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1" r:id="rId2"/>
  </p:sldMasterIdLst>
  <p:handoutMasterIdLst>
    <p:handoutMasterId r:id="rId8"/>
  </p:handoutMasterIdLst>
  <p:sldIdLst>
    <p:sldId id="260" r:id="rId3"/>
    <p:sldId id="262" r:id="rId4"/>
    <p:sldId id="258" r:id="rId5"/>
    <p:sldId id="256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31965-52B6-42BB-B503-FD6309E9B3D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0A5A2-83C2-44B2-993F-DEF25EFB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0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11126"/>
          <a:stretch/>
        </p:blipFill>
        <p:spPr>
          <a:xfrm>
            <a:off x="0" y="0"/>
            <a:ext cx="6875929" cy="6248400"/>
          </a:xfrm>
          <a:prstGeom prst="rect">
            <a:avLst/>
          </a:prstGeom>
        </p:spPr>
      </p:pic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5257800"/>
            <a:ext cx="6850374" cy="15883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9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98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55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2294586"/>
            <a:ext cx="2288485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929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28" y="2605295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143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5" y="946702"/>
            <a:ext cx="458566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7685" y="0"/>
            <a:ext cx="2282697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1303" y="0"/>
            <a:ext cx="2282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946702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457200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2840" y="1929033"/>
            <a:ext cx="292404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229600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817620" y="568960"/>
            <a:ext cx="227838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09360" y="1127760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17620" y="34308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9360" y="39896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5620" y="4572000"/>
            <a:ext cx="5326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2000" y="4572000"/>
            <a:ext cx="8382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5852160"/>
          </a:xfrm>
          <a:prstGeom prst="rect">
            <a:avLst/>
          </a:prstGeom>
        </p:spPr>
      </p:pic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5867400" cy="1752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308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1" y="568960"/>
            <a:ext cx="457961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2854960"/>
            <a:ext cx="2286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3413760"/>
            <a:ext cx="457962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-3048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152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11040" y="2171395"/>
            <a:ext cx="164592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48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521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476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2286000"/>
            <a:ext cx="1524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0380" y="-30480"/>
            <a:ext cx="229362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619" y="946702"/>
            <a:ext cx="3050381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34000" y="1135075"/>
            <a:ext cx="304038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153162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1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2289977"/>
            <a:ext cx="2294480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4578184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" y="0"/>
            <a:ext cx="838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70119" y="3429000"/>
            <a:ext cx="3616022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21618" y="3429000"/>
            <a:ext cx="3050383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25885" y="2308498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9980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459980" y="230849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459980" y="4616995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725885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725885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84170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234293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4411263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52161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00395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74893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2789" y="1160782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48629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23139" y="1152057"/>
            <a:ext cx="135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521618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21599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171590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721581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521618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7160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2159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71590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721581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1609" y="2780576"/>
            <a:ext cx="1511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457200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29" y="1118383"/>
            <a:ext cx="2397580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xmlns="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1118383"/>
            <a:ext cx="2397580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xmlns="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2" y="1118383"/>
            <a:ext cx="2397580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35943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29828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58781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13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1513439" y="878571"/>
            <a:ext cx="1898199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3738001" y="878571"/>
            <a:ext cx="1898199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5961254" y="878571"/>
            <a:ext cx="1898199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xmlns="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026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xmlns="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68084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xmlns="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4110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xmlns="" id="{6D82B632-4367-2547-B733-62C9EE6033E2}"/>
              </a:ext>
            </a:extLst>
          </p:cNvPr>
          <p:cNvGrpSpPr/>
          <p:nvPr userDrawn="1"/>
        </p:nvGrpSpPr>
        <p:grpSpPr>
          <a:xfrm>
            <a:off x="3637459" y="878571"/>
            <a:ext cx="1898199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xmlns="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xmlns="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xmlns="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xmlns="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xmlns="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xmlns="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xmlns="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xmlns="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xmlns="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3569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39815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xmlns="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2476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13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4799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CF96FE-8515-DE46-BDEC-64F8185D3005}"/>
              </a:ext>
            </a:extLst>
          </p:cNvPr>
          <p:cNvGrpSpPr/>
          <p:nvPr userDrawn="1"/>
        </p:nvGrpSpPr>
        <p:grpSpPr>
          <a:xfrm>
            <a:off x="3506562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811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73988" y="1222218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DCECCB84-F9BA-43D5-87BE-67443E8EF086}">
      <p15:sldGuideLst xmlns:p15="http://schemas.microsoft.com/office/powerpoint/2012/main" xmlns="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2" y="3043446"/>
            <a:ext cx="1614857" cy="4206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0" y="1094123"/>
            <a:ext cx="1634835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4" y="-560706"/>
            <a:ext cx="1634835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652" y="368120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46009" y="172313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78524" y="68305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132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8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 mod="1">
    <p:ext uri="{DCECCB84-F9BA-43D5-87BE-67443E8EF086}">
      <p15:sldGuideLst xmlns:p15="http://schemas.microsoft.com/office/powerpoint/2012/main" xmlns="">
        <p15:guide id="3" pos="724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6478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82855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809"/>
            <a:ext cx="370454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9612" y="1602462"/>
            <a:ext cx="2980855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0"/>
            <a:ext cx="8001000" cy="6858000"/>
          </a:xfrm>
          <a:prstGeom prst="rect">
            <a:avLst/>
          </a:prstGeom>
        </p:spPr>
      </p:pic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60" r:id="rId8"/>
    <p:sldLayoutId id="2147483692" r:id="rId9"/>
    <p:sldLayoutId id="2147483693" r:id="rId10"/>
    <p:sldLayoutId id="2147483694" r:id="rId11"/>
    <p:sldLayoutId id="2147483695" r:id="rId12"/>
    <p:sldLayoutId id="2147483759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946702"/>
            <a:ext cx="6864523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2514600"/>
            <a:ext cx="6864524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3389244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3468757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4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90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7666900-4A80-2A41-88BB-86459C7E1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4086224" y="1162051"/>
            <a:ext cx="4019552" cy="361949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489502"/>
            <a:ext cx="2783046" cy="272758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3000" i="1" dirty="0">
                <a:solidFill>
                  <a:srgbClr val="000000">
                    <a:alpha val="7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special gospel meeting to build up disciples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2542" y="4495902"/>
            <a:ext cx="2372733" cy="23779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21-24,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endParaRPr lang="en-US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733" y="4576030"/>
            <a:ext cx="768885" cy="2281970"/>
          </a:xfrm>
          <a:prstGeom prst="rect">
            <a:avLst/>
          </a:prstGeom>
          <a:solidFill>
            <a:srgbClr val="1C8F9A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30"/>
            <a:endParaRPr lang="en-US" sz="1400" b="1" dirty="0">
              <a:solidFill>
                <a:srgbClr val="FEFFFF">
                  <a:lumMod val="25000"/>
                </a:srgbClr>
              </a:solidFill>
              <a:ea typeface="Open Sans" charset="0"/>
              <a:cs typeface="Open Sans" charset="0"/>
            </a:endParaRPr>
          </a:p>
        </p:txBody>
      </p:sp>
      <p:pic>
        <p:nvPicPr>
          <p:cNvPr id="20" name="Picture 19" descr="What Made Hezekiah Great? - Sermons ‹ Clarksville Church of Chri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4047" r="57813" b="74802"/>
          <a:stretch/>
        </p:blipFill>
        <p:spPr>
          <a:xfrm>
            <a:off x="6534150" y="6162675"/>
            <a:ext cx="2362200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0"/>
            <a:ext cx="8001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853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810000" cy="53424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222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6248400" cy="1588362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Breaking Free </a:t>
            </a:r>
            <a:b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 Sin’s Slavery</a:t>
            </a:r>
            <a:endParaRPr lang="en-US" sz="60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</a:rPr>
              <a:t>Flex Your Muscles</a:t>
            </a:r>
            <a:endParaRPr lang="en-US" sz="3200" b="1" i="1" dirty="0"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5486400"/>
            <a:ext cx="1264620" cy="1138757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 w="190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7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304800"/>
            <a:ext cx="6934200" cy="6553200"/>
          </a:xfrm>
        </p:spPr>
        <p:txBody>
          <a:bodyPr anchor="t" anchorCtr="0">
            <a:noAutofit/>
          </a:bodyPr>
          <a:lstStyle/>
          <a:p>
            <a:pPr marL="514350" indent="-514350" algn="r">
              <a:lnSpc>
                <a:spcPts val="52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honest</a:t>
            </a:r>
          </a:p>
          <a:p>
            <a:pPr marL="571500" lvl="1" indent="-342900" algn="r">
              <a:lnSpc>
                <a:spcPts val="5200"/>
              </a:lnSpc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Psalm 15:2</a:t>
            </a:r>
          </a:p>
          <a:p>
            <a:pPr marL="514350" indent="-514350" algn="r">
              <a:lnSpc>
                <a:spcPts val="52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Submit to radical surgery</a:t>
            </a:r>
          </a:p>
          <a:p>
            <a:pPr marL="571500" lvl="1" indent="-342900" algn="r">
              <a:lnSpc>
                <a:spcPts val="5200"/>
              </a:lnSpc>
              <a:buClr>
                <a:schemeClr val="bg2">
                  <a:lumMod val="25000"/>
                </a:schemeClr>
              </a:buClr>
              <a:buSzPct val="50000"/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Matthew 5:29-30</a:t>
            </a:r>
          </a:p>
          <a:p>
            <a:pPr marL="514350" indent="-514350" algn="r">
              <a:lnSpc>
                <a:spcPts val="52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Make real confession</a:t>
            </a:r>
          </a:p>
          <a:p>
            <a:pPr marL="571500" lvl="1" indent="-342900" algn="r">
              <a:lnSpc>
                <a:spcPts val="5200"/>
              </a:lnSpc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Ezra 9</a:t>
            </a:r>
          </a:p>
          <a:p>
            <a:pPr marL="514350" indent="-514350" algn="r">
              <a:lnSpc>
                <a:spcPts val="5200"/>
              </a:lnSpc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 the Lord is on your side</a:t>
            </a:r>
          </a:p>
          <a:p>
            <a:pPr marL="571500" lvl="1" indent="-342900" algn="r">
              <a:lnSpc>
                <a:spcPts val="5200"/>
              </a:lnSpc>
              <a:buClr>
                <a:schemeClr val="bg2">
                  <a:lumMod val="25000"/>
                </a:schemeClr>
              </a:buClr>
              <a:buSzPct val="50000"/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Luke 19:10</a:t>
            </a:r>
            <a:endParaRPr lang="en-US" sz="4000" b="1" i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86200" cy="1588362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Breaking Free from </a:t>
            </a:r>
            <a:br>
              <a:rPr lang="en-US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Sin’s Slavery</a:t>
            </a:r>
            <a:endParaRPr lang="en-US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6200" y="1447800"/>
            <a:ext cx="2667000" cy="16764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 smtClean="0"/>
              <a:t>Control environment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Build new habits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4710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1663</TotalTime>
  <Words>49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Composite</vt:lpstr>
      <vt:lpstr>1_Voodoo Powerpoint Template</vt:lpstr>
      <vt:lpstr>PowerPoint Presentation</vt:lpstr>
      <vt:lpstr>A special gospel meeting to build up disciples</vt:lpstr>
      <vt:lpstr>PowerPoint Presentation</vt:lpstr>
      <vt:lpstr>Breaking Free  from Sin’s Slavery</vt:lpstr>
      <vt:lpstr>Breaking Free from  Sin’s Slavery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Pulpit</cp:lastModifiedBy>
  <cp:revision>14</cp:revision>
  <cp:lastPrinted>2015-10-07T22:00:00Z</cp:lastPrinted>
  <dcterms:created xsi:type="dcterms:W3CDTF">2013-09-06T17:08:58Z</dcterms:created>
  <dcterms:modified xsi:type="dcterms:W3CDTF">2018-10-24T00:13:27Z</dcterms:modified>
</cp:coreProperties>
</file>