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12" r:id="rId3"/>
  </p:sldMasterIdLst>
  <p:handoutMasterIdLst>
    <p:handoutMasterId r:id="rId10"/>
  </p:handoutMasterIdLst>
  <p:sldIdLst>
    <p:sldId id="266" r:id="rId4"/>
    <p:sldId id="264" r:id="rId5"/>
    <p:sldId id="265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30E5F-E8AE-49DE-8CF0-867C2B7AC67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3AF3-F7A0-4022-8134-C06D6DC2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06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-34119" y="-54590"/>
            <a:ext cx="9280477" cy="4030639"/>
          </a:xfrm>
          <a:custGeom>
            <a:avLst/>
            <a:gdLst>
              <a:gd name="connsiteX0" fmla="*/ 0 w 9280477"/>
              <a:gd name="connsiteY0" fmla="*/ 13647 h 3022979"/>
              <a:gd name="connsiteX1" fmla="*/ 20471 w 9280477"/>
              <a:gd name="connsiteY1" fmla="*/ 3022979 h 3022979"/>
              <a:gd name="connsiteX2" fmla="*/ 9280477 w 9280477"/>
              <a:gd name="connsiteY2" fmla="*/ 2019868 h 3022979"/>
              <a:gd name="connsiteX3" fmla="*/ 9239534 w 9280477"/>
              <a:gd name="connsiteY3" fmla="*/ 27295 h 3022979"/>
              <a:gd name="connsiteX4" fmla="*/ 88710 w 9280477"/>
              <a:gd name="connsiteY4" fmla="*/ 0 h 302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477" h="3022979">
                <a:moveTo>
                  <a:pt x="0" y="13647"/>
                </a:moveTo>
                <a:lnTo>
                  <a:pt x="20471" y="3022979"/>
                </a:lnTo>
                <a:lnTo>
                  <a:pt x="9280477" y="2019868"/>
                </a:lnTo>
                <a:lnTo>
                  <a:pt x="9239534" y="27295"/>
                </a:lnTo>
                <a:lnTo>
                  <a:pt x="88710" y="0"/>
                </a:ln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4993641"/>
            <a:ext cx="6400800" cy="645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38200" y="52578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3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23139" y="1152057"/>
            <a:ext cx="135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1521618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4621599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171590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721581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1521618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07160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462159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6171590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7721581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71609" y="2780576"/>
            <a:ext cx="1511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457200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29" y="1118383"/>
            <a:ext cx="2397580" cy="5000340"/>
          </a:xfrm>
          <a:prstGeom prst="rect">
            <a:avLst/>
          </a:prstGeom>
        </p:spPr>
      </p:pic>
      <p:pic>
        <p:nvPicPr>
          <p:cNvPr id="8" name="Picture 7" descr="iPhone6_mockup_front_white.png">
            <a:extLst>
              <a:ext uri="{FF2B5EF4-FFF2-40B4-BE49-F238E27FC236}">
                <a16:creationId xmlns:a16="http://schemas.microsoft.com/office/drawing/2014/main" xmlns="" id="{874DFAB0-A0E5-774B-B082-264D740A0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0" y="1118383"/>
            <a:ext cx="2397580" cy="5000340"/>
          </a:xfrm>
          <a:prstGeom prst="rect">
            <a:avLst/>
          </a:prstGeom>
        </p:spPr>
      </p:pic>
      <p:pic>
        <p:nvPicPr>
          <p:cNvPr id="12" name="Picture 11" descr="iPhone6_mockup_front_white.png">
            <a:extLst>
              <a:ext uri="{FF2B5EF4-FFF2-40B4-BE49-F238E27FC236}">
                <a16:creationId xmlns:a16="http://schemas.microsoft.com/office/drawing/2014/main" xmlns="" id="{20219FE1-0C8D-B445-9F5A-DD4371250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12" y="1118383"/>
            <a:ext cx="2397580" cy="50003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2D716B-E962-C346-B017-AEFBBA8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35943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0C1BA476-0B97-2147-B640-B1F9F7BA9B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129828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61FCEB10-15F8-FA49-94DC-72E48FF18E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58781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5E8AF3DD-00D0-684A-A373-E026F1B1C8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1313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1513439" y="878571"/>
            <a:ext cx="1898199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3738001" y="878571"/>
            <a:ext cx="1898199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5961254" y="878571"/>
            <a:ext cx="1898199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xmlns="" id="{AB2C91E8-4E61-9141-8BB3-88A55C3B7C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2026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xmlns="" id="{ADAE821A-2E43-8840-8440-297C0956B2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68084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xmlns="" id="{C5AF60E4-32B3-AF4F-8C87-A4FCD0BEE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4110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>
            <a:extLst>
              <a:ext uri="{FF2B5EF4-FFF2-40B4-BE49-F238E27FC236}">
                <a16:creationId xmlns:a16="http://schemas.microsoft.com/office/drawing/2014/main" xmlns="" id="{6D82B632-4367-2547-B733-62C9EE6033E2}"/>
              </a:ext>
            </a:extLst>
          </p:cNvPr>
          <p:cNvGrpSpPr/>
          <p:nvPr userDrawn="1"/>
        </p:nvGrpSpPr>
        <p:grpSpPr>
          <a:xfrm>
            <a:off x="3637459" y="878571"/>
            <a:ext cx="1898199" cy="5052118"/>
            <a:chOff x="3421706" y="1143000"/>
            <a:chExt cx="2530932" cy="5052117"/>
          </a:xfrm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:a16="http://schemas.microsoft.com/office/drawing/2014/main" xmlns="" id="{DF1565C7-239D-8543-89C4-13472763F02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Скругленный прямоугольник 40">
              <a:extLst>
                <a:ext uri="{FF2B5EF4-FFF2-40B4-BE49-F238E27FC236}">
                  <a16:creationId xmlns:a16="http://schemas.microsoft.com/office/drawing/2014/main" xmlns="" id="{22C22802-A716-F34C-84B8-260D4352365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6" name="Скругленный прямоугольник 41">
              <a:extLst>
                <a:ext uri="{FF2B5EF4-FFF2-40B4-BE49-F238E27FC236}">
                  <a16:creationId xmlns:a16="http://schemas.microsoft.com/office/drawing/2014/main" xmlns="" id="{897D2056-A1C1-E948-B16C-717DA9D848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7" name="Скругленный прямоугольник 42">
              <a:extLst>
                <a:ext uri="{FF2B5EF4-FFF2-40B4-BE49-F238E27FC236}">
                  <a16:creationId xmlns:a16="http://schemas.microsoft.com/office/drawing/2014/main" xmlns="" id="{4E56983C-0B74-6045-9E8A-55AACD0DF7F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8" name="Скругленный прямоугольник 43">
              <a:extLst>
                <a:ext uri="{FF2B5EF4-FFF2-40B4-BE49-F238E27FC236}">
                  <a16:creationId xmlns:a16="http://schemas.microsoft.com/office/drawing/2014/main" xmlns="" id="{1884B5C6-671B-DB44-9ABC-9E625609450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Овал 44">
              <a:extLst>
                <a:ext uri="{FF2B5EF4-FFF2-40B4-BE49-F238E27FC236}">
                  <a16:creationId xmlns:a16="http://schemas.microsoft.com/office/drawing/2014/main" xmlns="" id="{EC3A18F2-6120-0244-88A6-9CE2EE9FF4C4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5">
              <a:extLst>
                <a:ext uri="{FF2B5EF4-FFF2-40B4-BE49-F238E27FC236}">
                  <a16:creationId xmlns:a16="http://schemas.microsoft.com/office/drawing/2014/main" xmlns="" id="{B277147B-1540-A14C-ABB0-5335AE83FA1A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Овал 46">
              <a:extLst>
                <a:ext uri="{FF2B5EF4-FFF2-40B4-BE49-F238E27FC236}">
                  <a16:creationId xmlns:a16="http://schemas.microsoft.com/office/drawing/2014/main" xmlns="" id="{DC8EA646-CFFB-354D-9251-06490A30593B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Овал 47">
              <a:extLst>
                <a:ext uri="{FF2B5EF4-FFF2-40B4-BE49-F238E27FC236}">
                  <a16:creationId xmlns:a16="http://schemas.microsoft.com/office/drawing/2014/main" xmlns="" id="{E1745DD9-8C2D-844D-94BF-61952405B513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C12E5D7A-018E-764A-A1AE-DFCC7AA82A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3569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2DD53BBF-3B10-054C-9609-9A3E2FD130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39815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xmlns="" id="{D01F4590-53B7-DF4C-81C7-48B646A971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2476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xmlns="" id="{87DBD707-E16D-374B-ACA0-F9B10508966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13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xmlns="" id="{4F7B7EF7-4C7A-934C-ABA1-6F1C007D0F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24799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CF96FE-8515-DE46-BDEC-64F8185D3005}"/>
              </a:ext>
            </a:extLst>
          </p:cNvPr>
          <p:cNvGrpSpPr/>
          <p:nvPr userDrawn="1"/>
        </p:nvGrpSpPr>
        <p:grpSpPr>
          <a:xfrm>
            <a:off x="3506562" y="-2068118"/>
            <a:ext cx="4879579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811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173988" y="1222218"/>
            <a:ext cx="1582161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 mod="1">
    <p:ext uri="{DCECCB84-F9BA-43D5-87BE-67443E8EF086}">
      <p15:sldGuideLst xmlns:p15="http://schemas.microsoft.com/office/powerpoint/2012/main" xmlns="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22" y="3043446"/>
            <a:ext cx="1614857" cy="42062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00" y="1094123"/>
            <a:ext cx="1634835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4" y="-560706"/>
            <a:ext cx="1634835" cy="42582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E3329C1-C33B-CE44-B402-715ABAEE4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19652" y="368120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33E3FECC-D370-7A4E-8D63-22716D633F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46009" y="172313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88885905-FEC4-E242-BF71-F00378D43B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78524" y="68305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3CC8-13FB-404B-AD3D-7695509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132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 mod="1">
    <p:ext uri="{DCECCB84-F9BA-43D5-87BE-67443E8EF086}">
      <p15:sldGuideLst xmlns:p15="http://schemas.microsoft.com/office/powerpoint/2012/main" xmlns="">
        <p15:guide id="3" pos="724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81" y="356459"/>
            <a:ext cx="75438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6478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82855" y="810689"/>
            <a:ext cx="5772047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0809"/>
            <a:ext cx="3704545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29612" y="1602462"/>
            <a:ext cx="2980855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6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08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55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05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24922" y="2294586"/>
            <a:ext cx="2288485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8" y="1175303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030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8728" y="2605295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532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75" y="946702"/>
            <a:ext cx="458566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7685" y="0"/>
            <a:ext cx="2282697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3217090"/>
            <a:ext cx="117144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61303" y="0"/>
            <a:ext cx="2282697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5" y="946702"/>
            <a:ext cx="304993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457200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592840" y="1929033"/>
            <a:ext cx="292404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229600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817620" y="568960"/>
            <a:ext cx="227838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09360" y="1127760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17620" y="34308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09360" y="39896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55620" y="4572000"/>
            <a:ext cx="5326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2000" y="4572000"/>
            <a:ext cx="8382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2723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1" y="568960"/>
            <a:ext cx="457961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93620" y="4572000"/>
            <a:ext cx="3802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2854960"/>
            <a:ext cx="2286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0"/>
            <a:ext cx="4579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3413760"/>
            <a:ext cx="457962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-3048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152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9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11040" y="2171395"/>
            <a:ext cx="164592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048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521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476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46020" y="2286000"/>
            <a:ext cx="1524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32421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1882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59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0380" y="-30480"/>
            <a:ext cx="229362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619" y="946702"/>
            <a:ext cx="3050381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34000" y="1135075"/>
            <a:ext cx="304038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153162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09140" y="1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04340" y="2289977"/>
            <a:ext cx="2294480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809140" y="4578184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" y="0"/>
            <a:ext cx="838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2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70119" y="3429000"/>
            <a:ext cx="3616022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521618" y="3429000"/>
            <a:ext cx="3050383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25885" y="2308498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459980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7459980" y="230849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459980" y="4616995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725885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725885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984170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234293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4411263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52161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500395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74893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2789" y="1160782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848629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7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23139" y="1152057"/>
            <a:ext cx="135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1521618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4621599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171590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721581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1521618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07160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462159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6171590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7721581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71609" y="2780576"/>
            <a:ext cx="1511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6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457200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29" y="1118383"/>
            <a:ext cx="2397580" cy="5000340"/>
          </a:xfrm>
          <a:prstGeom prst="rect">
            <a:avLst/>
          </a:prstGeom>
        </p:spPr>
      </p:pic>
      <p:pic>
        <p:nvPicPr>
          <p:cNvPr id="8" name="Picture 7" descr="iPhone6_mockup_front_white.png">
            <a:extLst>
              <a:ext uri="{FF2B5EF4-FFF2-40B4-BE49-F238E27FC236}">
                <a16:creationId xmlns="" xmlns:a16="http://schemas.microsoft.com/office/drawing/2014/main" id="{874DFAB0-A0E5-774B-B082-264D740A0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0" y="1118383"/>
            <a:ext cx="2397580" cy="5000340"/>
          </a:xfrm>
          <a:prstGeom prst="rect">
            <a:avLst/>
          </a:prstGeom>
        </p:spPr>
      </p:pic>
      <p:pic>
        <p:nvPicPr>
          <p:cNvPr id="12" name="Picture 11" descr="iPhone6_mockup_front_white.png">
            <a:extLst>
              <a:ext uri="{FF2B5EF4-FFF2-40B4-BE49-F238E27FC236}">
                <a16:creationId xmlns="" xmlns:a16="http://schemas.microsoft.com/office/drawing/2014/main" id="{20219FE1-0C8D-B445-9F5A-DD4371250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12" y="1118383"/>
            <a:ext cx="2397580" cy="50003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8A2D716B-E962-C346-B017-AEFBBA8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35943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0C1BA476-0B97-2147-B640-B1F9F7BA9B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129828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="" xmlns:a16="http://schemas.microsoft.com/office/drawing/2014/main" id="{61FCEB10-15F8-FA49-94DC-72E48FF18E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58781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="" xmlns:a16="http://schemas.microsoft.com/office/drawing/2014/main" id="{5E8AF3DD-00D0-684A-A373-E026F1B1C8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1313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1513439" y="878571"/>
            <a:ext cx="1898199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3738001" y="878571"/>
            <a:ext cx="1898199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5961254" y="878571"/>
            <a:ext cx="1898199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="" xmlns:a16="http://schemas.microsoft.com/office/drawing/2014/main" id="{AB2C91E8-4E61-9141-8BB3-88A55C3B7C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2026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="" xmlns:a16="http://schemas.microsoft.com/office/drawing/2014/main" id="{ADAE821A-2E43-8840-8440-297C0956B2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68084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="" xmlns:a16="http://schemas.microsoft.com/office/drawing/2014/main" id="{C5AF60E4-32B3-AF4F-8C87-A4FCD0BEE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4110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>
            <a:extLst>
              <a:ext uri="{FF2B5EF4-FFF2-40B4-BE49-F238E27FC236}">
                <a16:creationId xmlns="" xmlns:a16="http://schemas.microsoft.com/office/drawing/2014/main" id="{6D82B632-4367-2547-B733-62C9EE6033E2}"/>
              </a:ext>
            </a:extLst>
          </p:cNvPr>
          <p:cNvGrpSpPr/>
          <p:nvPr userDrawn="1"/>
        </p:nvGrpSpPr>
        <p:grpSpPr>
          <a:xfrm>
            <a:off x="3637459" y="878571"/>
            <a:ext cx="1898199" cy="5052118"/>
            <a:chOff x="3421706" y="1143000"/>
            <a:chExt cx="2530932" cy="5052117"/>
          </a:xfrm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="" xmlns:a16="http://schemas.microsoft.com/office/drawing/2014/main" id="{DF1565C7-239D-8543-89C4-13472763F02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Скругленный прямоугольник 40">
              <a:extLst>
                <a:ext uri="{FF2B5EF4-FFF2-40B4-BE49-F238E27FC236}">
                  <a16:creationId xmlns="" xmlns:a16="http://schemas.microsoft.com/office/drawing/2014/main" id="{22C22802-A716-F34C-84B8-260D4352365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6" name="Скругленный прямоугольник 41">
              <a:extLst>
                <a:ext uri="{FF2B5EF4-FFF2-40B4-BE49-F238E27FC236}">
                  <a16:creationId xmlns="" xmlns:a16="http://schemas.microsoft.com/office/drawing/2014/main" id="{897D2056-A1C1-E948-B16C-717DA9D848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7" name="Скругленный прямоугольник 42">
              <a:extLst>
                <a:ext uri="{FF2B5EF4-FFF2-40B4-BE49-F238E27FC236}">
                  <a16:creationId xmlns="" xmlns:a16="http://schemas.microsoft.com/office/drawing/2014/main" id="{4E56983C-0B74-6045-9E8A-55AACD0DF7F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8" name="Скругленный прямоугольник 43">
              <a:extLst>
                <a:ext uri="{FF2B5EF4-FFF2-40B4-BE49-F238E27FC236}">
                  <a16:creationId xmlns="" xmlns:a16="http://schemas.microsoft.com/office/drawing/2014/main" id="{1884B5C6-671B-DB44-9ABC-9E625609450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Овал 44">
              <a:extLst>
                <a:ext uri="{FF2B5EF4-FFF2-40B4-BE49-F238E27FC236}">
                  <a16:creationId xmlns="" xmlns:a16="http://schemas.microsoft.com/office/drawing/2014/main" id="{EC3A18F2-6120-0244-88A6-9CE2EE9FF4C4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5">
              <a:extLst>
                <a:ext uri="{FF2B5EF4-FFF2-40B4-BE49-F238E27FC236}">
                  <a16:creationId xmlns="" xmlns:a16="http://schemas.microsoft.com/office/drawing/2014/main" id="{B277147B-1540-A14C-ABB0-5335AE83FA1A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Овал 46">
              <a:extLst>
                <a:ext uri="{FF2B5EF4-FFF2-40B4-BE49-F238E27FC236}">
                  <a16:creationId xmlns="" xmlns:a16="http://schemas.microsoft.com/office/drawing/2014/main" id="{DC8EA646-CFFB-354D-9251-06490A30593B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Овал 47">
              <a:extLst>
                <a:ext uri="{FF2B5EF4-FFF2-40B4-BE49-F238E27FC236}">
                  <a16:creationId xmlns="" xmlns:a16="http://schemas.microsoft.com/office/drawing/2014/main" id="{E1745DD9-8C2D-844D-94BF-61952405B513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23" name="Picture Placeholder 8">
            <a:extLst>
              <a:ext uri="{FF2B5EF4-FFF2-40B4-BE49-F238E27FC236}">
                <a16:creationId xmlns="" xmlns:a16="http://schemas.microsoft.com/office/drawing/2014/main" id="{C12E5D7A-018E-764A-A1AE-DFCC7AA82A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3569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="" xmlns:a16="http://schemas.microsoft.com/office/drawing/2014/main" id="{2DD53BBF-3B10-054C-9609-9A3E2FD130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39815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="" xmlns:a16="http://schemas.microsoft.com/office/drawing/2014/main" id="{D01F4590-53B7-DF4C-81C7-48B646A971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2476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="" xmlns:a16="http://schemas.microsoft.com/office/drawing/2014/main" id="{87DBD707-E16D-374B-ACA0-F9B10508966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13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="" xmlns:a16="http://schemas.microsoft.com/office/drawing/2014/main" id="{4F7B7EF7-4C7A-934C-ABA1-6F1C007D0F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24799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BCF96FE-8515-DE46-BDEC-64F8185D3005}"/>
              </a:ext>
            </a:extLst>
          </p:cNvPr>
          <p:cNvGrpSpPr/>
          <p:nvPr userDrawn="1"/>
        </p:nvGrpSpPr>
        <p:grpSpPr>
          <a:xfrm>
            <a:off x="3506562" y="-2068118"/>
            <a:ext cx="4879579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811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173988" y="1222218"/>
            <a:ext cx="1582161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 mod="1">
    <p:ext uri="{DCECCB84-F9BA-43D5-87BE-67443E8EF086}">
      <p15:sldGuideLst xmlns="" xmlns:p15="http://schemas.microsoft.com/office/powerpoint/2012/main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22" y="3043446"/>
            <a:ext cx="1614857" cy="42062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00" y="1094123"/>
            <a:ext cx="1634835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4" y="-560706"/>
            <a:ext cx="1634835" cy="42582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E3329C1-C33B-CE44-B402-715ABAEE4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19652" y="368120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33E3FECC-D370-7A4E-8D63-22716D633F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46009" y="172313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88885905-FEC4-E242-BF71-F00378D43B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78524" y="68305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AA3CC8-13FB-404B-AD3D-7695509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132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 mod="1">
    <p:ext uri="{DCECCB84-F9BA-43D5-87BE-67443E8EF086}">
      <p15:sldGuideLst xmlns="" xmlns:p15="http://schemas.microsoft.com/office/powerpoint/2012/main">
        <p15:guide id="3" pos="724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81" y="356459"/>
            <a:ext cx="75438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6478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82855" y="810689"/>
            <a:ext cx="5772047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0809"/>
            <a:ext cx="3704545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29612" y="1602462"/>
            <a:ext cx="2980855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3931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857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53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24922" y="2294586"/>
            <a:ext cx="2288485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8" y="1175303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882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8728" y="2605295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83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75" y="946702"/>
            <a:ext cx="458566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7685" y="0"/>
            <a:ext cx="2282697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3217090"/>
            <a:ext cx="117144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61303" y="0"/>
            <a:ext cx="2282697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5" y="946702"/>
            <a:ext cx="304993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457200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592840" y="1929033"/>
            <a:ext cx="292404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229600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817620" y="568960"/>
            <a:ext cx="227838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09360" y="1127760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17620" y="34308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09360" y="39896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55620" y="4572000"/>
            <a:ext cx="5326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2000" y="4572000"/>
            <a:ext cx="8382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51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1" y="568960"/>
            <a:ext cx="457961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93620" y="4572000"/>
            <a:ext cx="3802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2854960"/>
            <a:ext cx="2286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0"/>
            <a:ext cx="4579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3413760"/>
            <a:ext cx="457962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-3048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152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865564B-FC86-459C-9246-89D4BFD1093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B53D16D-8095-4F29-ADD8-3DF0CAB2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11040" y="2171395"/>
            <a:ext cx="164592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048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521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476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46020" y="2286000"/>
            <a:ext cx="1524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32421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1882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59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0380" y="-30480"/>
            <a:ext cx="229362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619" y="946702"/>
            <a:ext cx="3050381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34000" y="1135075"/>
            <a:ext cx="304038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153162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09140" y="1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04340" y="2289977"/>
            <a:ext cx="2294480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809140" y="4578184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" y="0"/>
            <a:ext cx="838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70119" y="3429000"/>
            <a:ext cx="3616022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521618" y="3429000"/>
            <a:ext cx="3050383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25885" y="2308498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459980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7459980" y="230849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459980" y="4616995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725885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725885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984170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234293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4411263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52161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500395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74893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2789" y="1160782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848629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50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4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70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>
            <a:off x="-76200" y="-127000"/>
            <a:ext cx="9247496" cy="2128672"/>
          </a:xfrm>
          <a:custGeom>
            <a:avLst/>
            <a:gdLst>
              <a:gd name="connsiteX0" fmla="*/ 0 w 9171296"/>
              <a:gd name="connsiteY0" fmla="*/ 0 h 1501254"/>
              <a:gd name="connsiteX1" fmla="*/ 6824 w 9171296"/>
              <a:gd name="connsiteY1" fmla="*/ 1501254 h 1501254"/>
              <a:gd name="connsiteX2" fmla="*/ 9171296 w 9171296"/>
              <a:gd name="connsiteY2" fmla="*/ 532263 h 1501254"/>
              <a:gd name="connsiteX3" fmla="*/ 9150824 w 9171296"/>
              <a:gd name="connsiteY3" fmla="*/ 13648 h 1501254"/>
              <a:gd name="connsiteX4" fmla="*/ 0 w 9171296"/>
              <a:gd name="connsiteY4" fmla="*/ 0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1296" h="1501254">
                <a:moveTo>
                  <a:pt x="0" y="0"/>
                </a:moveTo>
                <a:cubicBezTo>
                  <a:pt x="2275" y="500418"/>
                  <a:pt x="4549" y="1000836"/>
                  <a:pt x="6824" y="1501254"/>
                </a:cubicBezTo>
                <a:lnTo>
                  <a:pt x="9171296" y="532263"/>
                </a:lnTo>
                <a:lnTo>
                  <a:pt x="9150824" y="13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1"/>
            <a:ext cx="8229600" cy="497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793767" y="3393026"/>
            <a:ext cx="3520608" cy="2994445"/>
          </a:xfrm>
          <a:prstGeom prst="rect">
            <a:avLst/>
          </a:prstGeom>
          <a:blipFill>
            <a:blip r:embed="rId14"/>
            <a:srcRect/>
            <a:stretch>
              <a:fillRect t="-2" b="-5897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404369" y="3343138"/>
            <a:ext cx="4032290" cy="31742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618" y="946702"/>
            <a:ext cx="6864523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1618" y="2514600"/>
            <a:ext cx="6864524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36525" y="3389244"/>
            <a:ext cx="301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36526" y="3468757"/>
            <a:ext cx="150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5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618" y="946702"/>
            <a:ext cx="6864523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1618" y="2514600"/>
            <a:ext cx="6864524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36525" y="3389244"/>
            <a:ext cx="301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36526" y="3468757"/>
            <a:ext cx="150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  <p:sldLayoutId id="2147483757" r:id="rId45"/>
    <p:sldLayoutId id="2147483758" r:id="rId46"/>
    <p:sldLayoutId id="2147483759" r:id="rId47"/>
    <p:sldLayoutId id="2147483760" r:id="rId48"/>
    <p:sldLayoutId id="2147483761" r:id="rId49"/>
    <p:sldLayoutId id="2147483762" r:id="rId5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900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7666900-4A80-2A41-88BB-86459C7E1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Rectangle 6"/>
          <p:cNvSpPr/>
          <p:nvPr/>
        </p:nvSpPr>
        <p:spPr>
          <a:xfrm>
            <a:off x="4086224" y="1162051"/>
            <a:ext cx="4019552" cy="3619499"/>
          </a:xfrm>
          <a:prstGeom prst="rect">
            <a:avLst/>
          </a:prstGeom>
          <a:blipFill>
            <a:blip r:embed="rId2"/>
            <a:srcRect/>
            <a:stretch>
              <a:fillRect t="-2" b="-5897"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489502"/>
            <a:ext cx="2783046" cy="272758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3000" i="1" dirty="0">
                <a:solidFill>
                  <a:srgbClr val="000000">
                    <a:alpha val="7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special gospel meeting to build up disciples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2542" y="4495902"/>
            <a:ext cx="2372733" cy="23779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21-24,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endParaRPr lang="en-US" sz="2400" b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733" y="4576030"/>
            <a:ext cx="768885" cy="2281970"/>
          </a:xfrm>
          <a:prstGeom prst="rect">
            <a:avLst/>
          </a:prstGeom>
          <a:solidFill>
            <a:srgbClr val="1C8F9A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30"/>
            <a:endParaRPr lang="en-US" sz="1400" b="1" dirty="0">
              <a:solidFill>
                <a:srgbClr val="FEFFFF">
                  <a:lumMod val="25000"/>
                </a:srgbClr>
              </a:solidFill>
              <a:ea typeface="Open Sans" charset="0"/>
              <a:cs typeface="Open Sans" charset="0"/>
            </a:endParaRPr>
          </a:p>
        </p:txBody>
      </p:sp>
      <p:pic>
        <p:nvPicPr>
          <p:cNvPr id="20" name="Picture 19" descr="What Made Hezekiah Great? - Sermons ‹ Clarksville Church of Chris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4047" r="57813" b="74802"/>
          <a:stretch/>
        </p:blipFill>
        <p:spPr>
          <a:xfrm>
            <a:off x="6534150" y="6162675"/>
            <a:ext cx="2362200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"/>
            <a:ext cx="3810000" cy="68580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class  – Strength through Peace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AM 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Strengthening Our Self-Discipline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Building Stronger Marriages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No Pain, no Gain: David’s Courage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 PM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Flex Your Muscles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Breaking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Free of Sin’s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Slavery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PM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Workouts that Work: Daily Bible Reading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t="-71" r="25343" b="71"/>
          <a:stretch/>
        </p:blipFill>
        <p:spPr>
          <a:xfrm>
            <a:off x="5334000" y="0"/>
            <a:ext cx="3557081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2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549" y="2790826"/>
            <a:ext cx="4019552" cy="3619499"/>
          </a:xfrm>
          <a:prstGeom prst="rect">
            <a:avLst/>
          </a:prstGeom>
          <a:blipFill>
            <a:blip r:embed="rId2"/>
            <a:srcRect/>
            <a:stretch>
              <a:fillRect t="-2" b="-5897"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97961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Strengthening our Self-Discipline and </a:t>
            </a:r>
            <a:br>
              <a:rPr lang="en-US" sz="66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600" b="1" dirty="0" smtClean="0">
                <a:ln w="285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Self-Control</a:t>
            </a:r>
            <a:endParaRPr lang="en-US" sz="6600" b="1" dirty="0">
              <a:ln w="285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0" y="5334000"/>
            <a:ext cx="9143999" cy="654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glow rad="63500">
                    <a:schemeClr val="accent5">
                      <a:lumMod val="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Marshmallow Principle</a:t>
            </a:r>
          </a:p>
        </p:txBody>
      </p:sp>
    </p:spTree>
    <p:extLst>
      <p:ext uri="{BB962C8B-B14F-4D97-AF65-F5344CB8AC3E}">
        <p14:creationId xmlns:p14="http://schemas.microsoft.com/office/powerpoint/2010/main" val="17591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57200"/>
            <a:ext cx="9144001" cy="1066800"/>
          </a:xfrm>
        </p:spPr>
        <p:txBody>
          <a:bodyPr>
            <a:noAutofit/>
          </a:bodyPr>
          <a:lstStyle/>
          <a:p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The Marshmallow Principle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24197" y="2244726"/>
            <a:ext cx="2743200" cy="2743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 anchorCtr="1"/>
          <a:lstStyle/>
          <a:p>
            <a:pPr algn="ctr"/>
            <a:r>
              <a:rPr lang="en-US" sz="3600" b="1" dirty="0"/>
              <a:t>God and the Bible love self-control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14937" y="2244726"/>
            <a:ext cx="2743200" cy="2743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 anchorCtr="1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Society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hates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self-control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21057595">
            <a:off x="-224137" y="4755298"/>
            <a:ext cx="9959133" cy="1754326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learn </a:t>
            </a:r>
            <a:b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self-discipline!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67397" y="3385494"/>
            <a:ext cx="12475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13670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251" y="1143000"/>
            <a:ext cx="8391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 making excuses for eating one marshmallow.</a:t>
            </a:r>
          </a:p>
          <a:p>
            <a:pPr marL="457200" indent="-457200"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to deal with the temptation </a:t>
            </a:r>
            <a:br>
              <a:rPr lang="en-US" sz="3200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one marshmallow.</a:t>
            </a:r>
          </a:p>
          <a:p>
            <a:pPr marL="457200" indent="-457200"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 staring at one marshmallow </a:t>
            </a:r>
            <a:br>
              <a:rPr lang="en-US" sz="3200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you’re waiting for two.</a:t>
            </a:r>
          </a:p>
          <a:p>
            <a:pPr marL="457200" indent="-457200">
              <a:lnSpc>
                <a:spcPct val="15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thinking about that reward.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9526" y="123826"/>
            <a:ext cx="9144001" cy="1019174"/>
          </a:xfrm>
        </p:spPr>
        <p:txBody>
          <a:bodyPr>
            <a:noAutofit/>
          </a:bodyPr>
          <a:lstStyle/>
          <a:p>
            <a:r>
              <a:rPr lang="en-US" sz="5000" b="1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Marshmallow Principle</a:t>
            </a:r>
          </a:p>
        </p:txBody>
      </p:sp>
    </p:spTree>
    <p:extLst>
      <p:ext uri="{BB962C8B-B14F-4D97-AF65-F5344CB8AC3E}">
        <p14:creationId xmlns:p14="http://schemas.microsoft.com/office/powerpoint/2010/main" val="22678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1_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&amp;D-Powerpoint Template_16x9" id="{D6003E70-2833-4847-828A-A182BBF6C8FF}" vid="{85D7DE89-D8E2-D743-952C-ED1FA0F184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56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Voodoo Powerpoint Template</vt:lpstr>
      <vt:lpstr>1_Voodoo Powerpoint Template</vt:lpstr>
      <vt:lpstr>PowerPoint Presentation</vt:lpstr>
      <vt:lpstr>A special gospel meeting to build up disciples</vt:lpstr>
      <vt:lpstr>Sunday class  – Strength through Peace Sunday AM - Strengthening Our Self-Discipline Sunday PM - Building Stronger Marriages Monday PM - No Pain, no Gain: David’s Courage Tuesday PM - Flex Your Muscles:  Breaking Free of Sin’s Slavery Wednesday PM – Workouts that Work: Daily Bible Reading   </vt:lpstr>
      <vt:lpstr>Strengthening our Self-Discipline and  Self-Control</vt:lpstr>
      <vt:lpstr>The Marshmallow Principle</vt:lpstr>
      <vt:lpstr>The Marshmallow Principle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Pulpit</cp:lastModifiedBy>
  <cp:revision>37</cp:revision>
  <cp:lastPrinted>2018-02-23T17:17:42Z</cp:lastPrinted>
  <dcterms:created xsi:type="dcterms:W3CDTF">2018-01-02T20:01:33Z</dcterms:created>
  <dcterms:modified xsi:type="dcterms:W3CDTF">2018-10-24T00:14:39Z</dcterms:modified>
</cp:coreProperties>
</file>