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handoutMasterIdLst>
    <p:handoutMasterId r:id="rId11"/>
  </p:handoutMasterIdLst>
  <p:sldIdLst>
    <p:sldId id="263" r:id="rId3"/>
    <p:sldId id="264" r:id="rId4"/>
    <p:sldId id="265" r:id="rId5"/>
    <p:sldId id="258" r:id="rId6"/>
    <p:sldId id="257" r:id="rId7"/>
    <p:sldId id="256" r:id="rId8"/>
    <p:sldId id="26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CD04D-591A-4AFE-A3ED-7402CA536BE8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1B87E-FD05-4EE3-B2BA-DB77E65E6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7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2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089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484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10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524922" y="2294586"/>
            <a:ext cx="2288485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728" y="1175303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817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8728" y="2605295"/>
            <a:ext cx="7609959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194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475" y="946702"/>
            <a:ext cx="458566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7685" y="0"/>
            <a:ext cx="2282697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3217090"/>
            <a:ext cx="117144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5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861303" y="0"/>
            <a:ext cx="2282697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2065" y="946702"/>
            <a:ext cx="304993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6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048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5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4572000"/>
            <a:ext cx="381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2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592840" y="1929033"/>
            <a:ext cx="292404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229600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817620" y="568960"/>
            <a:ext cx="227838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309360" y="1127760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17620" y="34308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309360" y="3989622"/>
            <a:ext cx="227838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55620" y="4572000"/>
            <a:ext cx="5326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0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2000" y="4572000"/>
            <a:ext cx="8382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4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34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1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2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380" y="946702"/>
            <a:ext cx="3059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917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1" y="568960"/>
            <a:ext cx="457961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93620" y="4572000"/>
            <a:ext cx="380238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2854960"/>
            <a:ext cx="2286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3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9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850380" y="0"/>
            <a:ext cx="229362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0"/>
            <a:ext cx="457962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64380" y="341376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341376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64380" y="3413760"/>
            <a:ext cx="457962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0380" y="-30480"/>
            <a:ext cx="229362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1524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0"/>
            <a:ext cx="1524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9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511040" y="2171395"/>
            <a:ext cx="164592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048000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521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476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46020" y="2286000"/>
            <a:ext cx="1524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132421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818823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59619" y="2286000"/>
            <a:ext cx="1524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4276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564380" y="-30480"/>
            <a:ext cx="2286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850380" y="-30480"/>
            <a:ext cx="229362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3619" y="946702"/>
            <a:ext cx="3050381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34000" y="1135075"/>
            <a:ext cx="304038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153162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809140" y="1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504340" y="2289977"/>
            <a:ext cx="2294480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809140" y="4578184"/>
            <a:ext cx="2294480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1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" y="0"/>
            <a:ext cx="838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770119" y="3429000"/>
            <a:ext cx="3616022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521618" y="3429000"/>
            <a:ext cx="3050383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725885" y="2308498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459980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7459980" y="230849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7459980" y="4616995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5725885" y="0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725885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3984170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234293" y="4624977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1619" y="4411263"/>
            <a:ext cx="3812382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152161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500395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74893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2789" y="1160782"/>
            <a:ext cx="168402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8486299" y="1160781"/>
            <a:ext cx="168402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523139" y="1152057"/>
            <a:ext cx="135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3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3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1521618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4621599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6171590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721581" y="2780576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1521618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307160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4621599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6171590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7721581" y="4842000"/>
            <a:ext cx="1512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071609" y="2780576"/>
            <a:ext cx="1511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3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8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4572000" y="0"/>
            <a:ext cx="4572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4572000" y="3416300"/>
            <a:ext cx="4572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0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729" y="1118383"/>
            <a:ext cx="2397580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:a16="http://schemas.microsoft.com/office/drawing/2014/main" xmlns="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0" y="1118383"/>
            <a:ext cx="2397580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:a16="http://schemas.microsoft.com/office/drawing/2014/main" xmlns="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2" y="1118383"/>
            <a:ext cx="2397580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35943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129828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xmlns="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858781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xmlns="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601313" y="1895961"/>
            <a:ext cx="1453241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1513439" y="878571"/>
            <a:ext cx="1898199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3738001" y="878571"/>
            <a:ext cx="1898199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5961254" y="878571"/>
            <a:ext cx="1898199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xmlns="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62026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xmlns="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068084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xmlns="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4110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:a16="http://schemas.microsoft.com/office/drawing/2014/main" xmlns="" id="{6D82B632-4367-2547-B733-62C9EE6033E2}"/>
              </a:ext>
            </a:extLst>
          </p:cNvPr>
          <p:cNvGrpSpPr/>
          <p:nvPr userDrawn="1"/>
        </p:nvGrpSpPr>
        <p:grpSpPr>
          <a:xfrm>
            <a:off x="3637459" y="878571"/>
            <a:ext cx="1898199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:a16="http://schemas.microsoft.com/office/drawing/2014/main" xmlns="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:a16="http://schemas.microsoft.com/office/drawing/2014/main" xmlns="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xmlns="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:a16="http://schemas.microsoft.com/office/drawing/2014/main" xmlns="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xmlns="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19" name="Овал 44">
              <a:extLst>
                <a:ext uri="{FF2B5EF4-FFF2-40B4-BE49-F238E27FC236}">
                  <a16:creationId xmlns:a16="http://schemas.microsoft.com/office/drawing/2014/main" xmlns="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:a16="http://schemas.microsoft.com/office/drawing/2014/main" xmlns="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1" name="Овал 46">
              <a:extLst>
                <a:ext uri="{FF2B5EF4-FFF2-40B4-BE49-F238E27FC236}">
                  <a16:creationId xmlns:a16="http://schemas.microsoft.com/office/drawing/2014/main" xmlns="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  <p:sp>
          <p:nvSpPr>
            <p:cNvPr id="22" name="Овал 47">
              <a:extLst>
                <a:ext uri="{FF2B5EF4-FFF2-40B4-BE49-F238E27FC236}">
                  <a16:creationId xmlns:a16="http://schemas.microsoft.com/office/drawing/2014/main" xmlns="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30"/>
              <a:endParaRPr lang="en-US" sz="903">
                <a:solidFill>
                  <a:srgbClr val="F7F7F7"/>
                </a:solidFill>
              </a:endParaRPr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xmlns="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3569" y="1443113"/>
            <a:ext cx="1683231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xmlns="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39815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xmlns="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52476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xmlns="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2138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824799" y="1436923"/>
            <a:ext cx="1683231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BCF96FE-8515-DE46-BDEC-64F8185D3005}"/>
              </a:ext>
            </a:extLst>
          </p:cNvPr>
          <p:cNvGrpSpPr/>
          <p:nvPr userDrawn="1"/>
        </p:nvGrpSpPr>
        <p:grpSpPr>
          <a:xfrm>
            <a:off x="3506562" y="-2068118"/>
            <a:ext cx="4879579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811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173988" y="1222218"/>
            <a:ext cx="1582161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 mod="1">
    <p:ext uri="{DCECCB84-F9BA-43D5-87BE-67443E8EF086}">
      <p15:sldGuideLst xmlns:p15="http://schemas.microsoft.com/office/powerpoint/2012/main" xmlns="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22" y="3043446"/>
            <a:ext cx="1614857" cy="42062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00" y="1094123"/>
            <a:ext cx="1634835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4" y="-560706"/>
            <a:ext cx="1634835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219652" y="368120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746009" y="1723132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xmlns="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278524" y="68305"/>
            <a:ext cx="1259957" cy="298214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3041329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18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 mod="1">
    <p:ext uri="{DCECCB84-F9BA-43D5-87BE-67443E8EF086}">
      <p15:sldGuideLst xmlns:p15="http://schemas.microsoft.com/office/powerpoint/2012/main" xmlns="">
        <p15:guide id="3" pos="72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681" y="356459"/>
            <a:ext cx="75438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8" y="946702"/>
            <a:ext cx="286478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582855" y="810689"/>
            <a:ext cx="5772047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8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10809"/>
            <a:ext cx="3704545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619" y="946702"/>
            <a:ext cx="3050382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xmlns="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929612" y="1602462"/>
            <a:ext cx="2980855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0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1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62AB0B3-E208-4176-807D-67A5697EDB06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F44F179-34B3-4788-86E0-8F8EBF8780F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1618" y="946702"/>
            <a:ext cx="6864523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1618" y="2514600"/>
            <a:ext cx="6864524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1"/>
            <a:ext cx="752890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36525" y="3389244"/>
            <a:ext cx="301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36526" y="3468757"/>
            <a:ext cx="1507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0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722" r:id="rId38"/>
    <p:sldLayoutId id="2147483723" r:id="rId39"/>
    <p:sldLayoutId id="2147483724" r:id="rId40"/>
    <p:sldLayoutId id="2147483725" r:id="rId41"/>
    <p:sldLayoutId id="2147483726" r:id="rId42"/>
    <p:sldLayoutId id="2147483727" r:id="rId43"/>
    <p:sldLayoutId id="2147483728" r:id="rId44"/>
    <p:sldLayoutId id="2147483729" r:id="rId45"/>
    <p:sldLayoutId id="2147483730" r:id="rId46"/>
    <p:sldLayoutId id="2147483731" r:id="rId47"/>
    <p:sldLayoutId id="2147483732" r:id="rId48"/>
    <p:sldLayoutId id="2147483733" r:id="rId49"/>
    <p:sldLayoutId id="2147483734" r:id="rId5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 userDrawn="1">
          <p15:clr>
            <a:srgbClr val="F26B43"/>
          </p15:clr>
        </p15:guide>
        <p15:guide id="27" orient="horz" pos="3952" userDrawn="1">
          <p15:clr>
            <a:srgbClr val="F26B43"/>
          </p15:clr>
        </p15:guide>
        <p15:guide id="28" pos="642" userDrawn="1">
          <p15:clr>
            <a:srgbClr val="F26B43"/>
          </p15:clr>
        </p15:guide>
        <p15:guide id="29" pos="7038" userDrawn="1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 userDrawn="1">
          <p15:clr>
            <a:srgbClr val="F26B43"/>
          </p15:clr>
        </p15:guide>
        <p15:guide id="51" orient="horz" pos="709" userDrawn="1">
          <p15:clr>
            <a:srgbClr val="F26B43"/>
          </p15:clr>
        </p15:guide>
        <p15:guide id="52" pos="1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2500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en-US" sz="1900">
              <a:solidFill>
                <a:srgbClr val="F7F7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57666900-4A80-2A41-88BB-86459C7E18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Rectangle 6"/>
          <p:cNvSpPr/>
          <p:nvPr/>
        </p:nvSpPr>
        <p:spPr>
          <a:xfrm>
            <a:off x="4086224" y="1162051"/>
            <a:ext cx="4019552" cy="3619499"/>
          </a:xfrm>
          <a:prstGeom prst="rect">
            <a:avLst/>
          </a:prstGeom>
          <a:blipFill>
            <a:blip r:embed="rId2"/>
            <a:srcRect/>
            <a:stretch>
              <a:fillRect t="-2" b="-5897"/>
            </a:stretch>
          </a:blip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0"/>
            <a:endParaRPr lang="en-US">
              <a:solidFill>
                <a:srgbClr val="F7F7F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" y="489502"/>
            <a:ext cx="2783046" cy="272758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en-US" sz="3000" i="1" dirty="0">
                <a:solidFill>
                  <a:srgbClr val="000000">
                    <a:alpha val="7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special gospel meeting to build up disciples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2542" y="4495902"/>
            <a:ext cx="2372733" cy="237795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21-24,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2018</a:t>
            </a:r>
          </a:p>
          <a:p>
            <a:pPr defTabSz="914330">
              <a:lnSpc>
                <a:spcPct val="130000"/>
              </a:lnSpc>
              <a:spcBef>
                <a:spcPts val="1000"/>
              </a:spcBef>
            </a:pPr>
            <a:endParaRPr lang="en-US" sz="2400" b="1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3733" y="4576030"/>
            <a:ext cx="768885" cy="2281970"/>
          </a:xfrm>
          <a:prstGeom prst="rect">
            <a:avLst/>
          </a:prstGeom>
          <a:solidFill>
            <a:srgbClr val="1C8F9A"/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330"/>
            <a:endParaRPr lang="en-US" sz="1400" b="1" dirty="0">
              <a:solidFill>
                <a:srgbClr val="FEFFFF">
                  <a:lumMod val="25000"/>
                </a:srgbClr>
              </a:solidFill>
              <a:ea typeface="Open Sans" charset="0"/>
              <a:cs typeface="Open Sans" charset="0"/>
            </a:endParaRPr>
          </a:p>
        </p:txBody>
      </p:sp>
      <p:pic>
        <p:nvPicPr>
          <p:cNvPr id="20" name="Picture 19" descr="What Made Hezekiah Great? - Sermons ‹ Clarksville Church of Christ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4" t="14047" r="57813" b="74802"/>
          <a:stretch/>
        </p:blipFill>
        <p:spPr>
          <a:xfrm>
            <a:off x="6534150" y="6162675"/>
            <a:ext cx="2362200" cy="552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6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8575"/>
            <a:ext cx="3810000" cy="6858000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class  – Strength through Peace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AM - Strengthening Our Self-Discipline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Sunday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Building Stronger Marriages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Monday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No Pain, no Gain: David’s Courage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Tuesday PM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 Flex Your Muscles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 Breaking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Free of Sin’s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Slavery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Wednesday PM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Workouts that Work: Daily Bible Reading</a:t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9" t="-71" r="25343" b="71"/>
          <a:stretch/>
        </p:blipFill>
        <p:spPr>
          <a:xfrm>
            <a:off x="5334000" y="0"/>
            <a:ext cx="3557081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6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9581"/>
            <a:ext cx="3048000" cy="228600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6"/>
          <a:stretch/>
        </p:blipFill>
        <p:spPr bwMode="auto">
          <a:xfrm>
            <a:off x="5386846" y="3632200"/>
            <a:ext cx="3661904" cy="2857500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r="26095"/>
          <a:stretch/>
        </p:blipFill>
        <p:spPr bwMode="auto">
          <a:xfrm>
            <a:off x="2819400" y="990600"/>
            <a:ext cx="3797667" cy="4887087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0"/>
          <a:stretch/>
        </p:blipFill>
        <p:spPr bwMode="auto">
          <a:xfrm>
            <a:off x="5467586" y="122997"/>
            <a:ext cx="3390508" cy="2633472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9277"/>
            <a:ext cx="4368546" cy="4249674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4975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2994"/>
            <a:ext cx="4714875" cy="26289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292602" cy="33147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5"/>
          <a:stretch/>
        </p:blipFill>
        <p:spPr bwMode="auto">
          <a:xfrm>
            <a:off x="381000" y="3276600"/>
            <a:ext cx="5696102" cy="319572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01"/>
          <a:stretch/>
        </p:blipFill>
        <p:spPr>
          <a:xfrm>
            <a:off x="3048000" y="228600"/>
            <a:ext cx="5935980" cy="293621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39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75" y="2921000"/>
            <a:ext cx="7543800" cy="3225800"/>
          </a:xfrm>
        </p:spPr>
        <p:txBody>
          <a:bodyPr/>
          <a:lstStyle/>
          <a:p>
            <a:r>
              <a:rPr lang="en-US" sz="7200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Building Stronger Marriages</a:t>
            </a:r>
            <a:endParaRPr lang="en-US" sz="7200" b="1" i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7543800" cy="3124200"/>
          </a:xfrm>
          <a:prstGeom prst="rect">
            <a:avLst/>
          </a:prstGeom>
          <a:blipFill>
            <a:blip r:embed="rId2"/>
            <a:srcRect/>
            <a:stretch>
              <a:fillRect r="-988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96925"/>
            <a:ext cx="8153400" cy="45847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God’s love is not a feeling or emotion.</a:t>
            </a:r>
          </a:p>
          <a:p>
            <a:pPr>
              <a:lnSpc>
                <a:spcPct val="200000"/>
              </a:lnSpc>
            </a:pPr>
            <a:r>
              <a:rPr lang="en-US" sz="3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God’s love gives super abundantly.</a:t>
            </a:r>
          </a:p>
          <a:p>
            <a:pPr>
              <a:lnSpc>
                <a:spcPct val="200000"/>
              </a:lnSpc>
            </a:pPr>
            <a:r>
              <a:rPr lang="en-US" sz="3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God’s love does what we need – it </a:t>
            </a:r>
            <a:br>
              <a:rPr lang="en-US" sz="3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3400" b="1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meets our needs.</a:t>
            </a:r>
            <a:endParaRPr lang="en-US" sz="3400" b="1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02481" y="5461000"/>
            <a:ext cx="8058150" cy="6540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000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Building Stronger </a:t>
            </a:r>
            <a:r>
              <a:rPr lang="en-US" sz="3000" b="1" i="1" dirty="0" err="1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Marriges</a:t>
            </a:r>
            <a:endParaRPr lang="en-US" sz="3000" b="1" i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3" b="66912"/>
          <a:stretch/>
        </p:blipFill>
        <p:spPr bwMode="auto">
          <a:xfrm>
            <a:off x="762001" y="1"/>
            <a:ext cx="7572375" cy="7810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02481" y="6203948"/>
            <a:ext cx="8058150" cy="6540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John 3:16 in marriage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0575" y="2921000"/>
            <a:ext cx="7543800" cy="3225800"/>
          </a:xfrm>
        </p:spPr>
        <p:txBody>
          <a:bodyPr/>
          <a:lstStyle/>
          <a:p>
            <a:r>
              <a:rPr lang="en-US" sz="7200" b="1" i="1" dirty="0" smtClean="0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Building Stronger Marriages</a:t>
            </a:r>
            <a:endParaRPr lang="en-US" sz="7200" b="1" i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0"/>
            <a:ext cx="7543800" cy="3124200"/>
          </a:xfrm>
          <a:prstGeom prst="rect">
            <a:avLst/>
          </a:prstGeom>
          <a:blipFill>
            <a:blip r:embed="rId2"/>
            <a:srcRect/>
            <a:stretch>
              <a:fillRect r="-988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760</TotalTime>
  <Words>54</Words>
  <Application>Microsoft Office PowerPoint</Application>
  <PresentationFormat>On-screen Show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NewsPrint</vt:lpstr>
      <vt:lpstr>1_Voodoo Powerpoint Template</vt:lpstr>
      <vt:lpstr>PowerPoint Presentation</vt:lpstr>
      <vt:lpstr>A special gospel meeting to build up disciples</vt:lpstr>
      <vt:lpstr>Sunday class  – Strength through Peace Sunday AM - Strengthening Our Self-Discipline Sunday PM - Building Stronger Marriages Monday PM - No Pain, no Gain: David’s Courage Tuesday PM - Flex Your Muscles:  Breaking Free of Sin’s Slavery Wednesday PM – Workouts that Work: Daily Bible Reading   </vt:lpstr>
      <vt:lpstr>PowerPoint Presentation</vt:lpstr>
      <vt:lpstr>PowerPoint Presentation</vt:lpstr>
      <vt:lpstr>Building Stronger Marriages</vt:lpstr>
      <vt:lpstr>PowerPoint Presentation</vt:lpstr>
      <vt:lpstr>Building Stronger Marriages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Roberts</dc:creator>
  <cp:lastModifiedBy>Pulpit</cp:lastModifiedBy>
  <cp:revision>17</cp:revision>
  <cp:lastPrinted>2018-01-22T18:48:46Z</cp:lastPrinted>
  <dcterms:created xsi:type="dcterms:W3CDTF">2017-10-27T21:27:33Z</dcterms:created>
  <dcterms:modified xsi:type="dcterms:W3CDTF">2018-10-21T23:29:46Z</dcterms:modified>
</cp:coreProperties>
</file>