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87" r:id="rId4"/>
    <p:sldId id="258" r:id="rId5"/>
    <p:sldId id="257" r:id="rId6"/>
    <p:sldId id="259" r:id="rId7"/>
    <p:sldId id="260" r:id="rId8"/>
    <p:sldId id="261" r:id="rId9"/>
    <p:sldId id="262" r:id="rId10"/>
    <p:sldId id="264" r:id="rId11"/>
    <p:sldId id="285" r:id="rId12"/>
    <p:sldId id="274" r:id="rId13"/>
    <p:sldId id="263" r:id="rId14"/>
    <p:sldId id="288" r:id="rId15"/>
    <p:sldId id="265" r:id="rId16"/>
    <p:sldId id="266" r:id="rId17"/>
    <p:sldId id="267" r:id="rId18"/>
    <p:sldId id="269" r:id="rId19"/>
    <p:sldId id="268" r:id="rId20"/>
    <p:sldId id="270" r:id="rId21"/>
    <p:sldId id="289" r:id="rId22"/>
    <p:sldId id="271" r:id="rId23"/>
    <p:sldId id="272" r:id="rId24"/>
    <p:sldId id="273" r:id="rId25"/>
    <p:sldId id="275" r:id="rId26"/>
    <p:sldId id="276" r:id="rId27"/>
    <p:sldId id="290" r:id="rId28"/>
    <p:sldId id="278" r:id="rId29"/>
    <p:sldId id="279" r:id="rId30"/>
    <p:sldId id="291" r:id="rId31"/>
    <p:sldId id="282" r:id="rId32"/>
    <p:sldId id="292" r:id="rId33"/>
    <p:sldId id="284" r:id="rId34"/>
    <p:sldId id="280" r:id="rId35"/>
    <p:sldId id="28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EEC4B-2BD3-43B1-A154-F324EFB9671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7C0AE34-6CA2-453E-A059-0FC6C3A183EC}">
      <dgm:prSet/>
      <dgm:spPr/>
      <dgm:t>
        <a:bodyPr/>
        <a:lstStyle/>
        <a:p>
          <a:r>
            <a:rPr lang="en-US"/>
            <a:t>Mars 2020 Mission</a:t>
          </a:r>
        </a:p>
      </dgm:t>
    </dgm:pt>
    <dgm:pt modelId="{BBFAAEEE-BE27-4705-A825-FDEEDBB00C68}" type="parTrans" cxnId="{4EED4B97-ACF8-4CCC-ADED-CDDD7EF90CAD}">
      <dgm:prSet/>
      <dgm:spPr/>
      <dgm:t>
        <a:bodyPr/>
        <a:lstStyle/>
        <a:p>
          <a:endParaRPr lang="en-US"/>
        </a:p>
      </dgm:t>
    </dgm:pt>
    <dgm:pt modelId="{D6070DD0-9C05-4C91-B980-F736A3BDDD8A}" type="sibTrans" cxnId="{4EED4B97-ACF8-4CCC-ADED-CDDD7EF90CAD}">
      <dgm:prSet/>
      <dgm:spPr/>
      <dgm:t>
        <a:bodyPr/>
        <a:lstStyle/>
        <a:p>
          <a:endParaRPr lang="en-US"/>
        </a:p>
      </dgm:t>
    </dgm:pt>
    <dgm:pt modelId="{B2634DF1-7391-4439-95B7-FDA9322B2157}">
      <dgm:prSet/>
      <dgm:spPr/>
      <dgm:t>
        <a:bodyPr/>
        <a:lstStyle/>
        <a:p>
          <a:r>
            <a:rPr lang="en-US"/>
            <a:t>MISSION TYPE Rover</a:t>
          </a:r>
        </a:p>
      </dgm:t>
    </dgm:pt>
    <dgm:pt modelId="{32004CB9-8436-4FA5-9F4A-9D5CC040EF53}" type="parTrans" cxnId="{B9FDD0AE-F973-4575-8416-6D8CCD441CB2}">
      <dgm:prSet/>
      <dgm:spPr/>
      <dgm:t>
        <a:bodyPr/>
        <a:lstStyle/>
        <a:p>
          <a:endParaRPr lang="en-US"/>
        </a:p>
      </dgm:t>
    </dgm:pt>
    <dgm:pt modelId="{3C8565C1-446E-4F07-8ED6-677AB0D4687C}" type="sibTrans" cxnId="{B9FDD0AE-F973-4575-8416-6D8CCD441CB2}">
      <dgm:prSet/>
      <dgm:spPr/>
      <dgm:t>
        <a:bodyPr/>
        <a:lstStyle/>
        <a:p>
          <a:endParaRPr lang="en-US"/>
        </a:p>
      </dgm:t>
    </dgm:pt>
    <dgm:pt modelId="{9262361E-120C-460A-B65B-213B85B49B54}">
      <dgm:prSet/>
      <dgm:spPr/>
      <dgm:t>
        <a:bodyPr/>
        <a:lstStyle/>
        <a:p>
          <a:r>
            <a:rPr lang="en-US"/>
            <a:t>LAUNCHED</a:t>
          </a:r>
        </a:p>
      </dgm:t>
    </dgm:pt>
    <dgm:pt modelId="{C8948A90-557A-4402-8C2E-19562EF54D62}" type="parTrans" cxnId="{71417FB1-A3A3-4FB1-91F6-7AC078B8A8C4}">
      <dgm:prSet/>
      <dgm:spPr/>
      <dgm:t>
        <a:bodyPr/>
        <a:lstStyle/>
        <a:p>
          <a:endParaRPr lang="en-US"/>
        </a:p>
      </dgm:t>
    </dgm:pt>
    <dgm:pt modelId="{C4B1468E-3E92-448C-A476-DBDD34613B7C}" type="sibTrans" cxnId="{71417FB1-A3A3-4FB1-91F6-7AC078B8A8C4}">
      <dgm:prSet/>
      <dgm:spPr/>
      <dgm:t>
        <a:bodyPr/>
        <a:lstStyle/>
        <a:p>
          <a:endParaRPr lang="en-US"/>
        </a:p>
      </dgm:t>
    </dgm:pt>
    <dgm:pt modelId="{0F333097-E32F-41D6-823C-61C9AA03C65F}">
      <dgm:prSet/>
      <dgm:spPr/>
      <dgm:t>
        <a:bodyPr/>
        <a:lstStyle/>
        <a:p>
          <a:r>
            <a:rPr lang="en-US"/>
            <a:t>July 30, 2020 4:50 a.m. PDT (7:50 a.m. EDT)</a:t>
          </a:r>
        </a:p>
      </dgm:t>
    </dgm:pt>
    <dgm:pt modelId="{6AC393E1-DD43-4058-BDA2-4F21E9B16622}" type="parTrans" cxnId="{BE37BA79-A217-4680-8AEF-9B0606391E7C}">
      <dgm:prSet/>
      <dgm:spPr/>
      <dgm:t>
        <a:bodyPr/>
        <a:lstStyle/>
        <a:p>
          <a:endParaRPr lang="en-US"/>
        </a:p>
      </dgm:t>
    </dgm:pt>
    <dgm:pt modelId="{9C04CBAA-C93F-4DA0-8070-D11933F51CC2}" type="sibTrans" cxnId="{BE37BA79-A217-4680-8AEF-9B0606391E7C}">
      <dgm:prSet/>
      <dgm:spPr/>
      <dgm:t>
        <a:bodyPr/>
        <a:lstStyle/>
        <a:p>
          <a:endParaRPr lang="en-US"/>
        </a:p>
      </dgm:t>
    </dgm:pt>
    <dgm:pt modelId="{2E3A2D69-B2B9-43CD-A9B9-8F6C8BD3659A}">
      <dgm:prSet/>
      <dgm:spPr/>
      <dgm:t>
        <a:bodyPr/>
        <a:lstStyle/>
        <a:p>
          <a:r>
            <a:rPr lang="en-US"/>
            <a:t>LANDING Feb. 18, 2021</a:t>
          </a:r>
        </a:p>
      </dgm:t>
    </dgm:pt>
    <dgm:pt modelId="{A5EEE86E-E61A-4152-93F7-AD912521A5AF}" type="parTrans" cxnId="{256ED5C7-8D05-4A69-AC55-9E14AE772F9F}">
      <dgm:prSet/>
      <dgm:spPr/>
      <dgm:t>
        <a:bodyPr/>
        <a:lstStyle/>
        <a:p>
          <a:endParaRPr lang="en-US"/>
        </a:p>
      </dgm:t>
    </dgm:pt>
    <dgm:pt modelId="{5B934BE4-A7FC-45C5-8858-1648FCE6D41B}" type="sibTrans" cxnId="{256ED5C7-8D05-4A69-AC55-9E14AE772F9F}">
      <dgm:prSet/>
      <dgm:spPr/>
      <dgm:t>
        <a:bodyPr/>
        <a:lstStyle/>
        <a:p>
          <a:endParaRPr lang="en-US"/>
        </a:p>
      </dgm:t>
    </dgm:pt>
    <dgm:pt modelId="{30C0C0AD-1CA6-4FB2-A9A5-BC72E5FB687D}">
      <dgm:prSet/>
      <dgm:spPr/>
      <dgm:t>
        <a:bodyPr/>
        <a:lstStyle/>
        <a:p>
          <a:r>
            <a:rPr lang="en-US"/>
            <a:t>MISSION DURATION</a:t>
          </a:r>
        </a:p>
      </dgm:t>
    </dgm:pt>
    <dgm:pt modelId="{78165203-35EA-4DB5-A1DB-42ADD486A9E9}" type="parTrans" cxnId="{D2879246-28C0-4E89-80FD-864AD7418A70}">
      <dgm:prSet/>
      <dgm:spPr/>
      <dgm:t>
        <a:bodyPr/>
        <a:lstStyle/>
        <a:p>
          <a:endParaRPr lang="en-US"/>
        </a:p>
      </dgm:t>
    </dgm:pt>
    <dgm:pt modelId="{86F05027-F4BA-4D25-8641-8A3FB7786672}" type="sibTrans" cxnId="{D2879246-28C0-4E89-80FD-864AD7418A70}">
      <dgm:prSet/>
      <dgm:spPr/>
      <dgm:t>
        <a:bodyPr/>
        <a:lstStyle/>
        <a:p>
          <a:endParaRPr lang="en-US"/>
        </a:p>
      </dgm:t>
    </dgm:pt>
    <dgm:pt modelId="{B2082468-4D90-40A2-B8C7-EA69FC857CAD}">
      <dgm:prSet/>
      <dgm:spPr/>
      <dgm:t>
        <a:bodyPr/>
        <a:lstStyle/>
        <a:p>
          <a:r>
            <a:rPr lang="en-US"/>
            <a:t>At Least One Mars Year (about 687 Earth days)</a:t>
          </a:r>
        </a:p>
      </dgm:t>
    </dgm:pt>
    <dgm:pt modelId="{819D9254-B6FA-402D-8A59-F94FF884BB7B}" type="parTrans" cxnId="{44F972AE-039C-42D2-9D22-A438884BD3ED}">
      <dgm:prSet/>
      <dgm:spPr/>
      <dgm:t>
        <a:bodyPr/>
        <a:lstStyle/>
        <a:p>
          <a:endParaRPr lang="en-US"/>
        </a:p>
      </dgm:t>
    </dgm:pt>
    <dgm:pt modelId="{D027DC69-BF49-4654-A11D-426C941BD234}" type="sibTrans" cxnId="{44F972AE-039C-42D2-9D22-A438884BD3ED}">
      <dgm:prSet/>
      <dgm:spPr/>
      <dgm:t>
        <a:bodyPr/>
        <a:lstStyle/>
        <a:p>
          <a:endParaRPr lang="en-US"/>
        </a:p>
      </dgm:t>
    </dgm:pt>
    <dgm:pt modelId="{9AC6F3F7-75FF-4576-84F8-2E53FEC4E3FE}" type="pres">
      <dgm:prSet presAssocID="{039EEC4B-2BD3-43B1-A154-F324EFB96716}" presName="vert0" presStyleCnt="0">
        <dgm:presLayoutVars>
          <dgm:dir/>
          <dgm:animOne val="branch"/>
          <dgm:animLvl val="lvl"/>
        </dgm:presLayoutVars>
      </dgm:prSet>
      <dgm:spPr/>
    </dgm:pt>
    <dgm:pt modelId="{3D80F2D1-E97D-4718-A376-2E8D393F144A}" type="pres">
      <dgm:prSet presAssocID="{C7C0AE34-6CA2-453E-A059-0FC6C3A183EC}" presName="thickLine" presStyleLbl="alignNode1" presStyleIdx="0" presStyleCnt="7"/>
      <dgm:spPr/>
    </dgm:pt>
    <dgm:pt modelId="{BAAD01D7-688B-45A8-9E76-F6E9E88E1077}" type="pres">
      <dgm:prSet presAssocID="{C7C0AE34-6CA2-453E-A059-0FC6C3A183EC}" presName="horz1" presStyleCnt="0"/>
      <dgm:spPr/>
    </dgm:pt>
    <dgm:pt modelId="{059D1681-A292-4F61-8F64-54AE99DFCF95}" type="pres">
      <dgm:prSet presAssocID="{C7C0AE34-6CA2-453E-A059-0FC6C3A183EC}" presName="tx1" presStyleLbl="revTx" presStyleIdx="0" presStyleCnt="7"/>
      <dgm:spPr/>
    </dgm:pt>
    <dgm:pt modelId="{D9D50715-A23F-45E2-9484-30FAE17C6C2D}" type="pres">
      <dgm:prSet presAssocID="{C7C0AE34-6CA2-453E-A059-0FC6C3A183EC}" presName="vert1" presStyleCnt="0"/>
      <dgm:spPr/>
    </dgm:pt>
    <dgm:pt modelId="{119BB49C-F516-493B-9EAB-32C10EEAE3E2}" type="pres">
      <dgm:prSet presAssocID="{B2634DF1-7391-4439-95B7-FDA9322B2157}" presName="thickLine" presStyleLbl="alignNode1" presStyleIdx="1" presStyleCnt="7"/>
      <dgm:spPr/>
    </dgm:pt>
    <dgm:pt modelId="{CBB3DBDF-1E6D-49D8-897C-F4F5941F9771}" type="pres">
      <dgm:prSet presAssocID="{B2634DF1-7391-4439-95B7-FDA9322B2157}" presName="horz1" presStyleCnt="0"/>
      <dgm:spPr/>
    </dgm:pt>
    <dgm:pt modelId="{ADA2CAA5-9AAC-45B8-AED6-EF17E4AF5E35}" type="pres">
      <dgm:prSet presAssocID="{B2634DF1-7391-4439-95B7-FDA9322B2157}" presName="tx1" presStyleLbl="revTx" presStyleIdx="1" presStyleCnt="7"/>
      <dgm:spPr/>
    </dgm:pt>
    <dgm:pt modelId="{C9D8E7B8-D30D-4C2D-B67E-20299AA3843B}" type="pres">
      <dgm:prSet presAssocID="{B2634DF1-7391-4439-95B7-FDA9322B2157}" presName="vert1" presStyleCnt="0"/>
      <dgm:spPr/>
    </dgm:pt>
    <dgm:pt modelId="{22AAAFF4-C45E-413E-89FE-04FBCC15B239}" type="pres">
      <dgm:prSet presAssocID="{9262361E-120C-460A-B65B-213B85B49B54}" presName="thickLine" presStyleLbl="alignNode1" presStyleIdx="2" presStyleCnt="7"/>
      <dgm:spPr/>
    </dgm:pt>
    <dgm:pt modelId="{D4B6A6CA-17C7-4D36-95BB-2E9E4C981975}" type="pres">
      <dgm:prSet presAssocID="{9262361E-120C-460A-B65B-213B85B49B54}" presName="horz1" presStyleCnt="0"/>
      <dgm:spPr/>
    </dgm:pt>
    <dgm:pt modelId="{ACF40BB9-10B9-48D8-A549-995F2914BE75}" type="pres">
      <dgm:prSet presAssocID="{9262361E-120C-460A-B65B-213B85B49B54}" presName="tx1" presStyleLbl="revTx" presStyleIdx="2" presStyleCnt="7"/>
      <dgm:spPr/>
    </dgm:pt>
    <dgm:pt modelId="{A64BEF69-2E45-4C58-AED3-B9DBE2866E4B}" type="pres">
      <dgm:prSet presAssocID="{9262361E-120C-460A-B65B-213B85B49B54}" presName="vert1" presStyleCnt="0"/>
      <dgm:spPr/>
    </dgm:pt>
    <dgm:pt modelId="{964D9733-7163-4A83-9F5F-10254EF3FC95}" type="pres">
      <dgm:prSet presAssocID="{0F333097-E32F-41D6-823C-61C9AA03C65F}" presName="thickLine" presStyleLbl="alignNode1" presStyleIdx="3" presStyleCnt="7"/>
      <dgm:spPr/>
    </dgm:pt>
    <dgm:pt modelId="{95239ECA-25D7-426E-8CB3-35FA5C1758F6}" type="pres">
      <dgm:prSet presAssocID="{0F333097-E32F-41D6-823C-61C9AA03C65F}" presName="horz1" presStyleCnt="0"/>
      <dgm:spPr/>
    </dgm:pt>
    <dgm:pt modelId="{BD646314-9A57-49BD-9CE3-43D8E6F75B14}" type="pres">
      <dgm:prSet presAssocID="{0F333097-E32F-41D6-823C-61C9AA03C65F}" presName="tx1" presStyleLbl="revTx" presStyleIdx="3" presStyleCnt="7"/>
      <dgm:spPr/>
    </dgm:pt>
    <dgm:pt modelId="{7F999975-6915-49A9-BCAF-DD54032FE4F7}" type="pres">
      <dgm:prSet presAssocID="{0F333097-E32F-41D6-823C-61C9AA03C65F}" presName="vert1" presStyleCnt="0"/>
      <dgm:spPr/>
    </dgm:pt>
    <dgm:pt modelId="{518D35D0-A7FC-444A-95DA-94EA216AD155}" type="pres">
      <dgm:prSet presAssocID="{2E3A2D69-B2B9-43CD-A9B9-8F6C8BD3659A}" presName="thickLine" presStyleLbl="alignNode1" presStyleIdx="4" presStyleCnt="7"/>
      <dgm:spPr/>
    </dgm:pt>
    <dgm:pt modelId="{EAB94274-C727-4E00-B7C1-68782A840DBC}" type="pres">
      <dgm:prSet presAssocID="{2E3A2D69-B2B9-43CD-A9B9-8F6C8BD3659A}" presName="horz1" presStyleCnt="0"/>
      <dgm:spPr/>
    </dgm:pt>
    <dgm:pt modelId="{DBDCB2D1-A0BE-4E81-8A96-90DBE988CEAE}" type="pres">
      <dgm:prSet presAssocID="{2E3A2D69-B2B9-43CD-A9B9-8F6C8BD3659A}" presName="tx1" presStyleLbl="revTx" presStyleIdx="4" presStyleCnt="7"/>
      <dgm:spPr/>
    </dgm:pt>
    <dgm:pt modelId="{5B02E869-3B1C-419C-990C-A1CD6F5FE784}" type="pres">
      <dgm:prSet presAssocID="{2E3A2D69-B2B9-43CD-A9B9-8F6C8BD3659A}" presName="vert1" presStyleCnt="0"/>
      <dgm:spPr/>
    </dgm:pt>
    <dgm:pt modelId="{F64C73B9-FAC5-4C2D-9E30-BB58A0A20A99}" type="pres">
      <dgm:prSet presAssocID="{30C0C0AD-1CA6-4FB2-A9A5-BC72E5FB687D}" presName="thickLine" presStyleLbl="alignNode1" presStyleIdx="5" presStyleCnt="7"/>
      <dgm:spPr/>
    </dgm:pt>
    <dgm:pt modelId="{A4700DC3-6868-4F75-9DC5-89383F09C770}" type="pres">
      <dgm:prSet presAssocID="{30C0C0AD-1CA6-4FB2-A9A5-BC72E5FB687D}" presName="horz1" presStyleCnt="0"/>
      <dgm:spPr/>
    </dgm:pt>
    <dgm:pt modelId="{08DAA558-C068-41C3-A42E-3F0EC02EDC0F}" type="pres">
      <dgm:prSet presAssocID="{30C0C0AD-1CA6-4FB2-A9A5-BC72E5FB687D}" presName="tx1" presStyleLbl="revTx" presStyleIdx="5" presStyleCnt="7"/>
      <dgm:spPr/>
    </dgm:pt>
    <dgm:pt modelId="{ABEEF1CF-E824-4135-AFE2-00134FB170AF}" type="pres">
      <dgm:prSet presAssocID="{30C0C0AD-1CA6-4FB2-A9A5-BC72E5FB687D}" presName="vert1" presStyleCnt="0"/>
      <dgm:spPr/>
    </dgm:pt>
    <dgm:pt modelId="{42093D13-A909-4F71-AAD2-4E50C6ADA44D}" type="pres">
      <dgm:prSet presAssocID="{B2082468-4D90-40A2-B8C7-EA69FC857CAD}" presName="thickLine" presStyleLbl="alignNode1" presStyleIdx="6" presStyleCnt="7"/>
      <dgm:spPr/>
    </dgm:pt>
    <dgm:pt modelId="{F5360FE5-3442-4E15-846F-E2D14FA7BFBF}" type="pres">
      <dgm:prSet presAssocID="{B2082468-4D90-40A2-B8C7-EA69FC857CAD}" presName="horz1" presStyleCnt="0"/>
      <dgm:spPr/>
    </dgm:pt>
    <dgm:pt modelId="{8BED6D74-8F1C-483E-AEF7-1AE31BFED8BF}" type="pres">
      <dgm:prSet presAssocID="{B2082468-4D90-40A2-B8C7-EA69FC857CAD}" presName="tx1" presStyleLbl="revTx" presStyleIdx="6" presStyleCnt="7"/>
      <dgm:spPr/>
    </dgm:pt>
    <dgm:pt modelId="{35D148DC-F42E-4BE7-887B-3F64F1829440}" type="pres">
      <dgm:prSet presAssocID="{B2082468-4D90-40A2-B8C7-EA69FC857CAD}" presName="vert1" presStyleCnt="0"/>
      <dgm:spPr/>
    </dgm:pt>
  </dgm:ptLst>
  <dgm:cxnLst>
    <dgm:cxn modelId="{6BEC2826-CCCE-449C-BD7E-9174B61CBA2C}" type="presOf" srcId="{9262361E-120C-460A-B65B-213B85B49B54}" destId="{ACF40BB9-10B9-48D8-A549-995F2914BE75}" srcOrd="0" destOrd="0" presId="urn:microsoft.com/office/officeart/2008/layout/LinedList"/>
    <dgm:cxn modelId="{3FA6D05E-DE5B-4137-9855-46491E1159F3}" type="presOf" srcId="{B2634DF1-7391-4439-95B7-FDA9322B2157}" destId="{ADA2CAA5-9AAC-45B8-AED6-EF17E4AF5E35}" srcOrd="0" destOrd="0" presId="urn:microsoft.com/office/officeart/2008/layout/LinedList"/>
    <dgm:cxn modelId="{DC5C7641-F60B-4264-90C1-D0970FE25830}" type="presOf" srcId="{2E3A2D69-B2B9-43CD-A9B9-8F6C8BD3659A}" destId="{DBDCB2D1-A0BE-4E81-8A96-90DBE988CEAE}" srcOrd="0" destOrd="0" presId="urn:microsoft.com/office/officeart/2008/layout/LinedList"/>
    <dgm:cxn modelId="{D2879246-28C0-4E89-80FD-864AD7418A70}" srcId="{039EEC4B-2BD3-43B1-A154-F324EFB96716}" destId="{30C0C0AD-1CA6-4FB2-A9A5-BC72E5FB687D}" srcOrd="5" destOrd="0" parTransId="{78165203-35EA-4DB5-A1DB-42ADD486A9E9}" sibTransId="{86F05027-F4BA-4D25-8641-8A3FB7786672}"/>
    <dgm:cxn modelId="{65F13A50-01EC-4F76-BF97-3CCB48422DCC}" type="presOf" srcId="{0F333097-E32F-41D6-823C-61C9AA03C65F}" destId="{BD646314-9A57-49BD-9CE3-43D8E6F75B14}" srcOrd="0" destOrd="0" presId="urn:microsoft.com/office/officeart/2008/layout/LinedList"/>
    <dgm:cxn modelId="{BE37BA79-A217-4680-8AEF-9B0606391E7C}" srcId="{039EEC4B-2BD3-43B1-A154-F324EFB96716}" destId="{0F333097-E32F-41D6-823C-61C9AA03C65F}" srcOrd="3" destOrd="0" parTransId="{6AC393E1-DD43-4058-BDA2-4F21E9B16622}" sibTransId="{9C04CBAA-C93F-4DA0-8070-D11933F51CC2}"/>
    <dgm:cxn modelId="{F6ACBB7C-8D15-4A11-9F85-88B5423184D6}" type="presOf" srcId="{30C0C0AD-1CA6-4FB2-A9A5-BC72E5FB687D}" destId="{08DAA558-C068-41C3-A42E-3F0EC02EDC0F}" srcOrd="0" destOrd="0" presId="urn:microsoft.com/office/officeart/2008/layout/LinedList"/>
    <dgm:cxn modelId="{4EED4B97-ACF8-4CCC-ADED-CDDD7EF90CAD}" srcId="{039EEC4B-2BD3-43B1-A154-F324EFB96716}" destId="{C7C0AE34-6CA2-453E-A059-0FC6C3A183EC}" srcOrd="0" destOrd="0" parTransId="{BBFAAEEE-BE27-4705-A825-FDEEDBB00C68}" sibTransId="{D6070DD0-9C05-4C91-B980-F736A3BDDD8A}"/>
    <dgm:cxn modelId="{44F972AE-039C-42D2-9D22-A438884BD3ED}" srcId="{039EEC4B-2BD3-43B1-A154-F324EFB96716}" destId="{B2082468-4D90-40A2-B8C7-EA69FC857CAD}" srcOrd="6" destOrd="0" parTransId="{819D9254-B6FA-402D-8A59-F94FF884BB7B}" sibTransId="{D027DC69-BF49-4654-A11D-426C941BD234}"/>
    <dgm:cxn modelId="{B9FDD0AE-F973-4575-8416-6D8CCD441CB2}" srcId="{039EEC4B-2BD3-43B1-A154-F324EFB96716}" destId="{B2634DF1-7391-4439-95B7-FDA9322B2157}" srcOrd="1" destOrd="0" parTransId="{32004CB9-8436-4FA5-9F4A-9D5CC040EF53}" sibTransId="{3C8565C1-446E-4F07-8ED6-677AB0D4687C}"/>
    <dgm:cxn modelId="{71417FB1-A3A3-4FB1-91F6-7AC078B8A8C4}" srcId="{039EEC4B-2BD3-43B1-A154-F324EFB96716}" destId="{9262361E-120C-460A-B65B-213B85B49B54}" srcOrd="2" destOrd="0" parTransId="{C8948A90-557A-4402-8C2E-19562EF54D62}" sibTransId="{C4B1468E-3E92-448C-A476-DBDD34613B7C}"/>
    <dgm:cxn modelId="{FAA889B7-4A2A-4638-9A0D-D8F0C8BE4597}" type="presOf" srcId="{B2082468-4D90-40A2-B8C7-EA69FC857CAD}" destId="{8BED6D74-8F1C-483E-AEF7-1AE31BFED8BF}" srcOrd="0" destOrd="0" presId="urn:microsoft.com/office/officeart/2008/layout/LinedList"/>
    <dgm:cxn modelId="{BFA1DABC-BEFD-4417-B482-E87F321EA768}" type="presOf" srcId="{039EEC4B-2BD3-43B1-A154-F324EFB96716}" destId="{9AC6F3F7-75FF-4576-84F8-2E53FEC4E3FE}" srcOrd="0" destOrd="0" presId="urn:microsoft.com/office/officeart/2008/layout/LinedList"/>
    <dgm:cxn modelId="{256ED5C7-8D05-4A69-AC55-9E14AE772F9F}" srcId="{039EEC4B-2BD3-43B1-A154-F324EFB96716}" destId="{2E3A2D69-B2B9-43CD-A9B9-8F6C8BD3659A}" srcOrd="4" destOrd="0" parTransId="{A5EEE86E-E61A-4152-93F7-AD912521A5AF}" sibTransId="{5B934BE4-A7FC-45C5-8858-1648FCE6D41B}"/>
    <dgm:cxn modelId="{B33054C9-B421-4D7C-A3D4-7C76903402B8}" type="presOf" srcId="{C7C0AE34-6CA2-453E-A059-0FC6C3A183EC}" destId="{059D1681-A292-4F61-8F64-54AE99DFCF95}" srcOrd="0" destOrd="0" presId="urn:microsoft.com/office/officeart/2008/layout/LinedList"/>
    <dgm:cxn modelId="{80EF61E2-F99C-45C4-A05C-6E913872DF79}" type="presParOf" srcId="{9AC6F3F7-75FF-4576-84F8-2E53FEC4E3FE}" destId="{3D80F2D1-E97D-4718-A376-2E8D393F144A}" srcOrd="0" destOrd="0" presId="urn:microsoft.com/office/officeart/2008/layout/LinedList"/>
    <dgm:cxn modelId="{F6334A61-1723-4FCA-97D8-22EAABF311B9}" type="presParOf" srcId="{9AC6F3F7-75FF-4576-84F8-2E53FEC4E3FE}" destId="{BAAD01D7-688B-45A8-9E76-F6E9E88E1077}" srcOrd="1" destOrd="0" presId="urn:microsoft.com/office/officeart/2008/layout/LinedList"/>
    <dgm:cxn modelId="{D896A299-B87D-4B68-9BBD-207EFD7BE3EE}" type="presParOf" srcId="{BAAD01D7-688B-45A8-9E76-F6E9E88E1077}" destId="{059D1681-A292-4F61-8F64-54AE99DFCF95}" srcOrd="0" destOrd="0" presId="urn:microsoft.com/office/officeart/2008/layout/LinedList"/>
    <dgm:cxn modelId="{A9919ABA-07F6-41A5-822B-DA893CBB1DDE}" type="presParOf" srcId="{BAAD01D7-688B-45A8-9E76-F6E9E88E1077}" destId="{D9D50715-A23F-45E2-9484-30FAE17C6C2D}" srcOrd="1" destOrd="0" presId="urn:microsoft.com/office/officeart/2008/layout/LinedList"/>
    <dgm:cxn modelId="{DA9323D5-7B44-49F7-95FE-B03DC63F54BE}" type="presParOf" srcId="{9AC6F3F7-75FF-4576-84F8-2E53FEC4E3FE}" destId="{119BB49C-F516-493B-9EAB-32C10EEAE3E2}" srcOrd="2" destOrd="0" presId="urn:microsoft.com/office/officeart/2008/layout/LinedList"/>
    <dgm:cxn modelId="{7D0F1E4F-0256-42F6-8A58-00B6C2EDAB41}" type="presParOf" srcId="{9AC6F3F7-75FF-4576-84F8-2E53FEC4E3FE}" destId="{CBB3DBDF-1E6D-49D8-897C-F4F5941F9771}" srcOrd="3" destOrd="0" presId="urn:microsoft.com/office/officeart/2008/layout/LinedList"/>
    <dgm:cxn modelId="{09A82330-160E-4F4B-9FD8-29CA83DD5A02}" type="presParOf" srcId="{CBB3DBDF-1E6D-49D8-897C-F4F5941F9771}" destId="{ADA2CAA5-9AAC-45B8-AED6-EF17E4AF5E35}" srcOrd="0" destOrd="0" presId="urn:microsoft.com/office/officeart/2008/layout/LinedList"/>
    <dgm:cxn modelId="{3181BF01-3CBA-4B57-8165-FC7B1F932E05}" type="presParOf" srcId="{CBB3DBDF-1E6D-49D8-897C-F4F5941F9771}" destId="{C9D8E7B8-D30D-4C2D-B67E-20299AA3843B}" srcOrd="1" destOrd="0" presId="urn:microsoft.com/office/officeart/2008/layout/LinedList"/>
    <dgm:cxn modelId="{4C1EB8E8-7BFC-4DFB-B073-B8312EBA9BD3}" type="presParOf" srcId="{9AC6F3F7-75FF-4576-84F8-2E53FEC4E3FE}" destId="{22AAAFF4-C45E-413E-89FE-04FBCC15B239}" srcOrd="4" destOrd="0" presId="urn:microsoft.com/office/officeart/2008/layout/LinedList"/>
    <dgm:cxn modelId="{660FDC44-5279-4D0F-84F5-8BAF4AA70D0F}" type="presParOf" srcId="{9AC6F3F7-75FF-4576-84F8-2E53FEC4E3FE}" destId="{D4B6A6CA-17C7-4D36-95BB-2E9E4C981975}" srcOrd="5" destOrd="0" presId="urn:microsoft.com/office/officeart/2008/layout/LinedList"/>
    <dgm:cxn modelId="{36C3DEC3-525D-4365-85EC-4B49CED71D4B}" type="presParOf" srcId="{D4B6A6CA-17C7-4D36-95BB-2E9E4C981975}" destId="{ACF40BB9-10B9-48D8-A549-995F2914BE75}" srcOrd="0" destOrd="0" presId="urn:microsoft.com/office/officeart/2008/layout/LinedList"/>
    <dgm:cxn modelId="{9DE6337D-B426-42CA-9CB3-16C9A4A8B9DF}" type="presParOf" srcId="{D4B6A6CA-17C7-4D36-95BB-2E9E4C981975}" destId="{A64BEF69-2E45-4C58-AED3-B9DBE2866E4B}" srcOrd="1" destOrd="0" presId="urn:microsoft.com/office/officeart/2008/layout/LinedList"/>
    <dgm:cxn modelId="{E5CB883F-81D8-4566-95B0-7149FE2B61A3}" type="presParOf" srcId="{9AC6F3F7-75FF-4576-84F8-2E53FEC4E3FE}" destId="{964D9733-7163-4A83-9F5F-10254EF3FC95}" srcOrd="6" destOrd="0" presId="urn:microsoft.com/office/officeart/2008/layout/LinedList"/>
    <dgm:cxn modelId="{DFA5831E-75DB-4A9D-8B40-1C3DEA0DE811}" type="presParOf" srcId="{9AC6F3F7-75FF-4576-84F8-2E53FEC4E3FE}" destId="{95239ECA-25D7-426E-8CB3-35FA5C1758F6}" srcOrd="7" destOrd="0" presId="urn:microsoft.com/office/officeart/2008/layout/LinedList"/>
    <dgm:cxn modelId="{1E1F9E71-DEA8-4247-976A-9998668E812C}" type="presParOf" srcId="{95239ECA-25D7-426E-8CB3-35FA5C1758F6}" destId="{BD646314-9A57-49BD-9CE3-43D8E6F75B14}" srcOrd="0" destOrd="0" presId="urn:microsoft.com/office/officeart/2008/layout/LinedList"/>
    <dgm:cxn modelId="{86A9ADFF-212E-402C-BFCD-53B07EC9C77A}" type="presParOf" srcId="{95239ECA-25D7-426E-8CB3-35FA5C1758F6}" destId="{7F999975-6915-49A9-BCAF-DD54032FE4F7}" srcOrd="1" destOrd="0" presId="urn:microsoft.com/office/officeart/2008/layout/LinedList"/>
    <dgm:cxn modelId="{2870873A-BED5-49EE-A1AC-D04471C9800E}" type="presParOf" srcId="{9AC6F3F7-75FF-4576-84F8-2E53FEC4E3FE}" destId="{518D35D0-A7FC-444A-95DA-94EA216AD155}" srcOrd="8" destOrd="0" presId="urn:microsoft.com/office/officeart/2008/layout/LinedList"/>
    <dgm:cxn modelId="{A916DD35-ADA6-4F12-96C4-4E29EACAE695}" type="presParOf" srcId="{9AC6F3F7-75FF-4576-84F8-2E53FEC4E3FE}" destId="{EAB94274-C727-4E00-B7C1-68782A840DBC}" srcOrd="9" destOrd="0" presId="urn:microsoft.com/office/officeart/2008/layout/LinedList"/>
    <dgm:cxn modelId="{30839BBC-223C-4490-8113-95BD127377DE}" type="presParOf" srcId="{EAB94274-C727-4E00-B7C1-68782A840DBC}" destId="{DBDCB2D1-A0BE-4E81-8A96-90DBE988CEAE}" srcOrd="0" destOrd="0" presId="urn:microsoft.com/office/officeart/2008/layout/LinedList"/>
    <dgm:cxn modelId="{83A1D2F2-1E99-4BA4-B9AB-965DAC882563}" type="presParOf" srcId="{EAB94274-C727-4E00-B7C1-68782A840DBC}" destId="{5B02E869-3B1C-419C-990C-A1CD6F5FE784}" srcOrd="1" destOrd="0" presId="urn:microsoft.com/office/officeart/2008/layout/LinedList"/>
    <dgm:cxn modelId="{D3EE3BF4-7BD0-4A0B-9B72-A8269D368853}" type="presParOf" srcId="{9AC6F3F7-75FF-4576-84F8-2E53FEC4E3FE}" destId="{F64C73B9-FAC5-4C2D-9E30-BB58A0A20A99}" srcOrd="10" destOrd="0" presId="urn:microsoft.com/office/officeart/2008/layout/LinedList"/>
    <dgm:cxn modelId="{D296319D-ECA6-4AE7-B05F-86B7201FF1EE}" type="presParOf" srcId="{9AC6F3F7-75FF-4576-84F8-2E53FEC4E3FE}" destId="{A4700DC3-6868-4F75-9DC5-89383F09C770}" srcOrd="11" destOrd="0" presId="urn:microsoft.com/office/officeart/2008/layout/LinedList"/>
    <dgm:cxn modelId="{1AB3FC29-006B-497A-B372-BD6520FC3560}" type="presParOf" srcId="{A4700DC3-6868-4F75-9DC5-89383F09C770}" destId="{08DAA558-C068-41C3-A42E-3F0EC02EDC0F}" srcOrd="0" destOrd="0" presId="urn:microsoft.com/office/officeart/2008/layout/LinedList"/>
    <dgm:cxn modelId="{5027AB9D-3EAF-4CB2-B9F1-1F9A431C2F83}" type="presParOf" srcId="{A4700DC3-6868-4F75-9DC5-89383F09C770}" destId="{ABEEF1CF-E824-4135-AFE2-00134FB170AF}" srcOrd="1" destOrd="0" presId="urn:microsoft.com/office/officeart/2008/layout/LinedList"/>
    <dgm:cxn modelId="{F6C5FFB9-AA1B-4DEC-BEBB-7A4398CACFD8}" type="presParOf" srcId="{9AC6F3F7-75FF-4576-84F8-2E53FEC4E3FE}" destId="{42093D13-A909-4F71-AAD2-4E50C6ADA44D}" srcOrd="12" destOrd="0" presId="urn:microsoft.com/office/officeart/2008/layout/LinedList"/>
    <dgm:cxn modelId="{789C9CC1-E307-4C55-98DD-F36A2F88827C}" type="presParOf" srcId="{9AC6F3F7-75FF-4576-84F8-2E53FEC4E3FE}" destId="{F5360FE5-3442-4E15-846F-E2D14FA7BFBF}" srcOrd="13" destOrd="0" presId="urn:microsoft.com/office/officeart/2008/layout/LinedList"/>
    <dgm:cxn modelId="{27D7F8D9-3BDE-44E2-9240-37BD98637B1A}" type="presParOf" srcId="{F5360FE5-3442-4E15-846F-E2D14FA7BFBF}" destId="{8BED6D74-8F1C-483E-AEF7-1AE31BFED8BF}" srcOrd="0" destOrd="0" presId="urn:microsoft.com/office/officeart/2008/layout/LinedList"/>
    <dgm:cxn modelId="{9D453663-F4C7-4806-85AA-91FDC9572942}" type="presParOf" srcId="{F5360FE5-3442-4E15-846F-E2D14FA7BFBF}" destId="{35D148DC-F42E-4BE7-887B-3F64F18294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8CD579-2E52-452B-BB0C-D26240D5D30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6C29D90-C585-404A-A89B-6FAD33B0CF2E}">
      <dgm:prSet/>
      <dgm:spPr/>
      <dgm:t>
        <a:bodyPr/>
        <a:lstStyle/>
        <a:p>
          <a:r>
            <a:rPr lang="en-US"/>
            <a:t>Rich</a:t>
          </a:r>
        </a:p>
      </dgm:t>
    </dgm:pt>
    <dgm:pt modelId="{15049019-01BF-4000-A986-07119D38D8F5}" type="parTrans" cxnId="{FDAC20B4-9831-4C21-A8C1-C47C8840C01A}">
      <dgm:prSet/>
      <dgm:spPr/>
      <dgm:t>
        <a:bodyPr/>
        <a:lstStyle/>
        <a:p>
          <a:endParaRPr lang="en-US"/>
        </a:p>
      </dgm:t>
    </dgm:pt>
    <dgm:pt modelId="{ABD32C16-7097-42F5-AE43-CA9C24A978C1}" type="sibTrans" cxnId="{FDAC20B4-9831-4C21-A8C1-C47C8840C01A}">
      <dgm:prSet/>
      <dgm:spPr/>
      <dgm:t>
        <a:bodyPr/>
        <a:lstStyle/>
        <a:p>
          <a:endParaRPr lang="en-US"/>
        </a:p>
      </dgm:t>
    </dgm:pt>
    <dgm:pt modelId="{5849F951-32E0-4D0D-ADDC-3634A762FE84}">
      <dgm:prSet/>
      <dgm:spPr/>
      <dgm:t>
        <a:bodyPr/>
        <a:lstStyle/>
        <a:p>
          <a:r>
            <a:rPr lang="en-US"/>
            <a:t>Elite</a:t>
          </a:r>
        </a:p>
      </dgm:t>
    </dgm:pt>
    <dgm:pt modelId="{FE8CA98B-60E8-43FE-862D-B2D397509AAE}" type="parTrans" cxnId="{94C6F04A-39E8-4D83-91D5-34C9C0311F4D}">
      <dgm:prSet/>
      <dgm:spPr/>
      <dgm:t>
        <a:bodyPr/>
        <a:lstStyle/>
        <a:p>
          <a:endParaRPr lang="en-US"/>
        </a:p>
      </dgm:t>
    </dgm:pt>
    <dgm:pt modelId="{A648C54B-130B-420E-A126-8F5D414E8F98}" type="sibTrans" cxnId="{94C6F04A-39E8-4D83-91D5-34C9C0311F4D}">
      <dgm:prSet/>
      <dgm:spPr/>
      <dgm:t>
        <a:bodyPr/>
        <a:lstStyle/>
        <a:p>
          <a:endParaRPr lang="en-US"/>
        </a:p>
      </dgm:t>
    </dgm:pt>
    <dgm:pt modelId="{03435447-9DEB-4939-A8C4-7FB8005B0231}">
      <dgm:prSet/>
      <dgm:spPr/>
      <dgm:t>
        <a:bodyPr/>
        <a:lstStyle/>
        <a:p>
          <a:r>
            <a:rPr lang="en-US"/>
            <a:t>Powerful</a:t>
          </a:r>
        </a:p>
      </dgm:t>
    </dgm:pt>
    <dgm:pt modelId="{CD09D805-6003-4DDA-A69E-6C3390B67F5E}" type="parTrans" cxnId="{6C2A7EDB-D87C-4513-A090-6780D17FA5A5}">
      <dgm:prSet/>
      <dgm:spPr/>
      <dgm:t>
        <a:bodyPr/>
        <a:lstStyle/>
        <a:p>
          <a:endParaRPr lang="en-US"/>
        </a:p>
      </dgm:t>
    </dgm:pt>
    <dgm:pt modelId="{6BB3FD1B-DFB0-4E76-A831-0C24D492976F}" type="sibTrans" cxnId="{6C2A7EDB-D87C-4513-A090-6780D17FA5A5}">
      <dgm:prSet/>
      <dgm:spPr/>
      <dgm:t>
        <a:bodyPr/>
        <a:lstStyle/>
        <a:p>
          <a:endParaRPr lang="en-US"/>
        </a:p>
      </dgm:t>
    </dgm:pt>
    <dgm:pt modelId="{A099492D-670B-46B6-ACF9-88E0EFEA2C44}" type="pres">
      <dgm:prSet presAssocID="{688CD579-2E52-452B-BB0C-D26240D5D303}" presName="linear" presStyleCnt="0">
        <dgm:presLayoutVars>
          <dgm:animLvl val="lvl"/>
          <dgm:resizeHandles val="exact"/>
        </dgm:presLayoutVars>
      </dgm:prSet>
      <dgm:spPr/>
    </dgm:pt>
    <dgm:pt modelId="{015B6175-D06E-4BDB-B4CC-E89440B1D2A2}" type="pres">
      <dgm:prSet presAssocID="{46C29D90-C585-404A-A89B-6FAD33B0CF2E}" presName="parentText" presStyleLbl="node1" presStyleIdx="0" presStyleCnt="3">
        <dgm:presLayoutVars>
          <dgm:chMax val="0"/>
          <dgm:bulletEnabled val="1"/>
        </dgm:presLayoutVars>
      </dgm:prSet>
      <dgm:spPr/>
    </dgm:pt>
    <dgm:pt modelId="{30DF0010-6F3D-44D5-81B8-174C6F816544}" type="pres">
      <dgm:prSet presAssocID="{ABD32C16-7097-42F5-AE43-CA9C24A978C1}" presName="spacer" presStyleCnt="0"/>
      <dgm:spPr/>
    </dgm:pt>
    <dgm:pt modelId="{D98F5305-628F-45BA-860C-817DB88FF9EB}" type="pres">
      <dgm:prSet presAssocID="{5849F951-32E0-4D0D-ADDC-3634A762FE84}" presName="parentText" presStyleLbl="node1" presStyleIdx="1" presStyleCnt="3">
        <dgm:presLayoutVars>
          <dgm:chMax val="0"/>
          <dgm:bulletEnabled val="1"/>
        </dgm:presLayoutVars>
      </dgm:prSet>
      <dgm:spPr/>
    </dgm:pt>
    <dgm:pt modelId="{9904B547-E218-4619-93F7-69CE6BB7B1F2}" type="pres">
      <dgm:prSet presAssocID="{A648C54B-130B-420E-A126-8F5D414E8F98}" presName="spacer" presStyleCnt="0"/>
      <dgm:spPr/>
    </dgm:pt>
    <dgm:pt modelId="{AC3CB1FE-F90A-4D42-9D5E-25B20A007B09}" type="pres">
      <dgm:prSet presAssocID="{03435447-9DEB-4939-A8C4-7FB8005B0231}" presName="parentText" presStyleLbl="node1" presStyleIdx="2" presStyleCnt="3">
        <dgm:presLayoutVars>
          <dgm:chMax val="0"/>
          <dgm:bulletEnabled val="1"/>
        </dgm:presLayoutVars>
      </dgm:prSet>
      <dgm:spPr/>
    </dgm:pt>
  </dgm:ptLst>
  <dgm:cxnLst>
    <dgm:cxn modelId="{9FDBE003-9C61-4FEC-9F87-7B3278CF482D}" type="presOf" srcId="{46C29D90-C585-404A-A89B-6FAD33B0CF2E}" destId="{015B6175-D06E-4BDB-B4CC-E89440B1D2A2}" srcOrd="0" destOrd="0" presId="urn:microsoft.com/office/officeart/2005/8/layout/vList2"/>
    <dgm:cxn modelId="{94C6F04A-39E8-4D83-91D5-34C9C0311F4D}" srcId="{688CD579-2E52-452B-BB0C-D26240D5D303}" destId="{5849F951-32E0-4D0D-ADDC-3634A762FE84}" srcOrd="1" destOrd="0" parTransId="{FE8CA98B-60E8-43FE-862D-B2D397509AAE}" sibTransId="{A648C54B-130B-420E-A126-8F5D414E8F98}"/>
    <dgm:cxn modelId="{329AED7C-98EF-4021-8867-7D5D5C63985D}" type="presOf" srcId="{03435447-9DEB-4939-A8C4-7FB8005B0231}" destId="{AC3CB1FE-F90A-4D42-9D5E-25B20A007B09}" srcOrd="0" destOrd="0" presId="urn:microsoft.com/office/officeart/2005/8/layout/vList2"/>
    <dgm:cxn modelId="{0E6D229D-C4B2-4DF3-B26B-DD8A12C1690C}" type="presOf" srcId="{5849F951-32E0-4D0D-ADDC-3634A762FE84}" destId="{D98F5305-628F-45BA-860C-817DB88FF9EB}" srcOrd="0" destOrd="0" presId="urn:microsoft.com/office/officeart/2005/8/layout/vList2"/>
    <dgm:cxn modelId="{FDAC20B4-9831-4C21-A8C1-C47C8840C01A}" srcId="{688CD579-2E52-452B-BB0C-D26240D5D303}" destId="{46C29D90-C585-404A-A89B-6FAD33B0CF2E}" srcOrd="0" destOrd="0" parTransId="{15049019-01BF-4000-A986-07119D38D8F5}" sibTransId="{ABD32C16-7097-42F5-AE43-CA9C24A978C1}"/>
    <dgm:cxn modelId="{84F473D4-DC0D-45F8-948D-14DB25561910}" type="presOf" srcId="{688CD579-2E52-452B-BB0C-D26240D5D303}" destId="{A099492D-670B-46B6-ACF9-88E0EFEA2C44}" srcOrd="0" destOrd="0" presId="urn:microsoft.com/office/officeart/2005/8/layout/vList2"/>
    <dgm:cxn modelId="{6C2A7EDB-D87C-4513-A090-6780D17FA5A5}" srcId="{688CD579-2E52-452B-BB0C-D26240D5D303}" destId="{03435447-9DEB-4939-A8C4-7FB8005B0231}" srcOrd="2" destOrd="0" parTransId="{CD09D805-6003-4DDA-A69E-6C3390B67F5E}" sibTransId="{6BB3FD1B-DFB0-4E76-A831-0C24D492976F}"/>
    <dgm:cxn modelId="{C6E6966D-F1BA-466D-A7B2-55A5740F5079}" type="presParOf" srcId="{A099492D-670B-46B6-ACF9-88E0EFEA2C44}" destId="{015B6175-D06E-4BDB-B4CC-E89440B1D2A2}" srcOrd="0" destOrd="0" presId="urn:microsoft.com/office/officeart/2005/8/layout/vList2"/>
    <dgm:cxn modelId="{DCF49027-74E2-4490-B5EB-635CB2197CCE}" type="presParOf" srcId="{A099492D-670B-46B6-ACF9-88E0EFEA2C44}" destId="{30DF0010-6F3D-44D5-81B8-174C6F816544}" srcOrd="1" destOrd="0" presId="urn:microsoft.com/office/officeart/2005/8/layout/vList2"/>
    <dgm:cxn modelId="{0D25126A-D58E-4C70-876F-2BDEFD6A6BF4}" type="presParOf" srcId="{A099492D-670B-46B6-ACF9-88E0EFEA2C44}" destId="{D98F5305-628F-45BA-860C-817DB88FF9EB}" srcOrd="2" destOrd="0" presId="urn:microsoft.com/office/officeart/2005/8/layout/vList2"/>
    <dgm:cxn modelId="{AA294103-A10F-4E48-AF03-E3EBE99ABD53}" type="presParOf" srcId="{A099492D-670B-46B6-ACF9-88E0EFEA2C44}" destId="{9904B547-E218-4619-93F7-69CE6BB7B1F2}" srcOrd="3" destOrd="0" presId="urn:microsoft.com/office/officeart/2005/8/layout/vList2"/>
    <dgm:cxn modelId="{8E438B2F-795D-4548-9195-E047BFB5F686}" type="presParOf" srcId="{A099492D-670B-46B6-ACF9-88E0EFEA2C44}" destId="{AC3CB1FE-F90A-4D42-9D5E-25B20A007B0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0F2D1-E97D-4718-A376-2E8D393F144A}">
      <dsp:nvSpPr>
        <dsp:cNvPr id="0" name=""/>
        <dsp:cNvSpPr/>
      </dsp:nvSpPr>
      <dsp:spPr>
        <a:xfrm>
          <a:off x="0" y="623"/>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9D1681-A292-4F61-8F64-54AE99DFCF95}">
      <dsp:nvSpPr>
        <dsp:cNvPr id="0" name=""/>
        <dsp:cNvSpPr/>
      </dsp:nvSpPr>
      <dsp:spPr>
        <a:xfrm>
          <a:off x="0" y="623"/>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Mars 2020 Mission</a:t>
          </a:r>
        </a:p>
      </dsp:txBody>
      <dsp:txXfrm>
        <a:off x="0" y="623"/>
        <a:ext cx="4869656" cy="729164"/>
      </dsp:txXfrm>
    </dsp:sp>
    <dsp:sp modelId="{119BB49C-F516-493B-9EAB-32C10EEAE3E2}">
      <dsp:nvSpPr>
        <dsp:cNvPr id="0" name=""/>
        <dsp:cNvSpPr/>
      </dsp:nvSpPr>
      <dsp:spPr>
        <a:xfrm>
          <a:off x="0" y="729788"/>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A2CAA5-9AAC-45B8-AED6-EF17E4AF5E35}">
      <dsp:nvSpPr>
        <dsp:cNvPr id="0" name=""/>
        <dsp:cNvSpPr/>
      </dsp:nvSpPr>
      <dsp:spPr>
        <a:xfrm>
          <a:off x="0" y="729788"/>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MISSION TYPE Rover</a:t>
          </a:r>
        </a:p>
      </dsp:txBody>
      <dsp:txXfrm>
        <a:off x="0" y="729788"/>
        <a:ext cx="4869656" cy="729164"/>
      </dsp:txXfrm>
    </dsp:sp>
    <dsp:sp modelId="{22AAAFF4-C45E-413E-89FE-04FBCC15B239}">
      <dsp:nvSpPr>
        <dsp:cNvPr id="0" name=""/>
        <dsp:cNvSpPr/>
      </dsp:nvSpPr>
      <dsp:spPr>
        <a:xfrm>
          <a:off x="0" y="1458952"/>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40BB9-10B9-48D8-A549-995F2914BE75}">
      <dsp:nvSpPr>
        <dsp:cNvPr id="0" name=""/>
        <dsp:cNvSpPr/>
      </dsp:nvSpPr>
      <dsp:spPr>
        <a:xfrm>
          <a:off x="0" y="1458952"/>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LAUNCHED</a:t>
          </a:r>
        </a:p>
      </dsp:txBody>
      <dsp:txXfrm>
        <a:off x="0" y="1458952"/>
        <a:ext cx="4869656" cy="729164"/>
      </dsp:txXfrm>
    </dsp:sp>
    <dsp:sp modelId="{964D9733-7163-4A83-9F5F-10254EF3FC95}">
      <dsp:nvSpPr>
        <dsp:cNvPr id="0" name=""/>
        <dsp:cNvSpPr/>
      </dsp:nvSpPr>
      <dsp:spPr>
        <a:xfrm>
          <a:off x="0" y="2188117"/>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646314-9A57-49BD-9CE3-43D8E6F75B14}">
      <dsp:nvSpPr>
        <dsp:cNvPr id="0" name=""/>
        <dsp:cNvSpPr/>
      </dsp:nvSpPr>
      <dsp:spPr>
        <a:xfrm>
          <a:off x="0" y="2188117"/>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July 30, 2020 4:50 a.m. PDT (7:50 a.m. EDT)</a:t>
          </a:r>
        </a:p>
      </dsp:txBody>
      <dsp:txXfrm>
        <a:off x="0" y="2188117"/>
        <a:ext cx="4869656" cy="729164"/>
      </dsp:txXfrm>
    </dsp:sp>
    <dsp:sp modelId="{518D35D0-A7FC-444A-95DA-94EA216AD155}">
      <dsp:nvSpPr>
        <dsp:cNvPr id="0" name=""/>
        <dsp:cNvSpPr/>
      </dsp:nvSpPr>
      <dsp:spPr>
        <a:xfrm>
          <a:off x="0" y="2917282"/>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CB2D1-A0BE-4E81-8A96-90DBE988CEAE}">
      <dsp:nvSpPr>
        <dsp:cNvPr id="0" name=""/>
        <dsp:cNvSpPr/>
      </dsp:nvSpPr>
      <dsp:spPr>
        <a:xfrm>
          <a:off x="0" y="2917282"/>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LANDING Feb. 18, 2021</a:t>
          </a:r>
        </a:p>
      </dsp:txBody>
      <dsp:txXfrm>
        <a:off x="0" y="2917282"/>
        <a:ext cx="4869656" cy="729164"/>
      </dsp:txXfrm>
    </dsp:sp>
    <dsp:sp modelId="{F64C73B9-FAC5-4C2D-9E30-BB58A0A20A99}">
      <dsp:nvSpPr>
        <dsp:cNvPr id="0" name=""/>
        <dsp:cNvSpPr/>
      </dsp:nvSpPr>
      <dsp:spPr>
        <a:xfrm>
          <a:off x="0" y="3646447"/>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AA558-C068-41C3-A42E-3F0EC02EDC0F}">
      <dsp:nvSpPr>
        <dsp:cNvPr id="0" name=""/>
        <dsp:cNvSpPr/>
      </dsp:nvSpPr>
      <dsp:spPr>
        <a:xfrm>
          <a:off x="0" y="3646447"/>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MISSION DURATION</a:t>
          </a:r>
        </a:p>
      </dsp:txBody>
      <dsp:txXfrm>
        <a:off x="0" y="3646447"/>
        <a:ext cx="4869656" cy="729164"/>
      </dsp:txXfrm>
    </dsp:sp>
    <dsp:sp modelId="{42093D13-A909-4F71-AAD2-4E50C6ADA44D}">
      <dsp:nvSpPr>
        <dsp:cNvPr id="0" name=""/>
        <dsp:cNvSpPr/>
      </dsp:nvSpPr>
      <dsp:spPr>
        <a:xfrm>
          <a:off x="0" y="4375611"/>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D6D74-8F1C-483E-AEF7-1AE31BFED8BF}">
      <dsp:nvSpPr>
        <dsp:cNvPr id="0" name=""/>
        <dsp:cNvSpPr/>
      </dsp:nvSpPr>
      <dsp:spPr>
        <a:xfrm>
          <a:off x="0" y="4375611"/>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At Least One Mars Year (about 687 Earth days)</a:t>
          </a:r>
        </a:p>
      </dsp:txBody>
      <dsp:txXfrm>
        <a:off x="0" y="4375611"/>
        <a:ext cx="4869656" cy="72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B6175-D06E-4BDB-B4CC-E89440B1D2A2}">
      <dsp:nvSpPr>
        <dsp:cNvPr id="0" name=""/>
        <dsp:cNvSpPr/>
      </dsp:nvSpPr>
      <dsp:spPr>
        <a:xfrm>
          <a:off x="0" y="226606"/>
          <a:ext cx="3943350" cy="15590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Rich</a:t>
          </a:r>
        </a:p>
      </dsp:txBody>
      <dsp:txXfrm>
        <a:off x="76105" y="302711"/>
        <a:ext cx="3791140" cy="1406815"/>
      </dsp:txXfrm>
    </dsp:sp>
    <dsp:sp modelId="{D98F5305-628F-45BA-860C-817DB88FF9EB}">
      <dsp:nvSpPr>
        <dsp:cNvPr id="0" name=""/>
        <dsp:cNvSpPr/>
      </dsp:nvSpPr>
      <dsp:spPr>
        <a:xfrm>
          <a:off x="0" y="1972831"/>
          <a:ext cx="3943350" cy="155902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Elite</a:t>
          </a:r>
        </a:p>
      </dsp:txBody>
      <dsp:txXfrm>
        <a:off x="76105" y="2048936"/>
        <a:ext cx="3791140" cy="1406815"/>
      </dsp:txXfrm>
    </dsp:sp>
    <dsp:sp modelId="{AC3CB1FE-F90A-4D42-9D5E-25B20A007B09}">
      <dsp:nvSpPr>
        <dsp:cNvPr id="0" name=""/>
        <dsp:cNvSpPr/>
      </dsp:nvSpPr>
      <dsp:spPr>
        <a:xfrm>
          <a:off x="0" y="3719056"/>
          <a:ext cx="3943350" cy="155902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Powerful</a:t>
          </a:r>
        </a:p>
      </dsp:txBody>
      <dsp:txXfrm>
        <a:off x="76105" y="3795161"/>
        <a:ext cx="3791140" cy="14068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0C8592-9827-5249-8367-7A0F26D9EC96}"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C8592-9827-5249-8367-7A0F26D9EC96}"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C8592-9827-5249-8367-7A0F26D9EC96}"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C8592-9827-5249-8367-7A0F26D9EC96}"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C8592-9827-5249-8367-7A0F26D9EC96}"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0C8592-9827-5249-8367-7A0F26D9EC96}"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0C8592-9827-5249-8367-7A0F26D9EC96}"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0C8592-9827-5249-8367-7A0F26D9EC96}" type="datetimeFigureOut">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C8592-9827-5249-8367-7A0F26D9EC96}" type="datetimeFigureOut">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C8592-9827-5249-8367-7A0F26D9EC96}"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C8592-9827-5249-8367-7A0F26D9EC96}"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3ECEC-D009-934C-B2E9-9E7D732CB5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C8592-9827-5249-8367-7A0F26D9EC96}" type="datetimeFigureOut">
              <a:rPr lang="en-US" smtClean="0"/>
              <a:t>2/26/2021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3ECEC-D009-934C-B2E9-9E7D732CB5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1799425" y="2073715"/>
            <a:ext cx="5201819" cy="2993042"/>
          </a:xfrm>
        </p:spPr>
        <p:txBody>
          <a:bodyPr anchor="ctr">
            <a:normAutofit/>
          </a:bodyPr>
          <a:lstStyle/>
          <a:p>
            <a:pPr>
              <a:lnSpc>
                <a:spcPct val="90000"/>
              </a:lnSpc>
            </a:pPr>
            <a:r>
              <a:rPr lang="en-US" sz="6500" b="1">
                <a:solidFill>
                  <a:schemeClr val="bg1"/>
                </a:solidFill>
              </a:rPr>
              <a:t>Are You Searching for Life?</a:t>
            </a: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a:solidFill>
                  <a:srgbClr val="FFFFFF"/>
                </a:solidFill>
              </a:rPr>
              <a:t>Extraterrestrial life</a:t>
            </a:r>
          </a:p>
        </p:txBody>
      </p:sp>
      <p:sp>
        <p:nvSpPr>
          <p:cNvPr id="3" name="Content Placeholder 2"/>
          <p:cNvSpPr>
            <a:spLocks noGrp="1"/>
          </p:cNvSpPr>
          <p:nvPr>
            <p:ph idx="1"/>
          </p:nvPr>
        </p:nvSpPr>
        <p:spPr>
          <a:xfrm>
            <a:off x="884419" y="3092970"/>
            <a:ext cx="7375161" cy="2693976"/>
          </a:xfrm>
        </p:spPr>
        <p:txBody>
          <a:bodyPr>
            <a:normAutofit/>
          </a:bodyPr>
          <a:lstStyle/>
          <a:p>
            <a:r>
              <a:rPr lang="en-US" sz="2800" dirty="0">
                <a:solidFill>
                  <a:srgbClr val="000000"/>
                </a:solidFill>
              </a:rPr>
              <a:t>Definition: hypothetical life which may occur outside of Earth and which did not originate on Earth. Such life might range from simple prokaryotes (or comparable life forms) to beings with civilizations far more advanced than humanity.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Note #1</a:t>
            </a:r>
          </a:p>
        </p:txBody>
      </p:sp>
      <p:sp>
        <p:nvSpPr>
          <p:cNvPr id="3" name="Content Placeholder 2"/>
          <p:cNvSpPr>
            <a:spLocks noGrp="1"/>
          </p:cNvSpPr>
          <p:nvPr>
            <p:ph idx="1"/>
          </p:nvPr>
        </p:nvSpPr>
        <p:spPr/>
        <p:txBody>
          <a:bodyPr numCol="2"/>
          <a:lstStyle/>
          <a:p>
            <a:r>
              <a:rPr lang="en-US" dirty="0"/>
              <a:t>Universally Consistent</a:t>
            </a:r>
          </a:p>
          <a:p>
            <a:pPr lvl="1"/>
            <a:r>
              <a:rPr lang="en-US" sz="3200" dirty="0"/>
              <a:t>Phone</a:t>
            </a:r>
          </a:p>
          <a:p>
            <a:pPr lvl="1"/>
            <a:r>
              <a:rPr lang="en-US" sz="3200" dirty="0"/>
              <a:t>Pig</a:t>
            </a:r>
          </a:p>
          <a:p>
            <a:pPr lvl="1"/>
            <a:r>
              <a:rPr lang="en-US" sz="3200" dirty="0"/>
              <a:t>Pneumonia</a:t>
            </a:r>
          </a:p>
          <a:p>
            <a:pPr lvl="1"/>
            <a:endParaRPr lang="en-US" sz="3200" dirty="0"/>
          </a:p>
          <a:p>
            <a:pPr lvl="1"/>
            <a:endParaRPr lang="en-US" sz="3200" dirty="0"/>
          </a:p>
          <a:p>
            <a:pPr lvl="1"/>
            <a:endParaRPr lang="en-US" sz="3200" dirty="0"/>
          </a:p>
          <a:p>
            <a:pPr lvl="1"/>
            <a:endParaRPr lang="en-US" sz="3200" dirty="0"/>
          </a:p>
          <a:p>
            <a:pPr lvl="1"/>
            <a:r>
              <a:rPr lang="en-US" sz="3200" dirty="0" err="1"/>
              <a:t>Fone</a:t>
            </a:r>
            <a:endParaRPr lang="en-US" sz="3200" dirty="0"/>
          </a:p>
          <a:p>
            <a:pPr lvl="1"/>
            <a:r>
              <a:rPr lang="en-US" sz="3200" dirty="0"/>
              <a:t>Pig</a:t>
            </a:r>
          </a:p>
          <a:p>
            <a:pPr lvl="1"/>
            <a:r>
              <a:rPr lang="en-US" sz="3200" dirty="0" err="1"/>
              <a:t>Neumonia</a:t>
            </a:r>
            <a:endParaRPr lang="en-US" sz="3200" dirty="0"/>
          </a:p>
          <a:p>
            <a:pPr lvl="1"/>
            <a:endParaRPr lang="en-US" dirty="0"/>
          </a:p>
          <a:p>
            <a:pPr lvl="1"/>
            <a:endParaRPr lang="en-US" dirty="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Note #2</a:t>
            </a:r>
          </a:p>
        </p:txBody>
      </p:sp>
      <p:sp>
        <p:nvSpPr>
          <p:cNvPr id="3" name="Content Placeholder 2"/>
          <p:cNvSpPr>
            <a:spLocks noGrp="1"/>
          </p:cNvSpPr>
          <p:nvPr>
            <p:ph idx="1"/>
          </p:nvPr>
        </p:nvSpPr>
        <p:spPr/>
        <p:txBody>
          <a:bodyPr/>
          <a:lstStyle/>
          <a:p>
            <a:r>
              <a:rPr lang="en-US" dirty="0"/>
              <a:t>Mars was formed at the same time as the rest of the Solar System, from a large spinning disk of gas and dust. Astronomers think that all this happened about 4.6 billion years ago! So Mars is about 4.6 billion years old.</a:t>
            </a:r>
          </a:p>
          <a:p>
            <a:endParaRPr lang="en-US" dirty="0"/>
          </a:p>
          <a:p>
            <a:r>
              <a:rPr lang="en-US" b="1" dirty="0">
                <a:solidFill>
                  <a:srgbClr val="FF0000"/>
                </a:solidFill>
              </a:rPr>
              <a:t>Why hasn’t this single cell organism evolved?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91"/>
            <a:ext cx="8229600" cy="1564333"/>
          </a:xfrm>
        </p:spPr>
        <p:txBody>
          <a:bodyPr>
            <a:normAutofit fontScale="90000"/>
          </a:bodyPr>
          <a:lstStyle/>
          <a:p>
            <a:r>
              <a:rPr lang="en-US" sz="4000" b="1"/>
              <a:t>New study estimates the odds of life and intelligence emerging beyond our planet</a:t>
            </a:r>
            <a:br>
              <a:rPr lang="en-US" sz="2800"/>
            </a:br>
            <a:endParaRPr lang="en-US" sz="2800" dirty="0"/>
          </a:p>
        </p:txBody>
      </p:sp>
      <p:sp>
        <p:nvSpPr>
          <p:cNvPr id="3" name="Content Placeholder 2"/>
          <p:cNvSpPr>
            <a:spLocks noGrp="1"/>
          </p:cNvSpPr>
          <p:nvPr>
            <p:ph idx="1"/>
          </p:nvPr>
        </p:nvSpPr>
        <p:spPr/>
        <p:txBody>
          <a:bodyPr>
            <a:normAutofit fontScale="92500" lnSpcReduction="20000"/>
          </a:bodyPr>
          <a:lstStyle/>
          <a:p>
            <a:r>
              <a:rPr lang="en-US" dirty="0"/>
              <a:t>Date: May 18, 2020</a:t>
            </a:r>
          </a:p>
          <a:p>
            <a:r>
              <a:rPr lang="en-US" dirty="0"/>
              <a:t>Source: Columbia University</a:t>
            </a:r>
          </a:p>
          <a:p>
            <a:r>
              <a:rPr lang="en-US" dirty="0"/>
              <a:t>Summary:</a:t>
            </a:r>
          </a:p>
          <a:p>
            <a:pPr>
              <a:buNone/>
            </a:pPr>
            <a:r>
              <a:rPr lang="en-US" dirty="0"/>
              <a:t>    Despite knowing when life first appeared on Earth, scientists still do not understand how life occurred, which has important implications for the likelihood of finding life elsewhere in the universe. A new paper shows how an analysis using a statistical technique called Bayesian inference could shed light on how complex extraterrestrial life might evolve in alien worlds.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91"/>
            <a:ext cx="8229600" cy="1564333"/>
          </a:xfrm>
        </p:spPr>
        <p:txBody>
          <a:bodyPr>
            <a:normAutofit fontScale="90000"/>
          </a:bodyPr>
          <a:lstStyle/>
          <a:p>
            <a:r>
              <a:rPr lang="en-US" sz="4000" b="1" dirty="0"/>
              <a:t>New study estimates the odds of life and intelligence emerging beyond our planet</a:t>
            </a:r>
            <a:br>
              <a:rPr lang="en-US" sz="2800" dirty="0"/>
            </a:br>
            <a:endParaRPr lang="en-US" sz="2800" dirty="0"/>
          </a:p>
        </p:txBody>
      </p:sp>
      <p:sp>
        <p:nvSpPr>
          <p:cNvPr id="3" name="Content Placeholder 2"/>
          <p:cNvSpPr>
            <a:spLocks noGrp="1"/>
          </p:cNvSpPr>
          <p:nvPr>
            <p:ph idx="1"/>
          </p:nvPr>
        </p:nvSpPr>
        <p:spPr/>
        <p:txBody>
          <a:bodyPr>
            <a:normAutofit fontScale="92500" lnSpcReduction="20000"/>
          </a:bodyPr>
          <a:lstStyle/>
          <a:p>
            <a:r>
              <a:rPr lang="en-US" dirty="0"/>
              <a:t>Date: May 18, 2020</a:t>
            </a:r>
          </a:p>
          <a:p>
            <a:r>
              <a:rPr lang="en-US" dirty="0"/>
              <a:t>Source: Columbia University</a:t>
            </a:r>
          </a:p>
          <a:p>
            <a:r>
              <a:rPr lang="en-US" dirty="0"/>
              <a:t>Summary:</a:t>
            </a:r>
          </a:p>
          <a:p>
            <a:pPr>
              <a:buNone/>
            </a:pPr>
            <a:r>
              <a:rPr lang="en-US" dirty="0"/>
              <a:t>    Despite knowing when life first appeared on Earth, </a:t>
            </a:r>
            <a:r>
              <a:rPr lang="en-US" b="1" u="sng" dirty="0">
                <a:solidFill>
                  <a:srgbClr val="FF0000"/>
                </a:solidFill>
              </a:rPr>
              <a:t>scientists still do not understand how life occurred</a:t>
            </a:r>
            <a:r>
              <a:rPr lang="en-US" dirty="0"/>
              <a:t>, which has important implications for the likelihood of finding life elsewhere in the universe. A new paper shows how an analysis using a statistical technique called Bayesian inference could shed light on how complex extraterrestrial life might evolve in alien worlds.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506" y="637953"/>
            <a:ext cx="6204344" cy="3189507"/>
          </a:xfrm>
        </p:spPr>
        <p:txBody>
          <a:bodyPr vert="horz" lIns="91440" tIns="45720" rIns="91440" bIns="45720" rtlCol="0" anchor="b">
            <a:normAutofit/>
          </a:bodyPr>
          <a:lstStyle/>
          <a:p>
            <a:pPr algn="l" defTabSz="914400">
              <a:lnSpc>
                <a:spcPct val="90000"/>
              </a:lnSpc>
            </a:pPr>
            <a:r>
              <a:rPr lang="en-US" sz="7000" b="1" kern="1200">
                <a:solidFill>
                  <a:srgbClr val="FFFFFF"/>
                </a:solidFill>
                <a:latin typeface="+mj-lt"/>
                <a:ea typeface="+mj-ea"/>
                <a:cs typeface="+mj-cs"/>
              </a:rPr>
              <a:t>Life Does Exist Outside of Earth</a:t>
            </a:r>
          </a:p>
        </p:txBody>
      </p:sp>
      <p:sp>
        <p:nvSpPr>
          <p:cNvPr id="1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506" y="637953"/>
            <a:ext cx="6204344" cy="3189507"/>
          </a:xfrm>
        </p:spPr>
        <p:txBody>
          <a:bodyPr vert="horz" lIns="91440" tIns="45720" rIns="91440" bIns="45720" rtlCol="0" anchor="b">
            <a:normAutofit/>
          </a:bodyPr>
          <a:lstStyle/>
          <a:p>
            <a:pPr algn="l" defTabSz="914400">
              <a:lnSpc>
                <a:spcPct val="90000"/>
              </a:lnSpc>
            </a:pPr>
            <a:r>
              <a:rPr lang="en-US" sz="7000" b="1" kern="1200">
                <a:solidFill>
                  <a:srgbClr val="FFFFFF"/>
                </a:solidFill>
                <a:latin typeface="+mj-lt"/>
                <a:ea typeface="+mj-ea"/>
                <a:cs typeface="+mj-cs"/>
              </a:rPr>
              <a:t>You just have to look in the right place!</a:t>
            </a:r>
          </a:p>
        </p:txBody>
      </p:sp>
      <p:sp>
        <p:nvSpPr>
          <p:cNvPr id="1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0292"/>
            <a:ext cx="8229600" cy="4525963"/>
          </a:xfrm>
        </p:spPr>
        <p:txBody>
          <a:bodyPr>
            <a:normAutofit/>
          </a:bodyPr>
          <a:lstStyle/>
          <a:p>
            <a:pPr>
              <a:buNone/>
            </a:pPr>
            <a:r>
              <a:rPr lang="en-US" b="1" dirty="0">
                <a:solidFill>
                  <a:srgbClr val="FFFFFF"/>
                </a:solidFill>
              </a:rPr>
              <a:t>John 11:24-26</a:t>
            </a:r>
          </a:p>
          <a:p>
            <a:r>
              <a:rPr lang="en-US" b="1" dirty="0">
                <a:solidFill>
                  <a:srgbClr val="FFFFFF"/>
                </a:solidFill>
              </a:rPr>
              <a:t>24 Martha *said to Him, “I know that he will rise again in the resurrection on the last day.” 25 Jesus said to her, “I am the resurrection and the life; he who believes in Me will live even if he dies, 26 and everyone who lives and believes in Me will never die. Do you believe this?”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a:solidFill>
                  <a:srgbClr val="FFFFFF"/>
                </a:solidFill>
              </a:rPr>
              <a:t>This is not……</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sz="2800" dirty="0">
                <a:solidFill>
                  <a:srgbClr val="000000"/>
                </a:solidFill>
              </a:rPr>
              <a:t>Single cell life</a:t>
            </a:r>
          </a:p>
          <a:p>
            <a:r>
              <a:rPr lang="en-US" sz="2800" dirty="0">
                <a:solidFill>
                  <a:srgbClr val="000000"/>
                </a:solidFill>
              </a:rPr>
              <a:t>Or a life that will die and be buried for years to be discovered.</a:t>
            </a:r>
          </a:p>
          <a:p>
            <a:endParaRPr lang="en-US" sz="21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506" y="637953"/>
            <a:ext cx="6204344" cy="3189507"/>
          </a:xfrm>
        </p:spPr>
        <p:txBody>
          <a:bodyPr vert="horz" lIns="91440" tIns="45720" rIns="91440" bIns="45720" rtlCol="0" anchor="b">
            <a:normAutofit/>
          </a:bodyPr>
          <a:lstStyle/>
          <a:p>
            <a:pPr algn="l" defTabSz="914400">
              <a:lnSpc>
                <a:spcPct val="90000"/>
              </a:lnSpc>
            </a:pPr>
            <a:r>
              <a:rPr lang="en-US" sz="7000" b="1" kern="1200">
                <a:solidFill>
                  <a:srgbClr val="FFFFFF"/>
                </a:solidFill>
                <a:latin typeface="+mj-lt"/>
                <a:ea typeface="+mj-ea"/>
                <a:cs typeface="+mj-cs"/>
              </a:rPr>
              <a:t>It’s Everlasting life!</a:t>
            </a:r>
          </a:p>
        </p:txBody>
      </p:sp>
      <p:sp>
        <p:nvSpPr>
          <p:cNvPr id="1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672" y="762000"/>
            <a:ext cx="9525000" cy="533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John 4:7-14</a:t>
            </a:r>
          </a:p>
        </p:txBody>
      </p:sp>
      <p:sp>
        <p:nvSpPr>
          <p:cNvPr id="3" name="Content Placeholder 2"/>
          <p:cNvSpPr>
            <a:spLocks noGrp="1"/>
          </p:cNvSpPr>
          <p:nvPr>
            <p:ph idx="1"/>
          </p:nvPr>
        </p:nvSpPr>
        <p:spPr>
          <a:xfrm>
            <a:off x="457200" y="1006074"/>
            <a:ext cx="8229600" cy="5604530"/>
          </a:xfrm>
        </p:spPr>
        <p:txBody>
          <a:bodyPr>
            <a:normAutofit fontScale="77500" lnSpcReduction="20000"/>
          </a:bodyPr>
          <a:lstStyle/>
          <a:p>
            <a:r>
              <a:rPr lang="en-US" dirty="0">
                <a:solidFill>
                  <a:schemeClr val="bg1"/>
                </a:solidFill>
              </a:rPr>
              <a:t>7 There *came a woman of Samaria to draw water. Jesus *said to her, “Give Me a drink.” 8 For His disciples had gone away into the city to buy food. 9 Therefore the Samaritan woman *said to Him, “How is it that You, being a Jew, ask me for a drink since I am a Samaritan woman?” (For Jews have no dealings with Samaritans.) 10 Jesus answered and said to her, “If you knew the gift of God, and who it is who says to you, ‘Give Me a drink,’ you would have asked Him, and He would have given you living water.” 11 She *said to Him, “Sir, You have nothing to draw with and the well is deep; where then do You get that living water? 12 You are not greater than our father Jacob, are You, who gave us the well, and drank of it himself and his sons and his cattle?” 13 Jesus answered and said to her, “Everyone who drinks of this water will thirst again; 14 but whoever drinks of the water that I will give him shall never thirst; but the water that I will give him will become in him a well of water springing up to eternal life.”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r>
              <a:rPr lang="en-US">
                <a:solidFill>
                  <a:srgbClr val="FFFFFF"/>
                </a:solidFill>
              </a:rPr>
              <a:t>What we know from living on Earth</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sz="2800" dirty="0">
                <a:solidFill>
                  <a:srgbClr val="000000"/>
                </a:solidFill>
              </a:rPr>
              <a:t>No fountain of youth has been found</a:t>
            </a:r>
          </a:p>
          <a:p>
            <a:r>
              <a:rPr lang="en-US" sz="2800" dirty="0">
                <a:solidFill>
                  <a:srgbClr val="000000"/>
                </a:solidFill>
              </a:rPr>
              <a:t>The Holy Grail also has never been found</a:t>
            </a:r>
          </a:p>
          <a:p>
            <a:r>
              <a:rPr lang="en-US" sz="2800" dirty="0">
                <a:solidFill>
                  <a:srgbClr val="000000"/>
                </a:solidFill>
              </a:rPr>
              <a:t>Scientist have not come up with an eternal life pill.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506" y="637953"/>
            <a:ext cx="6204344" cy="3189507"/>
          </a:xfrm>
        </p:spPr>
        <p:txBody>
          <a:bodyPr vert="horz" lIns="91440" tIns="45720" rIns="91440" bIns="45720" rtlCol="0" anchor="b">
            <a:normAutofit/>
          </a:bodyPr>
          <a:lstStyle/>
          <a:p>
            <a:pPr algn="l" defTabSz="914400">
              <a:lnSpc>
                <a:spcPct val="90000"/>
              </a:lnSpc>
            </a:pPr>
            <a:r>
              <a:rPr lang="en-US" sz="7000" b="1" kern="1200">
                <a:solidFill>
                  <a:srgbClr val="FFFFFF"/>
                </a:solidFill>
                <a:latin typeface="+mj-lt"/>
                <a:ea typeface="+mj-ea"/>
                <a:cs typeface="+mj-cs"/>
              </a:rPr>
              <a:t>It’s for everyone!</a:t>
            </a:r>
          </a:p>
        </p:txBody>
      </p:sp>
      <p:sp>
        <p:nvSpPr>
          <p:cNvPr id="1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dirty="0"/>
              <a:t>John 3:16</a:t>
            </a: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Autofit/>
          </a:bodyPr>
          <a:lstStyle/>
          <a:p>
            <a:r>
              <a:rPr lang="en-US" sz="4400" dirty="0"/>
              <a:t>16 “For God so loved the world, that He gave His only begotten Son, that whoever believes in Him shall not perish, but have eternal life.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658" y="621792"/>
            <a:ext cx="3886128" cy="5504688"/>
          </a:xfrm>
        </p:spPr>
        <p:txBody>
          <a:bodyPr>
            <a:normAutofit/>
          </a:bodyPr>
          <a:lstStyle/>
          <a:p>
            <a:r>
              <a:rPr lang="en-US" sz="4200"/>
              <a:t>This life is not just for the…..</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0BA4E16-40E3-40BE-9CA4-64D2DCB4DC1E}"/>
              </a:ext>
            </a:extLst>
          </p:cNvPr>
          <p:cNvGraphicFramePr>
            <a:graphicFrameLocks noGrp="1"/>
          </p:cNvGraphicFramePr>
          <p:nvPr>
            <p:ph idx="1"/>
            <p:extLst>
              <p:ext uri="{D42A27DB-BD31-4B8C-83A1-F6EECF244321}">
                <p14:modId xmlns:p14="http://schemas.microsoft.com/office/powerpoint/2010/main" val="419507917"/>
              </p:ext>
            </p:extLst>
          </p:nvPr>
        </p:nvGraphicFramePr>
        <p:xfrm>
          <a:off x="4574286" y="621792"/>
          <a:ext cx="394335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506" y="637953"/>
            <a:ext cx="6204344" cy="3189507"/>
          </a:xfrm>
        </p:spPr>
        <p:txBody>
          <a:bodyPr vert="horz" lIns="91440" tIns="45720" rIns="91440" bIns="45720" rtlCol="0" anchor="b">
            <a:normAutofit/>
          </a:bodyPr>
          <a:lstStyle/>
          <a:p>
            <a:pPr algn="l" defTabSz="914400">
              <a:lnSpc>
                <a:spcPct val="90000"/>
              </a:lnSpc>
            </a:pPr>
            <a:r>
              <a:rPr lang="en-US" sz="7000" b="1" kern="1200">
                <a:solidFill>
                  <a:srgbClr val="FFFFFF"/>
                </a:solidFill>
                <a:latin typeface="+mj-lt"/>
                <a:ea typeface="+mj-ea"/>
                <a:cs typeface="+mj-cs"/>
              </a:rPr>
              <a:t>It Has A Beautiful Home</a:t>
            </a:r>
          </a:p>
        </p:txBody>
      </p:sp>
      <p:sp>
        <p:nvSpPr>
          <p:cNvPr id="1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Heaven</a:t>
            </a:r>
          </a:p>
        </p:txBody>
      </p:sp>
      <p:sp>
        <p:nvSpPr>
          <p:cNvPr id="3" name="Content Placeholder 2"/>
          <p:cNvSpPr>
            <a:spLocks noGrp="1"/>
          </p:cNvSpPr>
          <p:nvPr>
            <p:ph idx="1"/>
          </p:nvPr>
        </p:nvSpPr>
        <p:spPr/>
        <p:txBody>
          <a:bodyPr>
            <a:normAutofit fontScale="92500" lnSpcReduction="10000"/>
          </a:bodyPr>
          <a:lstStyle/>
          <a:p>
            <a:r>
              <a:rPr lang="en-US" dirty="0"/>
              <a:t>-God's dwelling place (Psalms 33:13)</a:t>
            </a:r>
          </a:p>
          <a:p>
            <a:r>
              <a:rPr lang="en-US" dirty="0"/>
              <a:t>-Where Christ is today (Acts 1:11)</a:t>
            </a:r>
          </a:p>
          <a:p>
            <a:r>
              <a:rPr lang="en-US" dirty="0"/>
              <a:t>-Where Christians go when they die (Philippians 1:21-23)</a:t>
            </a:r>
          </a:p>
          <a:p>
            <a:r>
              <a:rPr lang="en-US" dirty="0"/>
              <a:t>-The Father's house (John 14:2).</a:t>
            </a:r>
          </a:p>
          <a:p>
            <a:r>
              <a:rPr lang="en-US" dirty="0"/>
              <a:t>-A city designed and built by God (Hebrews 11:10)</a:t>
            </a:r>
          </a:p>
          <a:p>
            <a:r>
              <a:rPr lang="en-US" dirty="0"/>
              <a:t>-A better country (Hebrews 11:16)</a:t>
            </a:r>
          </a:p>
          <a:p>
            <a:r>
              <a:rPr lang="en-US" dirty="0"/>
              <a:t>-Our Citizenship is there (Phil 3:20)</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p:cNvPicPr>
            <a:picLocks noGrp="1" noChangeAspect="1"/>
          </p:cNvPicPr>
          <p:nvPr>
            <p:ph idx="1"/>
          </p:nvPr>
        </p:nvPicPr>
        <p:blipFill rotWithShape="1">
          <a:blip r:embed="rId2"/>
          <a:srcRect l="14831" r="10488" b="-1"/>
          <a:stretch/>
        </p:blipFill>
        <p:spPr>
          <a:xfrm>
            <a:off x="20" y="1282"/>
            <a:ext cx="9143980" cy="6856718"/>
          </a:xfrm>
          <a:prstGeom prst="rect">
            <a:avLst/>
          </a:prstGeom>
        </p:spPr>
      </p:pic>
      <p:sp>
        <p:nvSpPr>
          <p:cNvPr id="5" name="TextBox 4"/>
          <p:cNvSpPr txBox="1"/>
          <p:nvPr/>
        </p:nvSpPr>
        <p:spPr>
          <a:xfrm>
            <a:off x="2670007" y="274638"/>
            <a:ext cx="4100882" cy="707886"/>
          </a:xfrm>
          <a:prstGeom prst="rect">
            <a:avLst/>
          </a:prstGeom>
          <a:noFill/>
        </p:spPr>
        <p:txBody>
          <a:bodyPr wrap="square" rtlCol="0">
            <a:spAutoFit/>
          </a:bodyPr>
          <a:lstStyle/>
          <a:p>
            <a:pPr>
              <a:spcAft>
                <a:spcPts val="600"/>
              </a:spcAft>
            </a:pPr>
            <a:r>
              <a:rPr lang="en-US" sz="4000" b="1" dirty="0">
                <a:solidFill>
                  <a:srgbClr val="FFFFFF"/>
                </a:solidFill>
              </a:rPr>
              <a:t>It’s Not Like This</a:t>
            </a:r>
            <a:r>
              <a:rPr lang="en-US" sz="4000" dirty="0">
                <a:solidFill>
                  <a:srgbClr val="FFFFFF"/>
                </a:solidFill>
              </a:rPr>
              <a:t>!</a:t>
            </a:r>
            <a:endParaRPr lang="en-US" sz="40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385066"/>
            <a:ext cx="8192729" cy="1317643"/>
          </a:xfrm>
        </p:spPr>
        <p:txBody>
          <a:bodyPr vert="horz" lIns="91440" tIns="45720" rIns="91440" bIns="45720" rtlCol="0" anchor="b">
            <a:normAutofit/>
          </a:bodyPr>
          <a:lstStyle/>
          <a:p>
            <a:pPr algn="l" defTabSz="914400">
              <a:lnSpc>
                <a:spcPct val="90000"/>
              </a:lnSpc>
            </a:pPr>
            <a:r>
              <a:rPr lang="en-US" sz="5700" kern="1200">
                <a:solidFill>
                  <a:schemeClr val="tx1"/>
                </a:solidFill>
                <a:latin typeface="+mj-lt"/>
                <a:ea typeface="+mj-ea"/>
                <a:cs typeface="+mj-cs"/>
              </a:rPr>
              <a:t>Death Valley California</a:t>
            </a:r>
          </a:p>
        </p:txBody>
      </p:sp>
      <p:pic>
        <p:nvPicPr>
          <p:cNvPr id="5" name="Picture 4"/>
          <p:cNvPicPr>
            <a:picLocks noChangeAspect="1"/>
          </p:cNvPicPr>
          <p:nvPr/>
        </p:nvPicPr>
        <p:blipFill rotWithShape="1">
          <a:blip r:embed="rId2"/>
          <a:srcRect l="5511" r="22722"/>
          <a:stretch/>
        </p:blipFill>
        <p:spPr>
          <a:xfrm>
            <a:off x="20" y="10"/>
            <a:ext cx="3044932" cy="4242806"/>
          </a:xfrm>
          <a:prstGeom prst="rect">
            <a:avLst/>
          </a:prstGeom>
        </p:spPr>
      </p:pic>
      <p:pic>
        <p:nvPicPr>
          <p:cNvPr id="4" name="Picture 3"/>
          <p:cNvPicPr>
            <a:picLocks noChangeAspect="1"/>
          </p:cNvPicPr>
          <p:nvPr/>
        </p:nvPicPr>
        <p:blipFill rotWithShape="1">
          <a:blip r:embed="rId3"/>
          <a:srcRect l="26792" r="34354"/>
          <a:stretch/>
        </p:blipFill>
        <p:spPr>
          <a:xfrm>
            <a:off x="3067861" y="-1"/>
            <a:ext cx="3047189" cy="4242816"/>
          </a:xfrm>
          <a:prstGeom prst="rect">
            <a:avLst/>
          </a:prstGeom>
        </p:spPr>
      </p:pic>
      <p:pic>
        <p:nvPicPr>
          <p:cNvPr id="7" name="Picture 6"/>
          <p:cNvPicPr>
            <a:picLocks noChangeAspect="1"/>
          </p:cNvPicPr>
          <p:nvPr/>
        </p:nvPicPr>
        <p:blipFill rotWithShape="1">
          <a:blip r:embed="rId4"/>
          <a:srcRect l="16351" r="35892" b="1"/>
          <a:stretch/>
        </p:blipFill>
        <p:spPr>
          <a:xfrm>
            <a:off x="6099048" y="10"/>
            <a:ext cx="3044952" cy="4242806"/>
          </a:xfrm>
          <a:prstGeom prst="rect">
            <a:avLst/>
          </a:prstGeom>
        </p:spPr>
      </p:pic>
      <p:cxnSp>
        <p:nvCxnSpPr>
          <p:cNvPr id="12" name="Straight Connector 1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7189"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378"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506" y="637953"/>
            <a:ext cx="6204344" cy="3189507"/>
          </a:xfrm>
        </p:spPr>
        <p:txBody>
          <a:bodyPr vert="horz" lIns="91440" tIns="45720" rIns="91440" bIns="45720" rtlCol="0" anchor="b">
            <a:normAutofit/>
          </a:bodyPr>
          <a:lstStyle/>
          <a:p>
            <a:pPr algn="l" defTabSz="914400">
              <a:lnSpc>
                <a:spcPct val="90000"/>
              </a:lnSpc>
            </a:pPr>
            <a:r>
              <a:rPr lang="en-US" sz="7000" b="1" kern="1200">
                <a:solidFill>
                  <a:srgbClr val="FFFFFF"/>
                </a:solidFill>
                <a:latin typeface="+mj-lt"/>
                <a:ea typeface="+mj-ea"/>
                <a:cs typeface="+mj-cs"/>
              </a:rPr>
              <a:t>The Price Has Been Paid</a:t>
            </a:r>
          </a:p>
        </p:txBody>
      </p:sp>
      <p:sp>
        <p:nvSpPr>
          <p:cNvPr id="1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Facts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81896" y="0"/>
            <a:ext cx="9766272" cy="6858000"/>
          </a:xfrm>
          <a:prstGeom prst="rect">
            <a:avLst/>
          </a:prstGeom>
        </p:spPr>
      </p:pic>
      <p:sp>
        <p:nvSpPr>
          <p:cNvPr id="5" name="TextBox 4"/>
          <p:cNvSpPr txBox="1"/>
          <p:nvPr/>
        </p:nvSpPr>
        <p:spPr>
          <a:xfrm>
            <a:off x="1110146" y="3322287"/>
            <a:ext cx="2287577" cy="954107"/>
          </a:xfrm>
          <a:prstGeom prst="rect">
            <a:avLst/>
          </a:prstGeom>
          <a:solidFill>
            <a:srgbClr val="0000FF"/>
          </a:solidFill>
        </p:spPr>
        <p:txBody>
          <a:bodyPr wrap="square" rtlCol="0">
            <a:spAutoFit/>
          </a:bodyPr>
          <a:lstStyle/>
          <a:p>
            <a:pPr algn="ctr"/>
            <a:r>
              <a:rPr lang="en-US" sz="2800" b="1" dirty="0">
                <a:solidFill>
                  <a:srgbClr val="FFFFFF"/>
                </a:solidFill>
              </a:rPr>
              <a:t>Fahrenheit</a:t>
            </a:r>
          </a:p>
          <a:p>
            <a:r>
              <a:rPr lang="en-US" sz="2800" b="1" dirty="0">
                <a:solidFill>
                  <a:srgbClr val="FFFFFF"/>
                </a:solidFill>
              </a:rPr>
              <a:t>68 F to -220 F</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B7813D-B76D-400E-BFDE-AA4BA0BFA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1785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00426"/>
            <a:ext cx="7884414" cy="3360625"/>
          </a:xfrm>
        </p:spPr>
        <p:txBody>
          <a:bodyPr vert="horz" lIns="91440" tIns="45720" rIns="91440" bIns="45720" rtlCol="0" anchor="b">
            <a:normAutofit/>
          </a:bodyPr>
          <a:lstStyle/>
          <a:p>
            <a:pPr algn="l" defTabSz="914400">
              <a:lnSpc>
                <a:spcPct val="90000"/>
              </a:lnSpc>
            </a:pPr>
            <a:r>
              <a:rPr lang="en-US" sz="7100" b="1" kern="1200">
                <a:solidFill>
                  <a:schemeClr val="bg1"/>
                </a:solidFill>
                <a:latin typeface="+mj-lt"/>
                <a:ea typeface="+mj-ea"/>
                <a:cs typeface="+mj-cs"/>
              </a:rPr>
              <a:t>You Could Not Afford It!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05"/>
            <a:ext cx="8229600" cy="1143000"/>
          </a:xfrm>
        </p:spPr>
        <p:txBody>
          <a:bodyPr/>
          <a:lstStyle/>
          <a:p>
            <a:r>
              <a:rPr lang="en-US" dirty="0">
                <a:solidFill>
                  <a:schemeClr val="bg1"/>
                </a:solidFill>
              </a:rPr>
              <a:t>Jesus Paid The Price</a:t>
            </a:r>
          </a:p>
        </p:txBody>
      </p:sp>
      <p:sp>
        <p:nvSpPr>
          <p:cNvPr id="3" name="Content Placeholder 2"/>
          <p:cNvSpPr>
            <a:spLocks noGrp="1"/>
          </p:cNvSpPr>
          <p:nvPr>
            <p:ph idx="1"/>
          </p:nvPr>
        </p:nvSpPr>
        <p:spPr>
          <a:xfrm>
            <a:off x="457200" y="1063799"/>
            <a:ext cx="8229600" cy="5657103"/>
          </a:xfrm>
        </p:spPr>
        <p:txBody>
          <a:bodyPr>
            <a:normAutofit fontScale="70000" lnSpcReduction="20000"/>
          </a:bodyPr>
          <a:lstStyle/>
          <a:p>
            <a:r>
              <a:rPr lang="en-US" dirty="0">
                <a:solidFill>
                  <a:schemeClr val="bg1"/>
                </a:solidFill>
              </a:rPr>
              <a:t>Hebrews 10:1-3 The law is only a shadow of the good things that are coming—not the realities themselves. For this reason it can never, by the same sacrifices repeated endlessly year after year, make perfect those who draw near to worship. 2 Otherwise, would they not have stopped being offered? For the worshipers would have been cleansed once for all, and would no longer have felt guilty for their sins. 3 But those sacrifices are an annual reminder of sins. 4 It is impossible for the blood of bulls and goats to take away sins. 5 Therefore, when Christ came into the world, he said: “Sacrifice and offering you did not desire, but a body you prepared for me; 6 with burnt offerings and sin offerings you were not pleased. 7 Then I said, ‘Here I am—it is written about me in the scroll— I have come to do your will, my God.’”8 First he said, “Sacrifices and offerings, burnt offerings and sin offerings you did not desire, nor were you pleased with them”—though they were offered in accordance with the law. 9 Then he said, “Here I am, I have come to do your will.” He sets aside the first to establish the second. 10 And by that will, we have been made holy through the sacrifice of the body of Jesus Christ once for all.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p:cNvSpPr>
            <a:spLocks noGrp="1"/>
          </p:cNvSpPr>
          <p:nvPr>
            <p:ph type="title"/>
          </p:nvPr>
        </p:nvSpPr>
        <p:spPr>
          <a:xfrm>
            <a:off x="1449677" y="949325"/>
            <a:ext cx="6053779" cy="2387600"/>
          </a:xfrm>
        </p:spPr>
        <p:txBody>
          <a:bodyPr vert="horz" lIns="91440" tIns="45720" rIns="91440" bIns="45720" rtlCol="0" anchor="b">
            <a:normAutofit/>
          </a:bodyPr>
          <a:lstStyle/>
          <a:p>
            <a:pPr algn="l" defTabSz="914400">
              <a:lnSpc>
                <a:spcPct val="90000"/>
              </a:lnSpc>
            </a:pPr>
            <a:r>
              <a:rPr lang="en-US" sz="5700" b="1" kern="1200">
                <a:solidFill>
                  <a:schemeClr val="bg1"/>
                </a:solidFill>
                <a:latin typeface="+mj-lt"/>
                <a:ea typeface="+mj-ea"/>
                <a:cs typeface="+mj-cs"/>
              </a:rPr>
              <a:t>Going to Mars is also priceless</a:t>
            </a:r>
          </a:p>
        </p:txBody>
      </p:sp>
      <p:cxnSp>
        <p:nvCxnSpPr>
          <p:cNvPr id="11" name="Straight Connector 10">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96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457200" y="3793392"/>
            <a:ext cx="8229600" cy="11430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4100" b="1" i="0" u="none" strike="noStrike" kern="1200" cap="none" spc="0" normalizeH="0" baseline="0" noProof="0">
                <a:ln>
                  <a:noFill/>
                </a:ln>
                <a:solidFill>
                  <a:srgbClr val="FFFFFF"/>
                </a:solidFill>
                <a:effectLst/>
                <a:uLnTx/>
                <a:uFillTx/>
                <a:latin typeface="+mj-lt"/>
                <a:ea typeface="+mj-ea"/>
                <a:cs typeface="+mj-cs"/>
              </a:rPr>
              <a:t>But if you could afford to get there what would</a:t>
            </a:r>
            <a:r>
              <a:rPr kumimoji="0" lang="en-US" sz="4100" b="1" i="0" u="none" strike="noStrike" kern="1200" cap="none" spc="0" normalizeH="0" noProof="0">
                <a:ln>
                  <a:noFill/>
                </a:ln>
                <a:solidFill>
                  <a:srgbClr val="FFFFFF"/>
                </a:solidFill>
                <a:effectLst/>
                <a:uLnTx/>
                <a:uFillTx/>
                <a:latin typeface="+mj-lt"/>
                <a:ea typeface="+mj-ea"/>
                <a:cs typeface="+mj-cs"/>
              </a:rPr>
              <a:t> you have?</a:t>
            </a:r>
            <a:endParaRPr kumimoji="0" lang="en-US" sz="4100" b="1" i="0" u="none" strike="noStrike" kern="1200" cap="none" spc="0" normalizeH="0" baseline="0" noProof="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6506" y="637953"/>
            <a:ext cx="6204344" cy="3189507"/>
          </a:xfrm>
        </p:spPr>
        <p:txBody>
          <a:bodyPr>
            <a:normAutofit/>
          </a:bodyPr>
          <a:lstStyle/>
          <a:p>
            <a:pPr algn="l">
              <a:lnSpc>
                <a:spcPct val="90000"/>
              </a:lnSpc>
            </a:pPr>
            <a:r>
              <a:rPr lang="en-US" sz="7000" b="1">
                <a:solidFill>
                  <a:srgbClr val="FFFFFF"/>
                </a:solidFill>
              </a:rPr>
              <a:t>Are You Searching for Life?</a:t>
            </a:r>
          </a:p>
        </p:txBody>
      </p:sp>
      <p:sp>
        <p:nvSpPr>
          <p:cNvPr id="1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08993"/>
            <a:ext cx="6923558" cy="3542045"/>
          </a:xfrm>
        </p:spPr>
        <p:txBody>
          <a:bodyPr vert="horz" lIns="91440" tIns="45720" rIns="91440" bIns="45720" rtlCol="0" anchor="b">
            <a:normAutofit/>
          </a:bodyPr>
          <a:lstStyle/>
          <a:p>
            <a:pPr algn="l" defTabSz="914400">
              <a:lnSpc>
                <a:spcPct val="90000"/>
              </a:lnSpc>
            </a:pPr>
            <a:r>
              <a:rPr lang="en-US" sz="10000" b="1" kern="1200">
                <a:solidFill>
                  <a:schemeClr val="tx1"/>
                </a:solidFill>
                <a:latin typeface="+mj-lt"/>
                <a:ea typeface="+mj-ea"/>
                <a:cs typeface="+mj-cs"/>
              </a:rPr>
              <a:t>What should you do?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Acts 2:37-38</a:t>
            </a:r>
          </a:p>
        </p:txBody>
      </p:sp>
      <p:sp>
        <p:nvSpPr>
          <p:cNvPr id="3" name="Content Placeholder 2"/>
          <p:cNvSpPr>
            <a:spLocks noGrp="1"/>
          </p:cNvSpPr>
          <p:nvPr>
            <p:ph idx="1"/>
          </p:nvPr>
        </p:nvSpPr>
        <p:spPr/>
        <p:txBody>
          <a:bodyPr>
            <a:normAutofit/>
          </a:bodyPr>
          <a:lstStyle/>
          <a:p>
            <a:r>
              <a:rPr lang="en-US" dirty="0">
                <a:solidFill>
                  <a:schemeClr val="bg1"/>
                </a:solidFill>
              </a:rPr>
              <a:t>37 When the people heard this, they were cut to the heart and said to Peter and the other apostles, “Brothers, what shall we do?” 38 Peter replied, “Repent and be baptized, every one of you, in the name of Jesus Christ for the forgiveness of your sins. And you will receive the gift of the Holy Spirit.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8-06 at 1.10.36 PM.png"/>
          <p:cNvPicPr>
            <a:picLocks noGrp="1" noChangeAspect="1"/>
          </p:cNvPicPr>
          <p:nvPr>
            <p:ph idx="1"/>
          </p:nvPr>
        </p:nvPicPr>
        <p:blipFill>
          <a:blip r:embed="rId2"/>
          <a:srcRect l="-2564" r="-2564"/>
          <a:stretch>
            <a:fillRect/>
          </a:stretch>
        </p:blipFill>
        <p:spPr>
          <a:xfrm>
            <a:off x="179670" y="407343"/>
            <a:ext cx="8939589" cy="5918488"/>
          </a:xfr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 y="5576887"/>
            <a:ext cx="8183880" cy="640081"/>
          </a:xfrm>
        </p:spPr>
        <p:txBody>
          <a:bodyPr vert="horz" lIns="91440" tIns="45720" rIns="91440" bIns="45720" rtlCol="0" anchor="ctr">
            <a:normAutofit/>
          </a:bodyPr>
          <a:lstStyle/>
          <a:p>
            <a:pPr defTabSz="914400">
              <a:lnSpc>
                <a:spcPct val="90000"/>
              </a:lnSpc>
            </a:pPr>
            <a:r>
              <a:rPr lang="en-US" sz="2800"/>
              <a:t>NASA-Mars 2020 Perseverance Rover</a:t>
            </a:r>
          </a:p>
        </p:txBody>
      </p:sp>
      <p:pic>
        <p:nvPicPr>
          <p:cNvPr id="4" name="Picture 3"/>
          <p:cNvPicPr>
            <a:picLocks noChangeAspect="1"/>
          </p:cNvPicPr>
          <p:nvPr/>
        </p:nvPicPr>
        <p:blipFill rotWithShape="1">
          <a:blip r:embed="rId2"/>
          <a:srcRect r="4825" b="1"/>
          <a:stretch/>
        </p:blipFill>
        <p:spPr>
          <a:xfrm>
            <a:off x="480060" y="640080"/>
            <a:ext cx="8183880" cy="4836795"/>
          </a:xfrm>
          <a:prstGeom prst="rect">
            <a:avLst/>
          </a:prstGeom>
          <a:ln w="19050">
            <a:solidFill>
              <a:schemeClr val="tx1"/>
            </a:solidFill>
            <a:miter lim="800000"/>
          </a:ln>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lang="en-US" sz="3500">
                <a:solidFill>
                  <a:srgbClr val="FFFFFF"/>
                </a:solidFill>
              </a:rPr>
              <a:t>Quick Facts</a:t>
            </a:r>
          </a:p>
        </p:txBody>
      </p:sp>
      <p:graphicFrame>
        <p:nvGraphicFramePr>
          <p:cNvPr id="6" name="Content Placeholder 2">
            <a:extLst>
              <a:ext uri="{FF2B5EF4-FFF2-40B4-BE49-F238E27FC236}">
                <a16:creationId xmlns:a16="http://schemas.microsoft.com/office/drawing/2014/main" id="{06D72605-563E-4117-954B-54F27510B5DF}"/>
              </a:ext>
            </a:extLst>
          </p:cNvPr>
          <p:cNvGraphicFramePr>
            <a:graphicFrameLocks noGrp="1"/>
          </p:cNvGraphicFramePr>
          <p:nvPr>
            <p:ph idx="1"/>
            <p:extLst>
              <p:ext uri="{D42A27DB-BD31-4B8C-83A1-F6EECF244321}">
                <p14:modId xmlns:p14="http://schemas.microsoft.com/office/powerpoint/2010/main" val="1007555620"/>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The Mission</a:t>
            </a:r>
          </a:p>
        </p:txBody>
      </p:sp>
      <p:sp>
        <p:nvSpPr>
          <p:cNvPr id="3" name="Content Placeholder 2"/>
          <p:cNvSpPr>
            <a:spLocks noGrp="1"/>
          </p:cNvSpPr>
          <p:nvPr>
            <p:ph idx="1"/>
          </p:nvPr>
        </p:nvSpPr>
        <p:spPr>
          <a:xfrm>
            <a:off x="457200" y="882376"/>
            <a:ext cx="8229600" cy="5780800"/>
          </a:xfrm>
        </p:spPr>
        <p:txBody>
          <a:bodyPr>
            <a:normAutofit fontScale="55000" lnSpcReduction="20000"/>
          </a:bodyPr>
          <a:lstStyle/>
          <a:p>
            <a:r>
              <a:rPr lang="en-US" dirty="0"/>
              <a:t>The Mars 2020 Perseverance Rover mission is part of NASA's Mars Exploration Program, a long-term effort of robotic exploration of the Red Planet. </a:t>
            </a:r>
            <a:r>
              <a:rPr lang="en-US" b="1" dirty="0">
                <a:solidFill>
                  <a:srgbClr val="C0504D"/>
                </a:solidFill>
              </a:rPr>
              <a:t>The mission addresses high-priority science goals for Mars exploration, including key questions about the potential for life on Mars. Perseverance takes the next step by not only seeking signs of habitable conditions on Mars in the ancient past, but also searching for signs of past microbial life itself. </a:t>
            </a:r>
            <a:r>
              <a:rPr lang="en-US" dirty="0"/>
              <a:t>The rover introduces a drill that can collect core samples of the most promising rocks and soils and set them aside in a "cache" on the surface of Mars. A future mission could potentially return these samples to Earth. That would help scientists study the samples in laboratories with special room-sized equipment that would be too large to take to Mars. The mission also provides opportunities to gather knowledge and demonstrate technologies that address the challenges of future human expeditions to Mars. These include testing a method for producing oxygen from the Martian atmosphere, identifying other resources (such as subsurface water), improving landing techniques, and characterizing weather, dust, and other potential environmental conditions that could affect future astronauts living and working on Mars. Perseverance was timed for a launch opportunity between July 30 and Aug. 15, 2020, when Earth and Mars were in good positions relative to each other for landing on Mars. That is, it took less power to travel to Mars at that time, compared to other times when Earth and Mars are in different positions in their orbits. To keep mission costs and risks as low as possible, the Mars 2020 design is based on NASA's successful Mars Science Laboratory mission architecture, including its Curiosity rover and proven landing system.</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393" y="5110423"/>
            <a:ext cx="8179546" cy="671540"/>
          </a:xfrm>
          <a:noFill/>
        </p:spPr>
        <p:txBody>
          <a:bodyPr vert="horz" lIns="91440" tIns="45720" rIns="91440" bIns="45720" rtlCol="0" anchor="ctr">
            <a:normAutofit/>
          </a:bodyPr>
          <a:lstStyle/>
          <a:p>
            <a:pPr defTabSz="914400">
              <a:lnSpc>
                <a:spcPct val="90000"/>
              </a:lnSpc>
            </a:pPr>
            <a:r>
              <a:rPr lang="en-US" sz="4200"/>
              <a:t>Alien Life</a:t>
            </a: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1" y="640091"/>
            <a:ext cx="613715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t="14363" b="3269"/>
          <a:stretch/>
        </p:blipFill>
        <p:spPr>
          <a:xfrm>
            <a:off x="1627521" y="804672"/>
            <a:ext cx="5888958" cy="3554676"/>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40430"/>
            <a:ext cx="3184071" cy="2206364"/>
          </a:xfrm>
        </p:spPr>
        <p:txBody>
          <a:bodyPr vert="horz" lIns="91440" tIns="45720" rIns="91440" bIns="45720" rtlCol="0" anchor="ctr">
            <a:normAutofit/>
          </a:bodyPr>
          <a:lstStyle/>
          <a:p>
            <a:pPr algn="l" defTabSz="914400">
              <a:lnSpc>
                <a:spcPct val="90000"/>
              </a:lnSpc>
            </a:pPr>
            <a:r>
              <a:rPr lang="en-US" kern="1200">
                <a:solidFill>
                  <a:schemeClr val="tx1"/>
                </a:solidFill>
                <a:latin typeface="+mj-lt"/>
                <a:ea typeface="+mj-ea"/>
                <a:cs typeface="+mj-cs"/>
              </a:rPr>
              <a:t>Alien Life</a:t>
            </a:r>
          </a:p>
        </p:txBody>
      </p:sp>
      <p:sp>
        <p:nvSpPr>
          <p:cNvPr id="10"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stretch>
            <a:fillRect/>
          </a:stretch>
        </p:blipFill>
        <p:spPr>
          <a:xfrm>
            <a:off x="4563836" y="1177500"/>
            <a:ext cx="4100104" cy="2865499"/>
          </a:xfrm>
          <a:prstGeom prst="rect">
            <a:avLst/>
          </a:prstGeom>
        </p:spPr>
      </p:pic>
      <p:sp>
        <p:nvSpPr>
          <p:cNvPr id="12"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3319"/>
            <a:ext cx="4443893"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5319666"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5" name="TextBox 4"/>
          <p:cNvSpPr txBox="1"/>
          <p:nvPr/>
        </p:nvSpPr>
        <p:spPr>
          <a:xfrm>
            <a:off x="3315343" y="5419715"/>
            <a:ext cx="3199886" cy="523220"/>
          </a:xfrm>
          <a:prstGeom prst="rect">
            <a:avLst/>
          </a:prstGeom>
          <a:noFill/>
        </p:spPr>
        <p:txBody>
          <a:bodyPr wrap="square" rtlCol="0">
            <a:spAutoFit/>
          </a:bodyPr>
          <a:lstStyle/>
          <a:p>
            <a:pPr algn="ctr">
              <a:spcAft>
                <a:spcPts val="600"/>
              </a:spcAft>
            </a:pPr>
            <a:r>
              <a:rPr lang="en-US" sz="2800" dirty="0"/>
              <a:t>Single Cell Organism</a:t>
            </a:r>
            <a:endParaRPr lang="en-US" sz="280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1580</Words>
  <Application>Microsoft Office PowerPoint</Application>
  <PresentationFormat>On-screen Show (4:3)</PresentationFormat>
  <Paragraphs>89</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Are You Searching for Life?</vt:lpstr>
      <vt:lpstr>PowerPoint Presentation</vt:lpstr>
      <vt:lpstr>Mars Facts</vt:lpstr>
      <vt:lpstr>PowerPoint Presentation</vt:lpstr>
      <vt:lpstr>NASA-Mars 2020 Perseverance Rover</vt:lpstr>
      <vt:lpstr>Quick Facts</vt:lpstr>
      <vt:lpstr>The Mission</vt:lpstr>
      <vt:lpstr>Alien Life</vt:lpstr>
      <vt:lpstr>Alien Life</vt:lpstr>
      <vt:lpstr>Extraterrestrial life</vt:lpstr>
      <vt:lpstr>Side Note #1</vt:lpstr>
      <vt:lpstr>Side Note #2</vt:lpstr>
      <vt:lpstr>New study estimates the odds of life and intelligence emerging beyond our planet </vt:lpstr>
      <vt:lpstr>New study estimates the odds of life and intelligence emerging beyond our planet </vt:lpstr>
      <vt:lpstr>Life Does Exist Outside of Earth</vt:lpstr>
      <vt:lpstr>You just have to look in the right place!</vt:lpstr>
      <vt:lpstr>PowerPoint Presentation</vt:lpstr>
      <vt:lpstr>This is not……</vt:lpstr>
      <vt:lpstr>It’s Everlasting life!</vt:lpstr>
      <vt:lpstr>John 4:7-14</vt:lpstr>
      <vt:lpstr>What we know from living on Earth</vt:lpstr>
      <vt:lpstr>It’s for everyone!</vt:lpstr>
      <vt:lpstr>John 3:16</vt:lpstr>
      <vt:lpstr>This life is not just for the…..</vt:lpstr>
      <vt:lpstr>It Has A Beautiful Home</vt:lpstr>
      <vt:lpstr>Heaven</vt:lpstr>
      <vt:lpstr>PowerPoint Presentation</vt:lpstr>
      <vt:lpstr>Death Valley California</vt:lpstr>
      <vt:lpstr>The Price Has Been Paid</vt:lpstr>
      <vt:lpstr>You Could Not Afford It!</vt:lpstr>
      <vt:lpstr>Jesus Paid The Price</vt:lpstr>
      <vt:lpstr>Going to Mars is also priceless</vt:lpstr>
      <vt:lpstr>Are You Searching for Life?</vt:lpstr>
      <vt:lpstr>What should you do?</vt:lpstr>
      <vt:lpstr>Acts 2:37-38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Searching for Life?</dc:title>
  <dc:creator>Barr, Gerald R.</dc:creator>
  <cp:lastModifiedBy>Barr, Gerald R.</cp:lastModifiedBy>
  <cp:revision>1</cp:revision>
  <dcterms:created xsi:type="dcterms:W3CDTF">2020-08-09T21:29:30Z</dcterms:created>
  <dcterms:modified xsi:type="dcterms:W3CDTF">2021-02-27T03:44:18Z</dcterms:modified>
</cp:coreProperties>
</file>