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8886" autoAdjust="0"/>
  </p:normalViewPr>
  <p:slideViewPr>
    <p:cSldViewPr snapToGrid="0">
      <p:cViewPr varScale="1">
        <p:scale>
          <a:sx n="76" d="100"/>
          <a:sy n="76" d="100"/>
        </p:scale>
        <p:origin x="19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A6854-96B7-467D-8B01-86E1886ADA8E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98FD-1B70-4468-A811-8157D7479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66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B98FD-1B70-4468-A811-8157D7479E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5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B98FD-1B70-4468-A811-8157D7479E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2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B98FD-1B70-4468-A811-8157D7479E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09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B98FD-1B70-4468-A811-8157D7479E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77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B98FD-1B70-4468-A811-8157D7479E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74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B98FD-1B70-4468-A811-8157D7479E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90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B98FD-1B70-4468-A811-8157D7479E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56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B98FD-1B70-4468-A811-8157D7479E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47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EEF7-15B2-D656-8A7E-BC1B01A78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970DB-FCE9-137D-2FD2-D67A35AE9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B8F16-8AF0-DA30-FD86-E04901F6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868F-FD8D-4F1A-9DF0-0B2C9BD75698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18963-BE38-B1D8-AE11-ED11A56E6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460CB-47AD-237A-EEFB-2A827B1F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E40A-A9CA-48F5-B07A-23E5175D1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1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894C9-2015-FB25-0EC5-D7FE7FA8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3FD434-1E4F-8779-132A-8036D5FA7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8A9B6-83A7-7D74-760E-5B449898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868F-FD8D-4F1A-9DF0-0B2C9BD75698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C8A36-DBEA-8C9F-D65A-8DD553C9F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3D77F-4C5D-C19A-901D-5CB82C5B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E40A-A9CA-48F5-B07A-23E5175D1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FDA32E-42D7-0AD7-FB1D-221126B90F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121BD-47F4-EA0F-2919-703BDB777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477D-C7E5-61BA-EBA9-56CF28085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868F-FD8D-4F1A-9DF0-0B2C9BD75698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6AFCB-BB08-71C6-09E6-0CAA4E12F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CE2D2-20B2-8037-912C-7B7241C04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E40A-A9CA-48F5-B07A-23E5175D1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2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199E-42C0-B91F-1814-10B234020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C20E8-B516-9465-9EB1-6C9581071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127B0-5721-F856-9C47-F2CCF3862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868F-FD8D-4F1A-9DF0-0B2C9BD75698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44AA-CF78-1971-7DAF-3D931BE71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6CEE6-EF2C-2B0B-F7EB-BB2AF0BA3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E40A-A9CA-48F5-B07A-23E5175D1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9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7EEC3-D832-3B03-A2AA-CCD0AACCF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9A905-2AE5-4DB1-2E3E-B46A86306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8D164-62C2-172A-5D58-2D4BF2ED7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868F-FD8D-4F1A-9DF0-0B2C9BD75698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71D20-CF23-9B14-E4DA-2A76B44F2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1994F-EB34-13B3-5DDA-4709C6A8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E40A-A9CA-48F5-B07A-23E5175D1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9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47FCB-3A5F-6C96-BFC6-85A19DF9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1B048-D519-6938-A78E-404471201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E8E61-9308-3EFF-561B-5EE31A0A4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F88D38-A0E5-6F5B-AF2C-E68C5AA7E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868F-FD8D-4F1A-9DF0-0B2C9BD75698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78188-F36D-8F4C-BE47-64A6BA8D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BB1FE-C161-8B37-27FC-BD5B1B9D0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E40A-A9CA-48F5-B07A-23E5175D1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2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7FCD-1359-5C75-7940-3FCC30081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D0D02-74DD-A1E3-433E-A8B5F3A85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3B26B-719F-AB86-8A62-6E4516FD7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FB669-CCF4-17E6-0F98-ADB3193CE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6EF6D-5156-0E49-154B-639724712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B29CE3-6C64-A35E-C240-F9D5AF8B5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868F-FD8D-4F1A-9DF0-0B2C9BD75698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BDB88C-66AD-69C7-0711-0B92835B0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E1A0F0-47C5-9D7D-19E0-8B014942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E40A-A9CA-48F5-B07A-23E5175D1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2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DDF6A-C3D8-CEF6-6493-55200472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862CED-8D19-7F38-5986-521E8999F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868F-FD8D-4F1A-9DF0-0B2C9BD75698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38E4E-51B6-0E39-FAD5-A8133D471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A4744B-170E-E289-29C4-DA5AF9524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E40A-A9CA-48F5-B07A-23E5175D1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4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ACB35D-8D42-9DA7-3754-1B23A3347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868F-FD8D-4F1A-9DF0-0B2C9BD75698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789938-A3E9-3E31-EB5A-96FFCA028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C6759-55BF-C2DE-F3BF-03470A0A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E40A-A9CA-48F5-B07A-23E5175D1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6E965-8073-8129-3896-385D5CCDC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2D003-B9C3-5AB3-6EFB-AF4506340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81CB3-35C5-3D4D-017B-98FC5801B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73A4F-8450-70A5-99E4-94D9F32C4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868F-FD8D-4F1A-9DF0-0B2C9BD75698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804A2-3917-C5AA-059A-847E664C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F27E1-7516-3542-9254-D2AAC5CB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E40A-A9CA-48F5-B07A-23E5175D1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2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7D004-BDCF-714C-0193-D9E8BFB44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CA6A58-10EB-1E20-F562-4109F1EAB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B27F7-66ED-114D-5CBD-432823094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10717-99E0-88FE-2C01-52F50058B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868F-FD8D-4F1A-9DF0-0B2C9BD75698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8B18B-53A9-6E84-1780-5DFEC9585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55C26-A3BF-8CF1-AB08-5674ABBF0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E40A-A9CA-48F5-B07A-23E5175D1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0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BAC3CF-775F-6126-D84C-BCBD629F7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10B48-AFE7-9EEA-30BE-B4B6D2CD4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250AF-A9A6-5D7A-7A4E-F576CF305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2868F-FD8D-4F1A-9DF0-0B2C9BD75698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9EF00-AF3A-6271-C943-72F352F15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6ABE5-F1E4-B8A4-4D44-F3F7B7B81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AE40A-A9CA-48F5-B07A-23E5175D1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0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1F933-5993-2012-C3DD-1CE7C76C8F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1A857-D1F1-D7B1-98EE-12A44295D1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n abstract connection in pale grey background">
            <a:extLst>
              <a:ext uri="{FF2B5EF4-FFF2-40B4-BE49-F238E27FC236}">
                <a16:creationId xmlns:a16="http://schemas.microsoft.com/office/drawing/2014/main" id="{26504506-760B-7C7E-D870-F5F9F0532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" y="0"/>
            <a:ext cx="1219135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9AFFA3-C02C-9365-FC18-7A28524D8B8A}"/>
              </a:ext>
            </a:extLst>
          </p:cNvPr>
          <p:cNvSpPr txBox="1"/>
          <p:nvPr/>
        </p:nvSpPr>
        <p:spPr>
          <a:xfrm>
            <a:off x="4209996" y="4152920"/>
            <a:ext cx="37720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Lessons from Hebrews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8045DB-DE51-788B-6AC6-8511FC89699B}"/>
              </a:ext>
            </a:extLst>
          </p:cNvPr>
          <p:cNvSpPr txBox="1"/>
          <p:nvPr/>
        </p:nvSpPr>
        <p:spPr>
          <a:xfrm>
            <a:off x="4901241" y="5348575"/>
            <a:ext cx="2389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Part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7EE63-20FD-619C-E96C-8E168A851BFD}"/>
              </a:ext>
            </a:extLst>
          </p:cNvPr>
          <p:cNvSpPr txBox="1"/>
          <p:nvPr/>
        </p:nvSpPr>
        <p:spPr>
          <a:xfrm>
            <a:off x="5285116" y="4706918"/>
            <a:ext cx="16217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Chapter 12</a:t>
            </a:r>
          </a:p>
        </p:txBody>
      </p:sp>
    </p:spTree>
    <p:extLst>
      <p:ext uri="{BB962C8B-B14F-4D97-AF65-F5344CB8AC3E}">
        <p14:creationId xmlns:p14="http://schemas.microsoft.com/office/powerpoint/2010/main" val="4042552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abstract connection in pale grey background">
            <a:extLst>
              <a:ext uri="{FF2B5EF4-FFF2-40B4-BE49-F238E27FC236}">
                <a16:creationId xmlns:a16="http://schemas.microsoft.com/office/drawing/2014/main" id="{707E4821-5B46-8CE0-E6B3-CD3772EC4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5A5330-9914-5DD5-E78B-BDD54A7890B0}"/>
              </a:ext>
            </a:extLst>
          </p:cNvPr>
          <p:cNvSpPr txBox="1"/>
          <p:nvPr/>
        </p:nvSpPr>
        <p:spPr>
          <a:xfrm>
            <a:off x="621792" y="521208"/>
            <a:ext cx="39776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Mount Sinai vs Zion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E4BE66-D5D3-FDFC-1346-6EA8316ACB3B}"/>
              </a:ext>
            </a:extLst>
          </p:cNvPr>
          <p:cNvSpPr txBox="1"/>
          <p:nvPr/>
        </p:nvSpPr>
        <p:spPr>
          <a:xfrm>
            <a:off x="850392" y="1261872"/>
            <a:ext cx="8220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Israel stood before God terrified (even Moses was)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Distance between God and His people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267CA4-8392-7B8C-16D0-EDED7C151A54}"/>
              </a:ext>
            </a:extLst>
          </p:cNvPr>
          <p:cNvSpPr txBox="1"/>
          <p:nvPr/>
        </p:nvSpPr>
        <p:spPr>
          <a:xfrm>
            <a:off x="850392" y="2387257"/>
            <a:ext cx="76260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We stand before God’s city, full of great things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We are </a:t>
            </a:r>
            <a:r>
              <a:rPr lang="en-US" sz="3000" i="1" dirty="0"/>
              <a:t>with </a:t>
            </a:r>
            <a:r>
              <a:rPr lang="en-US" sz="3000" dirty="0"/>
              <a:t>God… no distance!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No fear! Zion is awesome!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Where God truly dwells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Zion is better than Sinai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A9562-00FE-DD80-63CD-AAB8FFCB5049}"/>
              </a:ext>
            </a:extLst>
          </p:cNvPr>
          <p:cNvSpPr txBox="1"/>
          <p:nvPr/>
        </p:nvSpPr>
        <p:spPr>
          <a:xfrm>
            <a:off x="621792" y="4897636"/>
            <a:ext cx="6217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New covenant with better blood</a:t>
            </a:r>
          </a:p>
        </p:txBody>
      </p:sp>
    </p:spTree>
    <p:extLst>
      <p:ext uri="{BB962C8B-B14F-4D97-AF65-F5344CB8AC3E}">
        <p14:creationId xmlns:p14="http://schemas.microsoft.com/office/powerpoint/2010/main" val="86458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abstract connection in pale grey background">
            <a:extLst>
              <a:ext uri="{FF2B5EF4-FFF2-40B4-BE49-F238E27FC236}">
                <a16:creationId xmlns:a16="http://schemas.microsoft.com/office/drawing/2014/main" id="{707E4821-5B46-8CE0-E6B3-CD3772EC4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A8C310-4129-E1E0-F2A4-07691340E2E3}"/>
              </a:ext>
            </a:extLst>
          </p:cNvPr>
          <p:cNvSpPr txBox="1"/>
          <p:nvPr/>
        </p:nvSpPr>
        <p:spPr>
          <a:xfrm>
            <a:off x="530352" y="475482"/>
            <a:ext cx="40416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Listen and Receive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38DDE3-65B5-CA1F-A635-5B0CE2E3F41F}"/>
              </a:ext>
            </a:extLst>
          </p:cNvPr>
          <p:cNvSpPr txBox="1"/>
          <p:nvPr/>
        </p:nvSpPr>
        <p:spPr>
          <a:xfrm>
            <a:off x="832104" y="1179576"/>
            <a:ext cx="3739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We must listen to God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1B958-7759-B787-D159-0C4D4A7058D8}"/>
              </a:ext>
            </a:extLst>
          </p:cNvPr>
          <p:cNvSpPr txBox="1"/>
          <p:nvPr/>
        </p:nvSpPr>
        <p:spPr>
          <a:xfrm>
            <a:off x="832104" y="2109585"/>
            <a:ext cx="1076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God foretold that He would remove the created things and leave the unshakable things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809FB6-EBBF-420E-E458-CD916D0C1D51}"/>
              </a:ext>
            </a:extLst>
          </p:cNvPr>
          <p:cNvSpPr txBox="1"/>
          <p:nvPr/>
        </p:nvSpPr>
        <p:spPr>
          <a:xfrm>
            <a:off x="832104" y="3762479"/>
            <a:ext cx="6903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The unshakable thing: A kingdom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We receive an unshakable kingdom!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386F99-3677-2968-F689-96A00DC1C431}"/>
              </a:ext>
            </a:extLst>
          </p:cNvPr>
          <p:cNvSpPr txBox="1"/>
          <p:nvPr/>
        </p:nvSpPr>
        <p:spPr>
          <a:xfrm>
            <a:off x="832104" y="4953708"/>
            <a:ext cx="8787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We better serve God well… He is a consuming fire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God deserves respect</a:t>
            </a:r>
          </a:p>
        </p:txBody>
      </p:sp>
    </p:spTree>
    <p:extLst>
      <p:ext uri="{BB962C8B-B14F-4D97-AF65-F5344CB8AC3E}">
        <p14:creationId xmlns:p14="http://schemas.microsoft.com/office/powerpoint/2010/main" val="158509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abstract connection in pale grey background">
            <a:extLst>
              <a:ext uri="{FF2B5EF4-FFF2-40B4-BE49-F238E27FC236}">
                <a16:creationId xmlns:a16="http://schemas.microsoft.com/office/drawing/2014/main" id="{707E4821-5B46-8CE0-E6B3-CD3772EC4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2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abstract connection in pale grey background">
            <a:extLst>
              <a:ext uri="{FF2B5EF4-FFF2-40B4-BE49-F238E27FC236}">
                <a16:creationId xmlns:a16="http://schemas.microsoft.com/office/drawing/2014/main" id="{707E4821-5B46-8CE0-E6B3-CD3772EC4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CE1CD9-9896-1601-9152-B8C9DCFD9F07}"/>
              </a:ext>
            </a:extLst>
          </p:cNvPr>
          <p:cNvSpPr txBox="1"/>
          <p:nvPr/>
        </p:nvSpPr>
        <p:spPr>
          <a:xfrm>
            <a:off x="517585" y="369028"/>
            <a:ext cx="1742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REVIEW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52EBC-8F2C-CC97-45DA-D04D3F52709F}"/>
              </a:ext>
            </a:extLst>
          </p:cNvPr>
          <p:cNvSpPr txBox="1"/>
          <p:nvPr/>
        </p:nvSpPr>
        <p:spPr>
          <a:xfrm>
            <a:off x="724619" y="1292054"/>
            <a:ext cx="6685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morning, we talked about Hebrews 3-4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56ACE7-496B-E28D-1EB0-E533EF0DDF27}"/>
              </a:ext>
            </a:extLst>
          </p:cNvPr>
          <p:cNvSpPr txBox="1"/>
          <p:nvPr/>
        </p:nvSpPr>
        <p:spPr>
          <a:xfrm>
            <a:off x="724619" y="2184302"/>
            <a:ext cx="73324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Main Points:</a:t>
            </a:r>
          </a:p>
          <a:p>
            <a:endParaRPr lang="en-US" sz="2800" dirty="0"/>
          </a:p>
          <a:p>
            <a:r>
              <a:rPr lang="en-US" sz="2800" dirty="0"/>
              <a:t>Encourage One Another</a:t>
            </a:r>
          </a:p>
          <a:p>
            <a:endParaRPr lang="en-US" sz="2800" dirty="0"/>
          </a:p>
          <a:p>
            <a:r>
              <a:rPr lang="en-US" sz="2800" dirty="0"/>
              <a:t>Watch Out For Each Other</a:t>
            </a:r>
          </a:p>
          <a:p>
            <a:endParaRPr lang="en-US" sz="2800" dirty="0"/>
          </a:p>
          <a:p>
            <a:r>
              <a:rPr lang="en-US" sz="2800" dirty="0"/>
              <a:t>Be Diligent in Your Walk With God</a:t>
            </a:r>
          </a:p>
        </p:txBody>
      </p:sp>
    </p:spTree>
    <p:extLst>
      <p:ext uri="{BB962C8B-B14F-4D97-AF65-F5344CB8AC3E}">
        <p14:creationId xmlns:p14="http://schemas.microsoft.com/office/powerpoint/2010/main" val="332174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abstract connection in pale grey background">
            <a:extLst>
              <a:ext uri="{FF2B5EF4-FFF2-40B4-BE49-F238E27FC236}">
                <a16:creationId xmlns:a16="http://schemas.microsoft.com/office/drawing/2014/main" id="{707E4821-5B46-8CE0-E6B3-CD3772EC4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" y="0"/>
            <a:ext cx="1219135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601DA8-CE79-77F5-47A6-86B5F1D1703F}"/>
              </a:ext>
            </a:extLst>
          </p:cNvPr>
          <p:cNvSpPr txBox="1"/>
          <p:nvPr/>
        </p:nvSpPr>
        <p:spPr>
          <a:xfrm>
            <a:off x="427008" y="405442"/>
            <a:ext cx="34419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Now… Hebrews 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984E6-46F3-70AE-CE6E-CB45FD1D9C4E}"/>
              </a:ext>
            </a:extLst>
          </p:cNvPr>
          <p:cNvSpPr txBox="1"/>
          <p:nvPr/>
        </p:nvSpPr>
        <p:spPr>
          <a:xfrm>
            <a:off x="618226" y="1364882"/>
            <a:ext cx="107341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MAIN POINTS:</a:t>
            </a:r>
          </a:p>
          <a:p>
            <a:endParaRPr lang="en-US" sz="2800" dirty="0"/>
          </a:p>
          <a:p>
            <a:r>
              <a:rPr lang="en-US" sz="2800" dirty="0"/>
              <a:t>Run Focused</a:t>
            </a:r>
          </a:p>
          <a:p>
            <a:endParaRPr lang="en-US" sz="2800" dirty="0"/>
          </a:p>
          <a:p>
            <a:r>
              <a:rPr lang="en-US" sz="2800" dirty="0"/>
              <a:t>We Are God’s Children</a:t>
            </a:r>
          </a:p>
          <a:p>
            <a:endParaRPr lang="en-US" sz="2800" dirty="0"/>
          </a:p>
          <a:p>
            <a:r>
              <a:rPr lang="en-US" sz="2800" dirty="0"/>
              <a:t>Don’t Give Into Temporary Pleasures</a:t>
            </a:r>
          </a:p>
          <a:p>
            <a:endParaRPr lang="en-US" sz="2800" dirty="0"/>
          </a:p>
          <a:p>
            <a:r>
              <a:rPr lang="en-US" sz="2800" dirty="0"/>
              <a:t>We Are At God’s Mountain, So Offer Good Sacrifices For Him</a:t>
            </a:r>
          </a:p>
          <a:p>
            <a:endParaRPr lang="en-US" sz="2800" dirty="0"/>
          </a:p>
          <a:p>
            <a:r>
              <a:rPr lang="en-US" sz="2800" dirty="0"/>
              <a:t>We Inherit An Imperishable Kingdom</a:t>
            </a:r>
          </a:p>
        </p:txBody>
      </p:sp>
    </p:spTree>
    <p:extLst>
      <p:ext uri="{BB962C8B-B14F-4D97-AF65-F5344CB8AC3E}">
        <p14:creationId xmlns:p14="http://schemas.microsoft.com/office/powerpoint/2010/main" val="5374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abstract connection in pale grey background">
            <a:extLst>
              <a:ext uri="{FF2B5EF4-FFF2-40B4-BE49-F238E27FC236}">
                <a16:creationId xmlns:a16="http://schemas.microsoft.com/office/drawing/2014/main" id="{707E4821-5B46-8CE0-E6B3-CD3772EC4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" y="0"/>
            <a:ext cx="1219135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4BDB7B-048B-4A8C-0157-A84FC4F68FF2}"/>
              </a:ext>
            </a:extLst>
          </p:cNvPr>
          <p:cNvSpPr txBox="1"/>
          <p:nvPr/>
        </p:nvSpPr>
        <p:spPr>
          <a:xfrm>
            <a:off x="500331" y="449787"/>
            <a:ext cx="18546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Run Well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AA8AE7-2CAD-C26B-E2C3-39CE73D60936}"/>
              </a:ext>
            </a:extLst>
          </p:cNvPr>
          <p:cNvSpPr txBox="1"/>
          <p:nvPr/>
        </p:nvSpPr>
        <p:spPr>
          <a:xfrm>
            <a:off x="603848" y="1530516"/>
            <a:ext cx="8203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Chapter 11: By Faith people did great things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They surround 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A7DDBB-49C1-2DA1-3E50-A183D4F616F0}"/>
              </a:ext>
            </a:extLst>
          </p:cNvPr>
          <p:cNvSpPr txBox="1"/>
          <p:nvPr/>
        </p:nvSpPr>
        <p:spPr>
          <a:xfrm>
            <a:off x="603848" y="2611245"/>
            <a:ext cx="76084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We need to get rid of sin and start running!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57460C-2B89-2894-15D0-DFF464208AF5}"/>
              </a:ext>
            </a:extLst>
          </p:cNvPr>
          <p:cNvSpPr txBox="1"/>
          <p:nvPr/>
        </p:nvSpPr>
        <p:spPr>
          <a:xfrm>
            <a:off x="603848" y="3230309"/>
            <a:ext cx="50723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Run together with endurance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204E56-0292-886C-7DE2-97DEBAE807E9}"/>
              </a:ext>
            </a:extLst>
          </p:cNvPr>
          <p:cNvSpPr txBox="1"/>
          <p:nvPr/>
        </p:nvSpPr>
        <p:spPr>
          <a:xfrm>
            <a:off x="603848" y="3849373"/>
            <a:ext cx="49256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Eyes on Jesus = our focus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709074-52F5-7472-2060-9E4ADC64B575}"/>
              </a:ext>
            </a:extLst>
          </p:cNvPr>
          <p:cNvSpPr txBox="1"/>
          <p:nvPr/>
        </p:nvSpPr>
        <p:spPr>
          <a:xfrm>
            <a:off x="603848" y="4468437"/>
            <a:ext cx="100756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See what Jesus did: endured, despised, and sat down…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How could He suffer and win? How could I?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See the joy set before you (God’s rest – Chapter 3-4)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D493022-147E-B52B-EB1D-27155E54E3E8}"/>
              </a:ext>
            </a:extLst>
          </p:cNvPr>
          <p:cNvCxnSpPr>
            <a:cxnSpLocks/>
          </p:cNvCxnSpPr>
          <p:nvPr/>
        </p:nvCxnSpPr>
        <p:spPr>
          <a:xfrm flipV="1">
            <a:off x="6435306" y="3095848"/>
            <a:ext cx="1125102" cy="1307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7CB498A-00F3-5444-B066-4F9319171D91}"/>
              </a:ext>
            </a:extLst>
          </p:cNvPr>
          <p:cNvSpPr txBox="1"/>
          <p:nvPr/>
        </p:nvSpPr>
        <p:spPr>
          <a:xfrm>
            <a:off x="7560408" y="2459504"/>
            <a:ext cx="49256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Jesus endured hostility from others, let’s do the same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Don’t get tired and don’t lose heart</a:t>
            </a:r>
          </a:p>
        </p:txBody>
      </p:sp>
    </p:spTree>
    <p:extLst>
      <p:ext uri="{BB962C8B-B14F-4D97-AF65-F5344CB8AC3E}">
        <p14:creationId xmlns:p14="http://schemas.microsoft.com/office/powerpoint/2010/main" val="385232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abstract connection in pale grey background">
            <a:extLst>
              <a:ext uri="{FF2B5EF4-FFF2-40B4-BE49-F238E27FC236}">
                <a16:creationId xmlns:a16="http://schemas.microsoft.com/office/drawing/2014/main" id="{707E4821-5B46-8CE0-E6B3-CD3772EC4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35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DAF69C-C028-E8E8-D18C-AB7BC4087A47}"/>
              </a:ext>
            </a:extLst>
          </p:cNvPr>
          <p:cNvSpPr txBox="1"/>
          <p:nvPr/>
        </p:nvSpPr>
        <p:spPr>
          <a:xfrm>
            <a:off x="475488" y="438912"/>
            <a:ext cx="66751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Endurance Through Suffering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6D4085-67F7-51E1-DE1E-1F8A2212C60C}"/>
              </a:ext>
            </a:extLst>
          </p:cNvPr>
          <p:cNvSpPr txBox="1"/>
          <p:nvPr/>
        </p:nvSpPr>
        <p:spPr>
          <a:xfrm>
            <a:off x="636710" y="1508766"/>
            <a:ext cx="3803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You could resist harder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BCDEC0-975E-D5D5-7BBC-DCF9653835AF}"/>
              </a:ext>
            </a:extLst>
          </p:cNvPr>
          <p:cNvSpPr txBox="1"/>
          <p:nvPr/>
        </p:nvSpPr>
        <p:spPr>
          <a:xfrm>
            <a:off x="636710" y="2224677"/>
            <a:ext cx="8897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We haven’t even gone through that hard of suffering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0BFE40-E3EE-C0C7-11D4-E771D19F3AA8}"/>
              </a:ext>
            </a:extLst>
          </p:cNvPr>
          <p:cNvSpPr txBox="1"/>
          <p:nvPr/>
        </p:nvSpPr>
        <p:spPr>
          <a:xfrm>
            <a:off x="636710" y="2940588"/>
            <a:ext cx="7891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God’s discipline is </a:t>
            </a:r>
            <a:r>
              <a:rPr lang="en-US" sz="3000" u="sng" dirty="0"/>
              <a:t>good for us</a:t>
            </a:r>
          </a:p>
        </p:txBody>
      </p:sp>
    </p:spTree>
    <p:extLst>
      <p:ext uri="{BB962C8B-B14F-4D97-AF65-F5344CB8AC3E}">
        <p14:creationId xmlns:p14="http://schemas.microsoft.com/office/powerpoint/2010/main" val="290656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abstract connection in pale grey background">
            <a:extLst>
              <a:ext uri="{FF2B5EF4-FFF2-40B4-BE49-F238E27FC236}">
                <a16:creationId xmlns:a16="http://schemas.microsoft.com/office/drawing/2014/main" id="{707E4821-5B46-8CE0-E6B3-CD3772EC4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35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5556D9-EA7F-61D3-5165-09A2866420EF}"/>
              </a:ext>
            </a:extLst>
          </p:cNvPr>
          <p:cNvSpPr txBox="1"/>
          <p:nvPr/>
        </p:nvSpPr>
        <p:spPr>
          <a:xfrm>
            <a:off x="630936" y="566928"/>
            <a:ext cx="42519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God’s Discipline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1CE57F-EA42-E009-0791-9A335F56CB56}"/>
              </a:ext>
            </a:extLst>
          </p:cNvPr>
          <p:cNvSpPr txBox="1"/>
          <p:nvPr/>
        </p:nvSpPr>
        <p:spPr>
          <a:xfrm>
            <a:off x="883920" y="2240539"/>
            <a:ext cx="5212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2 extremes: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“No big deal!”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“I’m freaking out!”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B4F8F3-F6F6-230C-E202-DF600F727A8F}"/>
              </a:ext>
            </a:extLst>
          </p:cNvPr>
          <p:cNvSpPr txBox="1"/>
          <p:nvPr/>
        </p:nvSpPr>
        <p:spPr>
          <a:xfrm>
            <a:off x="883920" y="3867281"/>
            <a:ext cx="6053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God disciplines </a:t>
            </a:r>
            <a:r>
              <a:rPr lang="en-US" sz="3000" b="1" dirty="0"/>
              <a:t>because </a:t>
            </a:r>
            <a:r>
              <a:rPr lang="en-US" sz="3000" dirty="0"/>
              <a:t>He loves 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3927C5-F2AB-33BB-75E7-169A2E7775E1}"/>
              </a:ext>
            </a:extLst>
          </p:cNvPr>
          <p:cNvSpPr txBox="1"/>
          <p:nvPr/>
        </p:nvSpPr>
        <p:spPr>
          <a:xfrm>
            <a:off x="883920" y="4570693"/>
            <a:ext cx="8778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“Every son” – no exceptions… every Christian suffers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C0C89D-8904-CB2E-E633-787643245F4D}"/>
              </a:ext>
            </a:extLst>
          </p:cNvPr>
          <p:cNvSpPr txBox="1"/>
          <p:nvPr/>
        </p:nvSpPr>
        <p:spPr>
          <a:xfrm>
            <a:off x="883920" y="5274105"/>
            <a:ext cx="9869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If you want to be one of God’s sons, you must be disciplined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954B2D-0949-5F9E-FEBC-489CDA54A5E4}"/>
              </a:ext>
            </a:extLst>
          </p:cNvPr>
          <p:cNvSpPr txBox="1"/>
          <p:nvPr/>
        </p:nvSpPr>
        <p:spPr>
          <a:xfrm>
            <a:off x="883920" y="1534621"/>
            <a:ext cx="8071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Discipline = suffering?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966E36-F6AE-084D-9FBE-F52BFEEC883F}"/>
              </a:ext>
            </a:extLst>
          </p:cNvPr>
          <p:cNvCxnSpPr>
            <a:cxnSpLocks/>
          </p:cNvCxnSpPr>
          <p:nvPr/>
        </p:nvCxnSpPr>
        <p:spPr>
          <a:xfrm>
            <a:off x="4754880" y="1819656"/>
            <a:ext cx="12618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037EEF3-98EE-5D8C-AB8B-EDE97A31B2CA}"/>
              </a:ext>
            </a:extLst>
          </p:cNvPr>
          <p:cNvSpPr txBox="1"/>
          <p:nvPr/>
        </p:nvSpPr>
        <p:spPr>
          <a:xfrm>
            <a:off x="6245352" y="1425809"/>
            <a:ext cx="4696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Hebrew writer is challenging us to rethink God’s discipline</a:t>
            </a:r>
          </a:p>
        </p:txBody>
      </p:sp>
    </p:spTree>
    <p:extLst>
      <p:ext uri="{BB962C8B-B14F-4D97-AF65-F5344CB8AC3E}">
        <p14:creationId xmlns:p14="http://schemas.microsoft.com/office/powerpoint/2010/main" val="29724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abstract connection in pale grey background">
            <a:extLst>
              <a:ext uri="{FF2B5EF4-FFF2-40B4-BE49-F238E27FC236}">
                <a16:creationId xmlns:a16="http://schemas.microsoft.com/office/drawing/2014/main" id="{707E4821-5B46-8CE0-E6B3-CD3772EC4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35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5556D9-EA7F-61D3-5165-09A2866420EF}"/>
              </a:ext>
            </a:extLst>
          </p:cNvPr>
          <p:cNvSpPr txBox="1"/>
          <p:nvPr/>
        </p:nvSpPr>
        <p:spPr>
          <a:xfrm>
            <a:off x="630936" y="566928"/>
            <a:ext cx="42519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God’s Discipline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6BA3CE-DEBC-CB5A-07A0-F7F481AEF1DB}"/>
              </a:ext>
            </a:extLst>
          </p:cNvPr>
          <p:cNvSpPr txBox="1"/>
          <p:nvPr/>
        </p:nvSpPr>
        <p:spPr>
          <a:xfrm>
            <a:off x="708660" y="1335030"/>
            <a:ext cx="83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“As </a:t>
            </a:r>
            <a:r>
              <a:rPr lang="en-US" sz="3000" u="sng" dirty="0"/>
              <a:t>seem</a:t>
            </a:r>
            <a:r>
              <a:rPr lang="en-US" sz="3000" dirty="0"/>
              <a:t> best to them”</a:t>
            </a:r>
          </a:p>
          <a:p>
            <a:r>
              <a:rPr lang="en-US" sz="3000" dirty="0"/>
              <a:t>“For </a:t>
            </a:r>
            <a:r>
              <a:rPr lang="en-US" sz="3000" i="1" u="sng" dirty="0"/>
              <a:t>our </a:t>
            </a:r>
            <a:r>
              <a:rPr lang="en-US" sz="3000" u="sng" dirty="0"/>
              <a:t>good</a:t>
            </a:r>
            <a:r>
              <a:rPr lang="en-US" sz="3000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Earthly fathers tried; God really knows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2254C9-DE81-3A8A-8055-19C3AA02A601}"/>
              </a:ext>
            </a:extLst>
          </p:cNvPr>
          <p:cNvSpPr txBox="1"/>
          <p:nvPr/>
        </p:nvSpPr>
        <p:spPr>
          <a:xfrm>
            <a:off x="708660" y="2943692"/>
            <a:ext cx="6876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God’s discipline is trying to make us holy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40201B-7924-5FA5-EE83-D95F1851EEE2}"/>
              </a:ext>
            </a:extLst>
          </p:cNvPr>
          <p:cNvSpPr txBox="1"/>
          <p:nvPr/>
        </p:nvSpPr>
        <p:spPr>
          <a:xfrm>
            <a:off x="708660" y="3629024"/>
            <a:ext cx="64510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It’s not fun… it’s necessary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D5E5D6-1E37-CBCF-4D00-F71C5C88C97E}"/>
              </a:ext>
            </a:extLst>
          </p:cNvPr>
          <p:cNvSpPr txBox="1"/>
          <p:nvPr/>
        </p:nvSpPr>
        <p:spPr>
          <a:xfrm>
            <a:off x="708660" y="4314356"/>
            <a:ext cx="9564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Discipline = training = yields really good things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006700-5C0D-A994-9104-B03423780A36}"/>
              </a:ext>
            </a:extLst>
          </p:cNvPr>
          <p:cNvSpPr txBox="1"/>
          <p:nvPr/>
        </p:nvSpPr>
        <p:spPr>
          <a:xfrm>
            <a:off x="1357884" y="5662466"/>
            <a:ext cx="826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DISCIPLINE IS AWESOME</a:t>
            </a:r>
          </a:p>
        </p:txBody>
      </p:sp>
    </p:spTree>
    <p:extLst>
      <p:ext uri="{BB962C8B-B14F-4D97-AF65-F5344CB8AC3E}">
        <p14:creationId xmlns:p14="http://schemas.microsoft.com/office/powerpoint/2010/main" val="22448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abstract connection in pale grey background">
            <a:extLst>
              <a:ext uri="{FF2B5EF4-FFF2-40B4-BE49-F238E27FC236}">
                <a16:creationId xmlns:a16="http://schemas.microsoft.com/office/drawing/2014/main" id="{707E4821-5B46-8CE0-E6B3-CD3772EC4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" y="0"/>
            <a:ext cx="1219135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C025E3-E748-EE14-D9B8-2A8AD7182510}"/>
              </a:ext>
            </a:extLst>
          </p:cNvPr>
          <p:cNvSpPr txBox="1"/>
          <p:nvPr/>
        </p:nvSpPr>
        <p:spPr>
          <a:xfrm>
            <a:off x="493776" y="493776"/>
            <a:ext cx="44348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Immediate Action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2D33-03F9-D8A9-9C87-09CC5B220366}"/>
              </a:ext>
            </a:extLst>
          </p:cNvPr>
          <p:cNvSpPr txBox="1"/>
          <p:nvPr/>
        </p:nvSpPr>
        <p:spPr>
          <a:xfrm>
            <a:off x="841248" y="1240905"/>
            <a:ext cx="7653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Help the brethren and be a good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58D1AB-52B4-0671-84F0-2BFF85AA2EEE}"/>
              </a:ext>
            </a:extLst>
          </p:cNvPr>
          <p:cNvSpPr txBox="1"/>
          <p:nvPr/>
        </p:nvSpPr>
        <p:spPr>
          <a:xfrm>
            <a:off x="841248" y="1892141"/>
            <a:ext cx="617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“Pursue” – run after 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2FB468-48A4-EE1B-D39F-563480F1DE5B}"/>
              </a:ext>
            </a:extLst>
          </p:cNvPr>
          <p:cNvSpPr txBox="1"/>
          <p:nvPr/>
        </p:nvSpPr>
        <p:spPr>
          <a:xfrm>
            <a:off x="841248" y="2543377"/>
            <a:ext cx="5431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“All men” – no just your friends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4498E4-2D2C-F9DC-EF0E-4372CCFDAA63}"/>
              </a:ext>
            </a:extLst>
          </p:cNvPr>
          <p:cNvSpPr txBox="1"/>
          <p:nvPr/>
        </p:nvSpPr>
        <p:spPr>
          <a:xfrm>
            <a:off x="841248" y="3211986"/>
            <a:ext cx="1755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“No one”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AB413-CEF3-747C-5DFB-E2EF5C4DDEEE}"/>
              </a:ext>
            </a:extLst>
          </p:cNvPr>
          <p:cNvSpPr txBox="1"/>
          <p:nvPr/>
        </p:nvSpPr>
        <p:spPr>
          <a:xfrm>
            <a:off x="841248" y="3880595"/>
            <a:ext cx="3931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Don’t let bitterness 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It causes problems and people to sin</a:t>
            </a:r>
          </a:p>
        </p:txBody>
      </p:sp>
    </p:spTree>
    <p:extLst>
      <p:ext uri="{BB962C8B-B14F-4D97-AF65-F5344CB8AC3E}">
        <p14:creationId xmlns:p14="http://schemas.microsoft.com/office/powerpoint/2010/main" val="128003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abstract connection in pale grey background">
            <a:extLst>
              <a:ext uri="{FF2B5EF4-FFF2-40B4-BE49-F238E27FC236}">
                <a16:creationId xmlns:a16="http://schemas.microsoft.com/office/drawing/2014/main" id="{707E4821-5B46-8CE0-E6B3-CD3772EC4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24A23D-AB41-4713-DDAF-4529789330F8}"/>
              </a:ext>
            </a:extLst>
          </p:cNvPr>
          <p:cNvSpPr txBox="1"/>
          <p:nvPr/>
        </p:nvSpPr>
        <p:spPr>
          <a:xfrm>
            <a:off x="685800" y="585216"/>
            <a:ext cx="39136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Don’t Be Like Esau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369E27-EDED-3121-F77C-B317A5547A6E}"/>
              </a:ext>
            </a:extLst>
          </p:cNvPr>
          <p:cNvSpPr txBox="1"/>
          <p:nvPr/>
        </p:nvSpPr>
        <p:spPr>
          <a:xfrm>
            <a:off x="987552" y="1444752"/>
            <a:ext cx="47091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What Esau did: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Sold his birthright for a meal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Tried to inherit his blessing but couldn’t (was rejected)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Couldn’t repent even though he desperately tried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E25D00-5E1E-12E0-476D-60E3F6239781}"/>
              </a:ext>
            </a:extLst>
          </p:cNvPr>
          <p:cNvSpPr txBox="1"/>
          <p:nvPr/>
        </p:nvSpPr>
        <p:spPr>
          <a:xfrm>
            <a:off x="7013448" y="1444752"/>
            <a:ext cx="47091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Application: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Don’t give up your spiritual inheritance in Heaven for temporary pleasure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If you do, you won’t be able to enter (rejection)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You won’t be able to repent after it’s too late (no matter how hard you try)</a:t>
            </a:r>
          </a:p>
        </p:txBody>
      </p:sp>
    </p:spTree>
    <p:extLst>
      <p:ext uri="{BB962C8B-B14F-4D97-AF65-F5344CB8AC3E}">
        <p14:creationId xmlns:p14="http://schemas.microsoft.com/office/powerpoint/2010/main" val="332961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517</Words>
  <Application>Microsoft Office PowerPoint</Application>
  <PresentationFormat>Widescreen</PresentationFormat>
  <Paragraphs>96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Haub</dc:creator>
  <cp:lastModifiedBy>Michael Haub</cp:lastModifiedBy>
  <cp:revision>4</cp:revision>
  <dcterms:created xsi:type="dcterms:W3CDTF">2023-01-25T18:55:20Z</dcterms:created>
  <dcterms:modified xsi:type="dcterms:W3CDTF">2023-01-29T00:24:44Z</dcterms:modified>
</cp:coreProperties>
</file>