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68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AF8E3-B425-4C45-B17D-221BB8038E9F}" v="1262" dt="2023-02-26T03:16:10.487"/>
    <p1510:client id="{ECEA9BFA-4AFD-4C91-83E2-45F86AF40569}" v="1" dt="2023-02-26T04:21:19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aub" userId="9f83edd91ca96e34" providerId="LiveId" clId="{C5A445C1-FD4C-1A41-AB7E-FC9BC85276FE}"/>
    <pc:docChg chg="custSel modSld">
      <pc:chgData name="Michael Haub" userId="9f83edd91ca96e34" providerId="LiveId" clId="{C5A445C1-FD4C-1A41-AB7E-FC9BC85276FE}" dt="2023-02-25T14:46:31.695" v="46" actId="21"/>
      <pc:docMkLst>
        <pc:docMk/>
      </pc:docMkLst>
      <pc:sldChg chg="modSp">
        <pc:chgData name="Michael Haub" userId="9f83edd91ca96e34" providerId="LiveId" clId="{C5A445C1-FD4C-1A41-AB7E-FC9BC85276FE}" dt="2023-02-25T14:42:50.320" v="44" actId="1076"/>
        <pc:sldMkLst>
          <pc:docMk/>
          <pc:sldMk cId="223159891" sldId="273"/>
        </pc:sldMkLst>
        <pc:spChg chg="mod">
          <ac:chgData name="Michael Haub" userId="9f83edd91ca96e34" providerId="LiveId" clId="{C5A445C1-FD4C-1A41-AB7E-FC9BC85276FE}" dt="2023-02-25T14:42:37.930" v="41" actId="20577"/>
          <ac:spMkLst>
            <pc:docMk/>
            <pc:sldMk cId="223159891" sldId="273"/>
            <ac:spMk id="6" creationId="{3851A15B-BF2A-C527-F02C-D8663D73D924}"/>
          </ac:spMkLst>
        </pc:spChg>
        <pc:spChg chg="mod">
          <ac:chgData name="Michael Haub" userId="9f83edd91ca96e34" providerId="LiveId" clId="{C5A445C1-FD4C-1A41-AB7E-FC9BC85276FE}" dt="2023-02-25T14:42:50.320" v="44" actId="1076"/>
          <ac:spMkLst>
            <pc:docMk/>
            <pc:sldMk cId="223159891" sldId="273"/>
            <ac:spMk id="7" creationId="{DB57639C-98ED-5586-A7BB-3A434ACD4DCC}"/>
          </ac:spMkLst>
        </pc:spChg>
      </pc:sldChg>
      <pc:sldChg chg="delSp modSp delAnim">
        <pc:chgData name="Michael Haub" userId="9f83edd91ca96e34" providerId="LiveId" clId="{C5A445C1-FD4C-1A41-AB7E-FC9BC85276FE}" dt="2023-02-25T14:46:31.695" v="46" actId="21"/>
        <pc:sldMkLst>
          <pc:docMk/>
          <pc:sldMk cId="4005764306" sldId="274"/>
        </pc:sldMkLst>
        <pc:spChg chg="del">
          <ac:chgData name="Michael Haub" userId="9f83edd91ca96e34" providerId="LiveId" clId="{C5A445C1-FD4C-1A41-AB7E-FC9BC85276FE}" dt="2023-02-25T14:46:28.066" v="45" actId="21"/>
          <ac:spMkLst>
            <pc:docMk/>
            <pc:sldMk cId="4005764306" sldId="274"/>
            <ac:spMk id="9" creationId="{1C581040-1639-1F67-3009-6AF2D8F20B92}"/>
          </ac:spMkLst>
        </pc:spChg>
        <pc:spChg chg="mod">
          <ac:chgData name="Michael Haub" userId="9f83edd91ca96e34" providerId="LiveId" clId="{C5A445C1-FD4C-1A41-AB7E-FC9BC85276FE}" dt="2023-02-25T14:46:31.695" v="46" actId="21"/>
          <ac:spMkLst>
            <pc:docMk/>
            <pc:sldMk cId="4005764306" sldId="274"/>
            <ac:spMk id="10" creationId="{5DB11EB2-060C-6B00-2DC6-030ED5EFAD92}"/>
          </ac:spMkLst>
        </pc:spChg>
      </pc:sldChg>
    </pc:docChg>
  </pc:docChgLst>
  <pc:docChgLst>
    <pc:chgData name="Michael Haub" userId="9f83edd91ca96e34" providerId="LiveId" clId="{ECEA9BFA-4AFD-4C91-83E2-45F86AF40569}"/>
    <pc:docChg chg="modSld">
      <pc:chgData name="Michael Haub" userId="9f83edd91ca96e34" providerId="LiveId" clId="{ECEA9BFA-4AFD-4C91-83E2-45F86AF40569}" dt="2023-02-26T04:21:19.177" v="0"/>
      <pc:docMkLst>
        <pc:docMk/>
      </pc:docMkLst>
      <pc:sldChg chg="modTransition">
        <pc:chgData name="Michael Haub" userId="9f83edd91ca96e34" providerId="LiveId" clId="{ECEA9BFA-4AFD-4C91-83E2-45F86AF40569}" dt="2023-02-26T04:21:19.177" v="0"/>
        <pc:sldMkLst>
          <pc:docMk/>
          <pc:sldMk cId="163812519" sldId="256"/>
        </pc:sldMkLst>
      </pc:sldChg>
    </pc:docChg>
  </pc:docChgLst>
  <pc:docChgLst>
    <pc:chgData name="Michael Haub" userId="9f83edd91ca96e34" providerId="LiveId" clId="{2392D530-16E3-4A10-8895-03AB9C1B75B9}"/>
    <pc:docChg chg="delSld">
      <pc:chgData name="Michael Haub" userId="9f83edd91ca96e34" providerId="LiveId" clId="{2392D530-16E3-4A10-8895-03AB9C1B75B9}" dt="2023-02-26T23:50:52.924" v="0" actId="47"/>
      <pc:docMkLst>
        <pc:docMk/>
      </pc:docMkLst>
      <pc:sldChg chg="del">
        <pc:chgData name="Michael Haub" userId="9f83edd91ca96e34" providerId="LiveId" clId="{2392D530-16E3-4A10-8895-03AB9C1B75B9}" dt="2023-02-26T23:50:52.924" v="0" actId="47"/>
        <pc:sldMkLst>
          <pc:docMk/>
          <pc:sldMk cId="1386754166" sldId="265"/>
        </pc:sldMkLst>
      </pc:sldChg>
    </pc:docChg>
  </pc:docChgLst>
  <pc:docChgLst>
    <pc:chgData name="Michael Haub" userId="9f83edd91ca96e34" providerId="LiveId" clId="{E30AF8E3-B425-4C45-B17D-221BB8038E9F}"/>
    <pc:docChg chg="undo redo custSel addSld modSld sldOrd">
      <pc:chgData name="Michael Haub" userId="9f83edd91ca96e34" providerId="LiveId" clId="{E30AF8E3-B425-4C45-B17D-221BB8038E9F}" dt="2023-02-26T03:16:10.487" v="12624" actId="20577"/>
      <pc:docMkLst>
        <pc:docMk/>
      </pc:docMkLst>
      <pc:sldChg chg="modSp mod">
        <pc:chgData name="Michael Haub" userId="9f83edd91ca96e34" providerId="LiveId" clId="{E30AF8E3-B425-4C45-B17D-221BB8038E9F}" dt="2023-02-25T05:18:17.759" v="12593" actId="20577"/>
        <pc:sldMkLst>
          <pc:docMk/>
          <pc:sldMk cId="163812519" sldId="256"/>
        </pc:sldMkLst>
        <pc:spChg chg="mod">
          <ac:chgData name="Michael Haub" userId="9f83edd91ca96e34" providerId="LiveId" clId="{E30AF8E3-B425-4C45-B17D-221BB8038E9F}" dt="2023-02-25T05:18:17.759" v="12593" actId="20577"/>
          <ac:spMkLst>
            <pc:docMk/>
            <pc:sldMk cId="163812519" sldId="256"/>
            <ac:spMk id="2" creationId="{E1EE91A5-3D36-64E4-EBEB-32527B7348C1}"/>
          </ac:spMkLst>
        </pc:spChg>
      </pc:sldChg>
      <pc:sldChg chg="addSp modSp mod modAnim">
        <pc:chgData name="Michael Haub" userId="9f83edd91ca96e34" providerId="LiveId" clId="{E30AF8E3-B425-4C45-B17D-221BB8038E9F}" dt="2023-02-24T04:39:43.178" v="95"/>
        <pc:sldMkLst>
          <pc:docMk/>
          <pc:sldMk cId="3592315158" sldId="258"/>
        </pc:sldMkLst>
        <pc:spChg chg="mod">
          <ac:chgData name="Michael Haub" userId="9f83edd91ca96e34" providerId="LiveId" clId="{E30AF8E3-B425-4C45-B17D-221BB8038E9F}" dt="2023-02-24T04:39:18.290" v="90" actId="1076"/>
          <ac:spMkLst>
            <pc:docMk/>
            <pc:sldMk cId="3592315158" sldId="258"/>
            <ac:spMk id="7" creationId="{51B5D3E0-A5F1-19DA-51B8-61752FBEA9D0}"/>
          </ac:spMkLst>
        </pc:spChg>
        <pc:spChg chg="mod">
          <ac:chgData name="Michael Haub" userId="9f83edd91ca96e34" providerId="LiveId" clId="{E30AF8E3-B425-4C45-B17D-221BB8038E9F}" dt="2023-02-24T04:39:13.403" v="89" actId="1076"/>
          <ac:spMkLst>
            <pc:docMk/>
            <pc:sldMk cId="3592315158" sldId="258"/>
            <ac:spMk id="8" creationId="{9C9465F3-1419-97BB-C181-EB4C20392339}"/>
          </ac:spMkLst>
        </pc:spChg>
        <pc:spChg chg="add mod">
          <ac:chgData name="Michael Haub" userId="9f83edd91ca96e34" providerId="LiveId" clId="{E30AF8E3-B425-4C45-B17D-221BB8038E9F}" dt="2023-02-24T04:39:08.315" v="88" actId="1076"/>
          <ac:spMkLst>
            <pc:docMk/>
            <pc:sldMk cId="3592315158" sldId="258"/>
            <ac:spMk id="9" creationId="{9CD9547A-50F4-72FF-AFBC-F200F42A8243}"/>
          </ac:spMkLst>
        </pc:spChg>
      </pc:sldChg>
      <pc:sldChg chg="addSp delSp modSp mod ord modAnim">
        <pc:chgData name="Michael Haub" userId="9f83edd91ca96e34" providerId="LiveId" clId="{E30AF8E3-B425-4C45-B17D-221BB8038E9F}" dt="2023-02-25T04:54:52.760" v="11887" actId="20577"/>
        <pc:sldMkLst>
          <pc:docMk/>
          <pc:sldMk cId="2248840103" sldId="259"/>
        </pc:sldMkLst>
        <pc:spChg chg="mod">
          <ac:chgData name="Michael Haub" userId="9f83edd91ca96e34" providerId="LiveId" clId="{E30AF8E3-B425-4C45-B17D-221BB8038E9F}" dt="2023-02-24T04:52:12.390" v="1232" actId="20577"/>
          <ac:spMkLst>
            <pc:docMk/>
            <pc:sldMk cId="2248840103" sldId="259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05:03:42.338" v="2038" actId="20577"/>
          <ac:spMkLst>
            <pc:docMk/>
            <pc:sldMk cId="2248840103" sldId="259"/>
            <ac:spMk id="6" creationId="{3851A15B-BF2A-C527-F02C-D8663D73D924}"/>
          </ac:spMkLst>
        </pc:spChg>
        <pc:spChg chg="add del mod">
          <ac:chgData name="Michael Haub" userId="9f83edd91ca96e34" providerId="LiveId" clId="{E30AF8E3-B425-4C45-B17D-221BB8038E9F}" dt="2023-02-24T04:52:59.402" v="1274" actId="767"/>
          <ac:spMkLst>
            <pc:docMk/>
            <pc:sldMk cId="2248840103" sldId="259"/>
            <ac:spMk id="7" creationId="{B96C7D7C-9FF9-9456-A5AA-6459DB1964F4}"/>
          </ac:spMkLst>
        </pc:spChg>
        <pc:spChg chg="add del mod">
          <ac:chgData name="Michael Haub" userId="9f83edd91ca96e34" providerId="LiveId" clId="{E30AF8E3-B425-4C45-B17D-221BB8038E9F}" dt="2023-02-24T04:57:42.043" v="1580" actId="478"/>
          <ac:spMkLst>
            <pc:docMk/>
            <pc:sldMk cId="2248840103" sldId="259"/>
            <ac:spMk id="10" creationId="{D3BF85DB-9859-DD21-177A-224F31A9C94F}"/>
          </ac:spMkLst>
        </pc:spChg>
        <pc:spChg chg="add del mod">
          <ac:chgData name="Michael Haub" userId="9f83edd91ca96e34" providerId="LiveId" clId="{E30AF8E3-B425-4C45-B17D-221BB8038E9F}" dt="2023-02-24T04:58:07.793" v="1584" actId="478"/>
          <ac:spMkLst>
            <pc:docMk/>
            <pc:sldMk cId="2248840103" sldId="259"/>
            <ac:spMk id="11" creationId="{C0A2A995-052A-1FC0-D4A1-87DED3987816}"/>
          </ac:spMkLst>
        </pc:spChg>
        <pc:spChg chg="add mod">
          <ac:chgData name="Michael Haub" userId="9f83edd91ca96e34" providerId="LiveId" clId="{E30AF8E3-B425-4C45-B17D-221BB8038E9F}" dt="2023-02-24T05:01:31.270" v="1998" actId="1076"/>
          <ac:spMkLst>
            <pc:docMk/>
            <pc:sldMk cId="2248840103" sldId="259"/>
            <ac:spMk id="12" creationId="{F2FB3EFD-5F14-C5EF-D878-4D7FE9143F6E}"/>
          </ac:spMkLst>
        </pc:spChg>
        <pc:spChg chg="add mod">
          <ac:chgData name="Michael Haub" userId="9f83edd91ca96e34" providerId="LiveId" clId="{E30AF8E3-B425-4C45-B17D-221BB8038E9F}" dt="2023-02-24T05:03:47.626" v="2054" actId="20577"/>
          <ac:spMkLst>
            <pc:docMk/>
            <pc:sldMk cId="2248840103" sldId="259"/>
            <ac:spMk id="13" creationId="{336B45BD-8469-871B-9A5D-4B84149C0743}"/>
          </ac:spMkLst>
        </pc:spChg>
        <pc:spChg chg="add mod">
          <ac:chgData name="Michael Haub" userId="9f83edd91ca96e34" providerId="LiveId" clId="{E30AF8E3-B425-4C45-B17D-221BB8038E9F}" dt="2023-02-24T05:10:47.483" v="2345" actId="14100"/>
          <ac:spMkLst>
            <pc:docMk/>
            <pc:sldMk cId="2248840103" sldId="259"/>
            <ac:spMk id="14" creationId="{C9809270-7CE6-9964-C349-F96DC52AA297}"/>
          </ac:spMkLst>
        </pc:spChg>
        <pc:spChg chg="add mod">
          <ac:chgData name="Michael Haub" userId="9f83edd91ca96e34" providerId="LiveId" clId="{E30AF8E3-B425-4C45-B17D-221BB8038E9F}" dt="2023-02-25T04:54:52.760" v="11887" actId="20577"/>
          <ac:spMkLst>
            <pc:docMk/>
            <pc:sldMk cId="2248840103" sldId="259"/>
            <ac:spMk id="15" creationId="{C259640A-BAE7-EFC5-8FEB-66537EFE832B}"/>
          </ac:spMkLst>
        </pc:spChg>
        <pc:spChg chg="add del">
          <ac:chgData name="Michael Haub" userId="9f83edd91ca96e34" providerId="LiveId" clId="{E30AF8E3-B425-4C45-B17D-221BB8038E9F}" dt="2023-02-24T05:08:15.581" v="2314" actId="478"/>
          <ac:spMkLst>
            <pc:docMk/>
            <pc:sldMk cId="2248840103" sldId="259"/>
            <ac:spMk id="16" creationId="{A18EFB51-B45C-89F7-BC1B-7BA64C206432}"/>
          </ac:spMkLst>
        </pc:spChg>
        <pc:spChg chg="add del">
          <ac:chgData name="Michael Haub" userId="9f83edd91ca96e34" providerId="LiveId" clId="{E30AF8E3-B425-4C45-B17D-221BB8038E9F}" dt="2023-02-24T05:08:42.936" v="2319" actId="11529"/>
          <ac:spMkLst>
            <pc:docMk/>
            <pc:sldMk cId="2248840103" sldId="259"/>
            <ac:spMk id="17" creationId="{F7118DC4-7598-3FBD-CD13-28EFCF8B58EB}"/>
          </ac:spMkLst>
        </pc:spChg>
        <pc:cxnChg chg="add del mod">
          <ac:chgData name="Michael Haub" userId="9f83edd91ca96e34" providerId="LiveId" clId="{E30AF8E3-B425-4C45-B17D-221BB8038E9F}" dt="2023-02-24T04:57:05.574" v="1571" actId="11529"/>
          <ac:cxnSpMkLst>
            <pc:docMk/>
            <pc:sldMk cId="2248840103" sldId="259"/>
            <ac:cxnSpMk id="9" creationId="{7355EF84-50C0-31D6-CB5D-E50A7A5EF722}"/>
          </ac:cxnSpMkLst>
        </pc:cxnChg>
      </pc:sldChg>
      <pc:sldChg chg="addSp modSp add mod modAnim">
        <pc:chgData name="Michael Haub" userId="9f83edd91ca96e34" providerId="LiveId" clId="{E30AF8E3-B425-4C45-B17D-221BB8038E9F}" dt="2023-02-24T04:46:40.551" v="808"/>
        <pc:sldMkLst>
          <pc:docMk/>
          <pc:sldMk cId="3700252181" sldId="260"/>
        </pc:sldMkLst>
        <pc:spChg chg="mod">
          <ac:chgData name="Michael Haub" userId="9f83edd91ca96e34" providerId="LiveId" clId="{E30AF8E3-B425-4C45-B17D-221BB8038E9F}" dt="2023-02-24T04:46:10.059" v="802" actId="14100"/>
          <ac:spMkLst>
            <pc:docMk/>
            <pc:sldMk cId="3700252181" sldId="260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04:44:04.135" v="623" actId="313"/>
          <ac:spMkLst>
            <pc:docMk/>
            <pc:sldMk cId="3700252181" sldId="260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04:42:36.892" v="331" actId="1076"/>
          <ac:spMkLst>
            <pc:docMk/>
            <pc:sldMk cId="3700252181" sldId="260"/>
            <ac:spMk id="7" creationId="{9A6808FE-67A7-5918-8EE0-9ED9C83608D1}"/>
          </ac:spMkLst>
        </pc:spChg>
        <pc:spChg chg="add mod">
          <ac:chgData name="Michael Haub" userId="9f83edd91ca96e34" providerId="LiveId" clId="{E30AF8E3-B425-4C45-B17D-221BB8038E9F}" dt="2023-02-24T04:45:19.233" v="737" actId="1076"/>
          <ac:spMkLst>
            <pc:docMk/>
            <pc:sldMk cId="3700252181" sldId="260"/>
            <ac:spMk id="8" creationId="{BC2182E6-EC5C-0CE3-EFB7-1303B33C97C2}"/>
          </ac:spMkLst>
        </pc:spChg>
        <pc:picChg chg="mod">
          <ac:chgData name="Michael Haub" userId="9f83edd91ca96e34" providerId="LiveId" clId="{E30AF8E3-B425-4C45-B17D-221BB8038E9F}" dt="2023-02-24T04:42:20.747" v="328" actId="1076"/>
          <ac:picMkLst>
            <pc:docMk/>
            <pc:sldMk cId="3700252181" sldId="260"/>
            <ac:picMk id="4" creationId="{8BC441E9-9ED1-75C1-A901-8980C79F98FF}"/>
          </ac:picMkLst>
        </pc:picChg>
      </pc:sldChg>
      <pc:sldChg chg="addSp delSp modSp add mod ord modAnim">
        <pc:chgData name="Michael Haub" userId="9f83edd91ca96e34" providerId="LiveId" clId="{E30AF8E3-B425-4C45-B17D-221BB8038E9F}" dt="2023-02-24T16:15:37.468" v="2451" actId="1076"/>
        <pc:sldMkLst>
          <pc:docMk/>
          <pc:sldMk cId="3006383101" sldId="261"/>
        </pc:sldMkLst>
        <pc:spChg chg="mod">
          <ac:chgData name="Michael Haub" userId="9f83edd91ca96e34" providerId="LiveId" clId="{E30AF8E3-B425-4C45-B17D-221BB8038E9F}" dt="2023-02-24T04:47:10.391" v="829" actId="20577"/>
          <ac:spMkLst>
            <pc:docMk/>
            <pc:sldMk cId="3006383101" sldId="261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16:15:18.022" v="2448" actId="20577"/>
          <ac:spMkLst>
            <pc:docMk/>
            <pc:sldMk cId="3006383101" sldId="261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16:15:37.468" v="2451" actId="1076"/>
          <ac:spMkLst>
            <pc:docMk/>
            <pc:sldMk cId="3006383101" sldId="261"/>
            <ac:spMk id="7" creationId="{41765905-B325-2FF3-ED9E-0BB2F1B34AFC}"/>
          </ac:spMkLst>
        </pc:spChg>
        <pc:spChg chg="add mod">
          <ac:chgData name="Michael Haub" userId="9f83edd91ca96e34" providerId="LiveId" clId="{E30AF8E3-B425-4C45-B17D-221BB8038E9F}" dt="2023-02-24T16:15:30.741" v="2450" actId="1076"/>
          <ac:spMkLst>
            <pc:docMk/>
            <pc:sldMk cId="3006383101" sldId="261"/>
            <ac:spMk id="8" creationId="{96C66960-F37A-F94E-3C55-6CDC3B6762A3}"/>
          </ac:spMkLst>
        </pc:spChg>
        <pc:spChg chg="add del mod">
          <ac:chgData name="Michael Haub" userId="9f83edd91ca96e34" providerId="LiveId" clId="{E30AF8E3-B425-4C45-B17D-221BB8038E9F}" dt="2023-02-24T04:51:29.044" v="1205" actId="478"/>
          <ac:spMkLst>
            <pc:docMk/>
            <pc:sldMk cId="3006383101" sldId="261"/>
            <ac:spMk id="9" creationId="{4809B4FB-7DE9-66D5-995E-C0DD21CDC820}"/>
          </ac:spMkLst>
        </pc:spChg>
      </pc:sldChg>
      <pc:sldChg chg="addSp delSp modSp add mod ord modAnim">
        <pc:chgData name="Michael Haub" userId="9f83edd91ca96e34" providerId="LiveId" clId="{E30AF8E3-B425-4C45-B17D-221BB8038E9F}" dt="2023-02-24T16:36:55.951" v="3431"/>
        <pc:sldMkLst>
          <pc:docMk/>
          <pc:sldMk cId="3876225886" sldId="262"/>
        </pc:sldMkLst>
        <pc:spChg chg="mod">
          <ac:chgData name="Michael Haub" userId="9f83edd91ca96e34" providerId="LiveId" clId="{E30AF8E3-B425-4C45-B17D-221BB8038E9F}" dt="2023-02-24T05:09:35.238" v="2336" actId="20577"/>
          <ac:spMkLst>
            <pc:docMk/>
            <pc:sldMk cId="3876225886" sldId="262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16:19:06.167" v="2666" actId="20577"/>
          <ac:spMkLst>
            <pc:docMk/>
            <pc:sldMk cId="3876225886" sldId="262"/>
            <ac:spMk id="6" creationId="{3851A15B-BF2A-C527-F02C-D8663D73D924}"/>
          </ac:spMkLst>
        </pc:spChg>
        <pc:spChg chg="add del mod">
          <ac:chgData name="Michael Haub" userId="9f83edd91ca96e34" providerId="LiveId" clId="{E30AF8E3-B425-4C45-B17D-221BB8038E9F}" dt="2023-02-24T16:18:28.051" v="2591" actId="478"/>
          <ac:spMkLst>
            <pc:docMk/>
            <pc:sldMk cId="3876225886" sldId="262"/>
            <ac:spMk id="7" creationId="{96A303F7-55CB-F92E-EB44-4B3F3153E4D1}"/>
          </ac:spMkLst>
        </pc:spChg>
        <pc:spChg chg="add mod">
          <ac:chgData name="Michael Haub" userId="9f83edd91ca96e34" providerId="LiveId" clId="{E30AF8E3-B425-4C45-B17D-221BB8038E9F}" dt="2023-02-24T16:21:46.265" v="2985" actId="1076"/>
          <ac:spMkLst>
            <pc:docMk/>
            <pc:sldMk cId="3876225886" sldId="262"/>
            <ac:spMk id="8" creationId="{AE4C4398-087E-3D0C-FE62-44D0FF30E9EE}"/>
          </ac:spMkLst>
        </pc:spChg>
        <pc:spChg chg="add mod">
          <ac:chgData name="Michael Haub" userId="9f83edd91ca96e34" providerId="LiveId" clId="{E30AF8E3-B425-4C45-B17D-221BB8038E9F}" dt="2023-02-24T16:24:30.846" v="3163" actId="1076"/>
          <ac:spMkLst>
            <pc:docMk/>
            <pc:sldMk cId="3876225886" sldId="262"/>
            <ac:spMk id="9" creationId="{81C85ADC-DF2E-2660-0603-71328B685F94}"/>
          </ac:spMkLst>
        </pc:spChg>
        <pc:spChg chg="add mod">
          <ac:chgData name="Michael Haub" userId="9f83edd91ca96e34" providerId="LiveId" clId="{E30AF8E3-B425-4C45-B17D-221BB8038E9F}" dt="2023-02-24T16:24:22.807" v="3162" actId="1076"/>
          <ac:spMkLst>
            <pc:docMk/>
            <pc:sldMk cId="3876225886" sldId="262"/>
            <ac:spMk id="10" creationId="{1FA7C42F-7FC8-4050-6945-55A0764CCF1E}"/>
          </ac:spMkLst>
        </pc:spChg>
        <pc:spChg chg="add mod">
          <ac:chgData name="Michael Haub" userId="9f83edd91ca96e34" providerId="LiveId" clId="{E30AF8E3-B425-4C45-B17D-221BB8038E9F}" dt="2023-02-24T16:33:03.570" v="3385" actId="14100"/>
          <ac:spMkLst>
            <pc:docMk/>
            <pc:sldMk cId="3876225886" sldId="262"/>
            <ac:spMk id="11" creationId="{408FE7B2-DF29-C35C-2A62-79BD843E8754}"/>
          </ac:spMkLst>
        </pc:spChg>
        <pc:spChg chg="add mod">
          <ac:chgData name="Michael Haub" userId="9f83edd91ca96e34" providerId="LiveId" clId="{E30AF8E3-B425-4C45-B17D-221BB8038E9F}" dt="2023-02-24T16:33:23.474" v="3387" actId="1076"/>
          <ac:spMkLst>
            <pc:docMk/>
            <pc:sldMk cId="3876225886" sldId="262"/>
            <ac:spMk id="12" creationId="{A253B513-2187-6F6C-1DFA-400B4E9C6F75}"/>
          </ac:spMkLst>
        </pc:spChg>
        <pc:spChg chg="add mod">
          <ac:chgData name="Michael Haub" userId="9f83edd91ca96e34" providerId="LiveId" clId="{E30AF8E3-B425-4C45-B17D-221BB8038E9F}" dt="2023-02-24T16:33:57.047" v="3391" actId="1076"/>
          <ac:spMkLst>
            <pc:docMk/>
            <pc:sldMk cId="3876225886" sldId="262"/>
            <ac:spMk id="13" creationId="{E7AFB4C9-B1AF-65A9-FFFB-B009B6B1B0B1}"/>
          </ac:spMkLst>
        </pc:spChg>
        <pc:spChg chg="add mod">
          <ac:chgData name="Michael Haub" userId="9f83edd91ca96e34" providerId="LiveId" clId="{E30AF8E3-B425-4C45-B17D-221BB8038E9F}" dt="2023-02-24T16:33:47.726" v="3390" actId="1076"/>
          <ac:spMkLst>
            <pc:docMk/>
            <pc:sldMk cId="3876225886" sldId="262"/>
            <ac:spMk id="14" creationId="{112AF16B-A9BD-A325-CE0B-686E82A7B5AC}"/>
          </ac:spMkLst>
        </pc:spChg>
        <pc:picChg chg="mod">
          <ac:chgData name="Michael Haub" userId="9f83edd91ca96e34" providerId="LiveId" clId="{E30AF8E3-B425-4C45-B17D-221BB8038E9F}" dt="2023-02-24T16:33:11.457" v="3386" actId="1076"/>
          <ac:picMkLst>
            <pc:docMk/>
            <pc:sldMk cId="3876225886" sldId="262"/>
            <ac:picMk id="4" creationId="{8BC441E9-9ED1-75C1-A901-8980C79F98FF}"/>
          </ac:picMkLst>
        </pc:picChg>
      </pc:sldChg>
      <pc:sldChg chg="addSp modSp add mod modAnim">
        <pc:chgData name="Michael Haub" userId="9f83edd91ca96e34" providerId="LiveId" clId="{E30AF8E3-B425-4C45-B17D-221BB8038E9F}" dt="2023-02-24T17:52:28.823" v="4025" actId="20577"/>
        <pc:sldMkLst>
          <pc:docMk/>
          <pc:sldMk cId="728337481" sldId="263"/>
        </pc:sldMkLst>
        <pc:spChg chg="mod">
          <ac:chgData name="Michael Haub" userId="9f83edd91ca96e34" providerId="LiveId" clId="{E30AF8E3-B425-4C45-B17D-221BB8038E9F}" dt="2023-02-24T17:52:28.823" v="4025" actId="20577"/>
          <ac:spMkLst>
            <pc:docMk/>
            <pc:sldMk cId="728337481" sldId="263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16:39:29.371" v="3717" actId="20577"/>
          <ac:spMkLst>
            <pc:docMk/>
            <pc:sldMk cId="728337481" sldId="263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17:51:25.410" v="4011" actId="20577"/>
          <ac:spMkLst>
            <pc:docMk/>
            <pc:sldMk cId="728337481" sldId="263"/>
            <ac:spMk id="7" creationId="{DAA4C471-334E-83BA-ACAF-1D147551B502}"/>
          </ac:spMkLst>
        </pc:spChg>
      </pc:sldChg>
      <pc:sldChg chg="addSp modSp add mod modAnim">
        <pc:chgData name="Michael Haub" userId="9f83edd91ca96e34" providerId="LiveId" clId="{E30AF8E3-B425-4C45-B17D-221BB8038E9F}" dt="2023-02-24T17:59:32.420" v="4916"/>
        <pc:sldMkLst>
          <pc:docMk/>
          <pc:sldMk cId="2121358953" sldId="264"/>
        </pc:sldMkLst>
        <pc:spChg chg="mod">
          <ac:chgData name="Michael Haub" userId="9f83edd91ca96e34" providerId="LiveId" clId="{E30AF8E3-B425-4C45-B17D-221BB8038E9F}" dt="2023-02-24T17:52:38.872" v="4043" actId="20577"/>
          <ac:spMkLst>
            <pc:docMk/>
            <pc:sldMk cId="2121358953" sldId="264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17:55:00.439" v="4591" actId="14100"/>
          <ac:spMkLst>
            <pc:docMk/>
            <pc:sldMk cId="2121358953" sldId="264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17:58:41.952" v="4905" actId="20577"/>
          <ac:spMkLst>
            <pc:docMk/>
            <pc:sldMk cId="2121358953" sldId="264"/>
            <ac:spMk id="7" creationId="{C2887AED-43C8-C76B-D4D7-8F52FD06E927}"/>
          </ac:spMkLst>
        </pc:spChg>
      </pc:sldChg>
      <pc:sldChg chg="addSp modSp add mod ord modShow">
        <pc:chgData name="Michael Haub" userId="9f83edd91ca96e34" providerId="LiveId" clId="{E30AF8E3-B425-4C45-B17D-221BB8038E9F}" dt="2023-02-26T03:14:09.276" v="12615" actId="729"/>
        <pc:sldMkLst>
          <pc:docMk/>
          <pc:sldMk cId="1386754166" sldId="265"/>
        </pc:sldMkLst>
        <pc:spChg chg="mod">
          <ac:chgData name="Michael Haub" userId="9f83edd91ca96e34" providerId="LiveId" clId="{E30AF8E3-B425-4C45-B17D-221BB8038E9F}" dt="2023-02-24T17:53:51.223" v="4359" actId="14100"/>
          <ac:spMkLst>
            <pc:docMk/>
            <pc:sldMk cId="1386754166" sldId="265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19:38:57.014" v="8490" actId="1076"/>
          <ac:spMkLst>
            <pc:docMk/>
            <pc:sldMk cId="1386754166" sldId="265"/>
            <ac:spMk id="7" creationId="{83EF2E3F-DC9F-21E6-8BD1-65698C01186C}"/>
          </ac:spMkLst>
        </pc:spChg>
      </pc:sldChg>
      <pc:sldChg chg="addSp delSp modSp add mod ord delAnim modAnim">
        <pc:chgData name="Michael Haub" userId="9f83edd91ca96e34" providerId="LiveId" clId="{E30AF8E3-B425-4C45-B17D-221BB8038E9F}" dt="2023-02-24T19:18:17.443" v="7334" actId="255"/>
        <pc:sldMkLst>
          <pc:docMk/>
          <pc:sldMk cId="2348960644" sldId="266"/>
        </pc:sldMkLst>
        <pc:spChg chg="mod">
          <ac:chgData name="Michael Haub" userId="9f83edd91ca96e34" providerId="LiveId" clId="{E30AF8E3-B425-4C45-B17D-221BB8038E9F}" dt="2023-02-24T17:59:46.931" v="4929" actId="20577"/>
          <ac:spMkLst>
            <pc:docMk/>
            <pc:sldMk cId="2348960644" sldId="266"/>
            <ac:spMk id="5" creationId="{4DF46714-23DB-F6E6-7A57-A2E5505BDA3A}"/>
          </ac:spMkLst>
        </pc:spChg>
        <pc:spChg chg="add del mod">
          <ac:chgData name="Michael Haub" userId="9f83edd91ca96e34" providerId="LiveId" clId="{E30AF8E3-B425-4C45-B17D-221BB8038E9F}" dt="2023-02-24T18:05:25.231" v="5402" actId="20577"/>
          <ac:spMkLst>
            <pc:docMk/>
            <pc:sldMk cId="2348960644" sldId="266"/>
            <ac:spMk id="6" creationId="{3851A15B-BF2A-C527-F02C-D8663D73D924}"/>
          </ac:spMkLst>
        </pc:spChg>
        <pc:spChg chg="add del mod">
          <ac:chgData name="Michael Haub" userId="9f83edd91ca96e34" providerId="LiveId" clId="{E30AF8E3-B425-4C45-B17D-221BB8038E9F}" dt="2023-02-24T18:02:57.437" v="5182" actId="478"/>
          <ac:spMkLst>
            <pc:docMk/>
            <pc:sldMk cId="2348960644" sldId="266"/>
            <ac:spMk id="7" creationId="{9C23B4D9-6378-928F-F0FD-DED051AF69C3}"/>
          </ac:spMkLst>
        </pc:spChg>
        <pc:spChg chg="add del mod">
          <ac:chgData name="Michael Haub" userId="9f83edd91ca96e34" providerId="LiveId" clId="{E30AF8E3-B425-4C45-B17D-221BB8038E9F}" dt="2023-02-24T18:03:04.492" v="5186" actId="478"/>
          <ac:spMkLst>
            <pc:docMk/>
            <pc:sldMk cId="2348960644" sldId="266"/>
            <ac:spMk id="8" creationId="{BFCDE5F9-1F9A-735E-5336-C469B7A49E99}"/>
          </ac:spMkLst>
        </pc:spChg>
        <pc:spChg chg="add mod">
          <ac:chgData name="Michael Haub" userId="9f83edd91ca96e34" providerId="LiveId" clId="{E30AF8E3-B425-4C45-B17D-221BB8038E9F}" dt="2023-02-24T18:09:24.831" v="5657" actId="20577"/>
          <ac:spMkLst>
            <pc:docMk/>
            <pc:sldMk cId="2348960644" sldId="266"/>
            <ac:spMk id="9" creationId="{9CBEA4F1-CE91-B05E-DF7F-8A9DF86C3BEE}"/>
          </ac:spMkLst>
        </pc:spChg>
        <pc:spChg chg="add del">
          <ac:chgData name="Michael Haub" userId="9f83edd91ca96e34" providerId="LiveId" clId="{E30AF8E3-B425-4C45-B17D-221BB8038E9F}" dt="2023-02-24T18:08:09.301" v="5605" actId="478"/>
          <ac:spMkLst>
            <pc:docMk/>
            <pc:sldMk cId="2348960644" sldId="266"/>
            <ac:spMk id="10" creationId="{0D18F25D-5D0E-426F-124A-BCA9DBC8B58B}"/>
          </ac:spMkLst>
        </pc:spChg>
        <pc:spChg chg="add mod">
          <ac:chgData name="Michael Haub" userId="9f83edd91ca96e34" providerId="LiveId" clId="{E30AF8E3-B425-4C45-B17D-221BB8038E9F}" dt="2023-02-24T19:17:59.074" v="7314" actId="255"/>
          <ac:spMkLst>
            <pc:docMk/>
            <pc:sldMk cId="2348960644" sldId="266"/>
            <ac:spMk id="11" creationId="{2932E026-2560-34A6-7EC5-19F1F7190C98}"/>
          </ac:spMkLst>
        </pc:spChg>
        <pc:spChg chg="add del mod">
          <ac:chgData name="Michael Haub" userId="9f83edd91ca96e34" providerId="LiveId" clId="{E30AF8E3-B425-4C45-B17D-221BB8038E9F}" dt="2023-02-24T19:17:51.810" v="7310" actId="478"/>
          <ac:spMkLst>
            <pc:docMk/>
            <pc:sldMk cId="2348960644" sldId="266"/>
            <ac:spMk id="12" creationId="{6430869A-80CB-06E8-7378-BE04347A885A}"/>
          </ac:spMkLst>
        </pc:spChg>
        <pc:spChg chg="add mod">
          <ac:chgData name="Michael Haub" userId="9f83edd91ca96e34" providerId="LiveId" clId="{E30AF8E3-B425-4C45-B17D-221BB8038E9F}" dt="2023-02-24T19:18:17.443" v="7334" actId="255"/>
          <ac:spMkLst>
            <pc:docMk/>
            <pc:sldMk cId="2348960644" sldId="266"/>
            <ac:spMk id="13" creationId="{DFB92D50-6673-E865-60F3-1A9C58129EDB}"/>
          </ac:spMkLst>
        </pc:spChg>
        <pc:spChg chg="add del mod">
          <ac:chgData name="Michael Haub" userId="9f83edd91ca96e34" providerId="LiveId" clId="{E30AF8E3-B425-4C45-B17D-221BB8038E9F}" dt="2023-02-24T19:18:11.512" v="7328" actId="478"/>
          <ac:spMkLst>
            <pc:docMk/>
            <pc:sldMk cId="2348960644" sldId="266"/>
            <ac:spMk id="14" creationId="{CFECAE14-3FB6-A3BA-6304-40D343F980DF}"/>
          </ac:spMkLst>
        </pc:spChg>
        <pc:spChg chg="add del mod">
          <ac:chgData name="Michael Haub" userId="9f83edd91ca96e34" providerId="LiveId" clId="{E30AF8E3-B425-4C45-B17D-221BB8038E9F}" dt="2023-02-24T18:13:29.126" v="5728" actId="478"/>
          <ac:spMkLst>
            <pc:docMk/>
            <pc:sldMk cId="2348960644" sldId="266"/>
            <ac:spMk id="15" creationId="{2DE89FB0-A648-3CFD-5430-E065136C0FC6}"/>
          </ac:spMkLst>
        </pc:spChg>
        <pc:spChg chg="add mod">
          <ac:chgData name="Michael Haub" userId="9f83edd91ca96e34" providerId="LiveId" clId="{E30AF8E3-B425-4C45-B17D-221BB8038E9F}" dt="2023-02-24T19:17:47.017" v="7308" actId="255"/>
          <ac:spMkLst>
            <pc:docMk/>
            <pc:sldMk cId="2348960644" sldId="266"/>
            <ac:spMk id="16" creationId="{FA93EA42-C716-181A-93CD-E1793DD84506}"/>
          </ac:spMkLst>
        </pc:spChg>
        <pc:spChg chg="add del mod">
          <ac:chgData name="Michael Haub" userId="9f83edd91ca96e34" providerId="LiveId" clId="{E30AF8E3-B425-4C45-B17D-221BB8038E9F}" dt="2023-02-24T19:17:36.502" v="7289" actId="478"/>
          <ac:spMkLst>
            <pc:docMk/>
            <pc:sldMk cId="2348960644" sldId="266"/>
            <ac:spMk id="17" creationId="{35289B2B-696E-DD75-76FE-D7C926D3945C}"/>
          </ac:spMkLst>
        </pc:spChg>
        <pc:spChg chg="add mod">
          <ac:chgData name="Michael Haub" userId="9f83edd91ca96e34" providerId="LiveId" clId="{E30AF8E3-B425-4C45-B17D-221BB8038E9F}" dt="2023-02-24T19:18:08.158" v="7327" actId="255"/>
          <ac:spMkLst>
            <pc:docMk/>
            <pc:sldMk cId="2348960644" sldId="266"/>
            <ac:spMk id="18" creationId="{8AEADDBA-7CF2-B60D-8F5B-18AABEB0B12C}"/>
          </ac:spMkLst>
        </pc:spChg>
        <pc:spChg chg="add del mod">
          <ac:chgData name="Michael Haub" userId="9f83edd91ca96e34" providerId="LiveId" clId="{E30AF8E3-B425-4C45-B17D-221BB8038E9F}" dt="2023-02-24T19:18:02.299" v="7315" actId="478"/>
          <ac:spMkLst>
            <pc:docMk/>
            <pc:sldMk cId="2348960644" sldId="266"/>
            <ac:spMk id="19" creationId="{CABADFB7-C5B8-9C4C-7D0D-CD37B24F8986}"/>
          </ac:spMkLst>
        </pc:spChg>
        <pc:picChg chg="mod">
          <ac:chgData name="Michael Haub" userId="9f83edd91ca96e34" providerId="LiveId" clId="{E30AF8E3-B425-4C45-B17D-221BB8038E9F}" dt="2023-02-24T18:05:04.579" v="5317" actId="1076"/>
          <ac:picMkLst>
            <pc:docMk/>
            <pc:sldMk cId="2348960644" sldId="266"/>
            <ac:picMk id="4" creationId="{8BC441E9-9ED1-75C1-A901-8980C79F98FF}"/>
          </ac:picMkLst>
        </pc:picChg>
      </pc:sldChg>
      <pc:sldChg chg="addSp modSp add mod ord modAnim">
        <pc:chgData name="Michael Haub" userId="9f83edd91ca96e34" providerId="LiveId" clId="{E30AF8E3-B425-4C45-B17D-221BB8038E9F}" dt="2023-02-24T18:23:24.832" v="6483"/>
        <pc:sldMkLst>
          <pc:docMk/>
          <pc:sldMk cId="3766465217" sldId="267"/>
        </pc:sldMkLst>
        <pc:spChg chg="mod">
          <ac:chgData name="Michael Haub" userId="9f83edd91ca96e34" providerId="LiveId" clId="{E30AF8E3-B425-4C45-B17D-221BB8038E9F}" dt="2023-02-24T18:18:18.097" v="5812" actId="20577"/>
          <ac:spMkLst>
            <pc:docMk/>
            <pc:sldMk cId="3766465217" sldId="267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18:21:08.600" v="6374" actId="14100"/>
          <ac:spMkLst>
            <pc:docMk/>
            <pc:sldMk cId="3766465217" sldId="267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18:21:39.579" v="6376" actId="14100"/>
          <ac:spMkLst>
            <pc:docMk/>
            <pc:sldMk cId="3766465217" sldId="267"/>
            <ac:spMk id="7" creationId="{FF5C8DCF-277D-05B6-0B3C-9E2E59E04C52}"/>
          </ac:spMkLst>
        </pc:spChg>
        <pc:spChg chg="add mod">
          <ac:chgData name="Michael Haub" userId="9f83edd91ca96e34" providerId="LiveId" clId="{E30AF8E3-B425-4C45-B17D-221BB8038E9F}" dt="2023-02-24T18:22:27.208" v="6468" actId="1076"/>
          <ac:spMkLst>
            <pc:docMk/>
            <pc:sldMk cId="3766465217" sldId="267"/>
            <ac:spMk id="8" creationId="{0EC9F347-639E-0C8F-B0BB-07922519DFCF}"/>
          </ac:spMkLst>
        </pc:spChg>
        <pc:picChg chg="mod">
          <ac:chgData name="Michael Haub" userId="9f83edd91ca96e34" providerId="LiveId" clId="{E30AF8E3-B425-4C45-B17D-221BB8038E9F}" dt="2023-02-24T18:21:02.161" v="6373" actId="1076"/>
          <ac:picMkLst>
            <pc:docMk/>
            <pc:sldMk cId="3766465217" sldId="267"/>
            <ac:picMk id="4" creationId="{8BC441E9-9ED1-75C1-A901-8980C79F98FF}"/>
          </ac:picMkLst>
        </pc:picChg>
      </pc:sldChg>
      <pc:sldChg chg="addSp modSp add mod ord modAnim">
        <pc:chgData name="Michael Haub" userId="9f83edd91ca96e34" providerId="LiveId" clId="{E30AF8E3-B425-4C45-B17D-221BB8038E9F}" dt="2023-02-25T04:33:31.205" v="9721"/>
        <pc:sldMkLst>
          <pc:docMk/>
          <pc:sldMk cId="1996478653" sldId="268"/>
        </pc:sldMkLst>
        <pc:spChg chg="mod">
          <ac:chgData name="Michael Haub" userId="9f83edd91ca96e34" providerId="LiveId" clId="{E30AF8E3-B425-4C45-B17D-221BB8038E9F}" dt="2023-02-25T04:24:48.896" v="8804" actId="20577"/>
          <ac:spMkLst>
            <pc:docMk/>
            <pc:sldMk cId="1996478653" sldId="268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5T04:31:26.711" v="9569" actId="14100"/>
          <ac:spMkLst>
            <pc:docMk/>
            <pc:sldMk cId="1996478653" sldId="268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5T04:31:39.681" v="9572" actId="14100"/>
          <ac:spMkLst>
            <pc:docMk/>
            <pc:sldMk cId="1996478653" sldId="268"/>
            <ac:spMk id="7" creationId="{AF98FE51-9210-8C3E-815A-4CB2243D8540}"/>
          </ac:spMkLst>
        </pc:spChg>
        <pc:spChg chg="add mod">
          <ac:chgData name="Michael Haub" userId="9f83edd91ca96e34" providerId="LiveId" clId="{E30AF8E3-B425-4C45-B17D-221BB8038E9F}" dt="2023-02-25T04:32:54.143" v="9713" actId="1076"/>
          <ac:spMkLst>
            <pc:docMk/>
            <pc:sldMk cId="1996478653" sldId="268"/>
            <ac:spMk id="8" creationId="{00DB8765-4A88-34BB-3D7D-FE105FE123EC}"/>
          </ac:spMkLst>
        </pc:spChg>
        <pc:picChg chg="mod">
          <ac:chgData name="Michael Haub" userId="9f83edd91ca96e34" providerId="LiveId" clId="{E30AF8E3-B425-4C45-B17D-221BB8038E9F}" dt="2023-02-25T04:31:31.887" v="9570" actId="1076"/>
          <ac:picMkLst>
            <pc:docMk/>
            <pc:sldMk cId="1996478653" sldId="268"/>
            <ac:picMk id="4" creationId="{8BC441E9-9ED1-75C1-A901-8980C79F98FF}"/>
          </ac:picMkLst>
        </pc:picChg>
      </pc:sldChg>
      <pc:sldChg chg="addSp delSp modSp add mod ord delAnim modAnim">
        <pc:chgData name="Michael Haub" userId="9f83edd91ca96e34" providerId="LiveId" clId="{E30AF8E3-B425-4C45-B17D-221BB8038E9F}" dt="2023-02-25T05:00:31.214" v="11895" actId="20577"/>
        <pc:sldMkLst>
          <pc:docMk/>
          <pc:sldMk cId="1484219882" sldId="269"/>
        </pc:sldMkLst>
        <pc:spChg chg="mod">
          <ac:chgData name="Michael Haub" userId="9f83edd91ca96e34" providerId="LiveId" clId="{E30AF8E3-B425-4C45-B17D-221BB8038E9F}" dt="2023-02-24T18:28:08.634" v="6505" actId="20577"/>
          <ac:spMkLst>
            <pc:docMk/>
            <pc:sldMk cId="1484219882" sldId="269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4T19:25:39.356" v="7483" actId="20577"/>
          <ac:spMkLst>
            <pc:docMk/>
            <pc:sldMk cId="1484219882" sldId="269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19:17:15.305" v="7288" actId="255"/>
          <ac:spMkLst>
            <pc:docMk/>
            <pc:sldMk cId="1484219882" sldId="269"/>
            <ac:spMk id="7" creationId="{C0FB2A8D-08DE-D5AA-3811-56FCFCEA3107}"/>
          </ac:spMkLst>
        </pc:spChg>
        <pc:spChg chg="add mod">
          <ac:chgData name="Michael Haub" userId="9f83edd91ca96e34" providerId="LiveId" clId="{E30AF8E3-B425-4C45-B17D-221BB8038E9F}" dt="2023-02-25T05:00:31.214" v="11895" actId="20577"/>
          <ac:spMkLst>
            <pc:docMk/>
            <pc:sldMk cId="1484219882" sldId="269"/>
            <ac:spMk id="8" creationId="{D7F91A0D-5CEE-968E-357E-C1A219DC4393}"/>
          </ac:spMkLst>
        </pc:spChg>
        <pc:spChg chg="add del mod">
          <ac:chgData name="Michael Haub" userId="9f83edd91ca96e34" providerId="LiveId" clId="{E30AF8E3-B425-4C45-B17D-221BB8038E9F}" dt="2023-02-24T19:09:08.079" v="7093" actId="478"/>
          <ac:spMkLst>
            <pc:docMk/>
            <pc:sldMk cId="1484219882" sldId="269"/>
            <ac:spMk id="8" creationId="{D9404D82-7AD1-511A-2220-05D4F78A614F}"/>
          </ac:spMkLst>
        </pc:spChg>
        <pc:spChg chg="add del mod">
          <ac:chgData name="Michael Haub" userId="9f83edd91ca96e34" providerId="LiveId" clId="{E30AF8E3-B425-4C45-B17D-221BB8038E9F}" dt="2023-02-24T19:17:08.607" v="7272" actId="478"/>
          <ac:spMkLst>
            <pc:docMk/>
            <pc:sldMk cId="1484219882" sldId="269"/>
            <ac:spMk id="9" creationId="{DA84CF01-FF8A-EEF5-0887-DBB1823697AC}"/>
          </ac:spMkLst>
        </pc:spChg>
        <pc:spChg chg="add mod">
          <ac:chgData name="Michael Haub" userId="9f83edd91ca96e34" providerId="LiveId" clId="{E30AF8E3-B425-4C45-B17D-221BB8038E9F}" dt="2023-02-24T19:17:04.445" v="7271" actId="255"/>
          <ac:spMkLst>
            <pc:docMk/>
            <pc:sldMk cId="1484219882" sldId="269"/>
            <ac:spMk id="10" creationId="{A9FB1BCA-4985-BB6C-CBBB-8EBC9CB4F56C}"/>
          </ac:spMkLst>
        </pc:spChg>
        <pc:spChg chg="add del mod">
          <ac:chgData name="Michael Haub" userId="9f83edd91ca96e34" providerId="LiveId" clId="{E30AF8E3-B425-4C45-B17D-221BB8038E9F}" dt="2023-02-24T19:16:58.236" v="7257" actId="478"/>
          <ac:spMkLst>
            <pc:docMk/>
            <pc:sldMk cId="1484219882" sldId="269"/>
            <ac:spMk id="11" creationId="{D72AA037-C8B3-27EC-0BE5-734EAED46320}"/>
          </ac:spMkLst>
        </pc:spChg>
        <pc:spChg chg="add mod">
          <ac:chgData name="Michael Haub" userId="9f83edd91ca96e34" providerId="LiveId" clId="{E30AF8E3-B425-4C45-B17D-221BB8038E9F}" dt="2023-02-24T19:16:13.778" v="7232" actId="255"/>
          <ac:spMkLst>
            <pc:docMk/>
            <pc:sldMk cId="1484219882" sldId="269"/>
            <ac:spMk id="12" creationId="{6908609A-7CD8-B797-C770-B7A63B064F5E}"/>
          </ac:spMkLst>
        </pc:spChg>
        <pc:spChg chg="add del mod">
          <ac:chgData name="Michael Haub" userId="9f83edd91ca96e34" providerId="LiveId" clId="{E30AF8E3-B425-4C45-B17D-221BB8038E9F}" dt="2023-02-24T19:15:53.274" v="7223" actId="478"/>
          <ac:spMkLst>
            <pc:docMk/>
            <pc:sldMk cId="1484219882" sldId="269"/>
            <ac:spMk id="13" creationId="{270E4F0D-1062-4CD5-352A-1DDE9A37E307}"/>
          </ac:spMkLst>
        </pc:spChg>
        <pc:spChg chg="add del mod">
          <ac:chgData name="Michael Haub" userId="9f83edd91ca96e34" providerId="LiveId" clId="{E30AF8E3-B425-4C45-B17D-221BB8038E9F}" dt="2023-02-24T19:15:39.323" v="7216" actId="478"/>
          <ac:spMkLst>
            <pc:docMk/>
            <pc:sldMk cId="1484219882" sldId="269"/>
            <ac:spMk id="14" creationId="{89CBC286-8EE1-F357-3131-20100E94ECD4}"/>
          </ac:spMkLst>
        </pc:spChg>
        <pc:spChg chg="add del mod">
          <ac:chgData name="Michael Haub" userId="9f83edd91ca96e34" providerId="LiveId" clId="{E30AF8E3-B425-4C45-B17D-221BB8038E9F}" dt="2023-02-24T19:13:20.272" v="7180" actId="478"/>
          <ac:spMkLst>
            <pc:docMk/>
            <pc:sldMk cId="1484219882" sldId="269"/>
            <ac:spMk id="15" creationId="{A315E75B-5BC4-F4AD-C019-435C0132D729}"/>
          </ac:spMkLst>
        </pc:spChg>
        <pc:spChg chg="add mod">
          <ac:chgData name="Michael Haub" userId="9f83edd91ca96e34" providerId="LiveId" clId="{E30AF8E3-B425-4C45-B17D-221BB8038E9F}" dt="2023-02-24T19:16:44.227" v="7245" actId="1076"/>
          <ac:spMkLst>
            <pc:docMk/>
            <pc:sldMk cId="1484219882" sldId="269"/>
            <ac:spMk id="16" creationId="{0778253E-624B-B91E-242F-064075925AB8}"/>
          </ac:spMkLst>
        </pc:spChg>
        <pc:spChg chg="add del mod">
          <ac:chgData name="Michael Haub" userId="9f83edd91ca96e34" providerId="LiveId" clId="{E30AF8E3-B425-4C45-B17D-221BB8038E9F}" dt="2023-02-24T19:16:19.107" v="7234" actId="478"/>
          <ac:spMkLst>
            <pc:docMk/>
            <pc:sldMk cId="1484219882" sldId="269"/>
            <ac:spMk id="17" creationId="{0251BECF-EFB6-089E-C2E7-3588294CD3A2}"/>
          </ac:spMkLst>
        </pc:spChg>
        <pc:spChg chg="add mod">
          <ac:chgData name="Michael Haub" userId="9f83edd91ca96e34" providerId="LiveId" clId="{E30AF8E3-B425-4C45-B17D-221BB8038E9F}" dt="2023-02-24T19:16:50.679" v="7256" actId="255"/>
          <ac:spMkLst>
            <pc:docMk/>
            <pc:sldMk cId="1484219882" sldId="269"/>
            <ac:spMk id="18" creationId="{015D26FD-6AE0-F2F5-07EE-40D5DFC4539E}"/>
          </ac:spMkLst>
        </pc:spChg>
        <pc:spChg chg="add del mod">
          <ac:chgData name="Michael Haub" userId="9f83edd91ca96e34" providerId="LiveId" clId="{E30AF8E3-B425-4C45-B17D-221BB8038E9F}" dt="2023-02-24T19:16:31.105" v="7239" actId="478"/>
          <ac:spMkLst>
            <pc:docMk/>
            <pc:sldMk cId="1484219882" sldId="269"/>
            <ac:spMk id="19" creationId="{07D90527-92F5-F440-E0F9-FD055BFD9F7C}"/>
          </ac:spMkLst>
        </pc:spChg>
        <pc:spChg chg="add del mod">
          <ac:chgData name="Michael Haub" userId="9f83edd91ca96e34" providerId="LiveId" clId="{E30AF8E3-B425-4C45-B17D-221BB8038E9F}" dt="2023-02-24T19:19:36.687" v="7337" actId="478"/>
          <ac:spMkLst>
            <pc:docMk/>
            <pc:sldMk cId="1484219882" sldId="269"/>
            <ac:spMk id="20" creationId="{4B717317-C062-DC0A-6E56-D51442E5EE25}"/>
          </ac:spMkLst>
        </pc:spChg>
        <pc:spChg chg="add del mod">
          <ac:chgData name="Michael Haub" userId="9f83edd91ca96e34" providerId="LiveId" clId="{E30AF8E3-B425-4C45-B17D-221BB8038E9F}" dt="2023-02-24T19:19:57.651" v="7340" actId="478"/>
          <ac:spMkLst>
            <pc:docMk/>
            <pc:sldMk cId="1484219882" sldId="269"/>
            <ac:spMk id="21" creationId="{9582AA97-D43F-1B7C-B721-601903E7F1E8}"/>
          </ac:spMkLst>
        </pc:spChg>
        <pc:spChg chg="add mod">
          <ac:chgData name="Michael Haub" userId="9f83edd91ca96e34" providerId="LiveId" clId="{E30AF8E3-B425-4C45-B17D-221BB8038E9F}" dt="2023-02-24T19:22:49.695" v="7412" actId="1076"/>
          <ac:spMkLst>
            <pc:docMk/>
            <pc:sldMk cId="1484219882" sldId="269"/>
            <ac:spMk id="24" creationId="{B25B2E0D-1B53-4A95-A2EB-B524DF8FA24C}"/>
          </ac:spMkLst>
        </pc:spChg>
        <pc:spChg chg="add mod">
          <ac:chgData name="Michael Haub" userId="9f83edd91ca96e34" providerId="LiveId" clId="{E30AF8E3-B425-4C45-B17D-221BB8038E9F}" dt="2023-02-24T19:24:51.919" v="7458" actId="14100"/>
          <ac:spMkLst>
            <pc:docMk/>
            <pc:sldMk cId="1484219882" sldId="269"/>
            <ac:spMk id="27" creationId="{60D09B93-7B67-6DAC-D887-EF2EBEA9DD50}"/>
          </ac:spMkLst>
        </pc:spChg>
        <pc:spChg chg="add mod">
          <ac:chgData name="Michael Haub" userId="9f83edd91ca96e34" providerId="LiveId" clId="{E30AF8E3-B425-4C45-B17D-221BB8038E9F}" dt="2023-02-24T19:24:45.326" v="7457" actId="1076"/>
          <ac:spMkLst>
            <pc:docMk/>
            <pc:sldMk cId="1484219882" sldId="269"/>
            <ac:spMk id="28" creationId="{A4F6B292-6762-5CFA-13DA-65C9A2A2BD72}"/>
          </ac:spMkLst>
        </pc:spChg>
        <pc:picChg chg="mod">
          <ac:chgData name="Michael Haub" userId="9f83edd91ca96e34" providerId="LiveId" clId="{E30AF8E3-B425-4C45-B17D-221BB8038E9F}" dt="2023-02-24T19:11:35.472" v="7149" actId="1076"/>
          <ac:picMkLst>
            <pc:docMk/>
            <pc:sldMk cId="1484219882" sldId="269"/>
            <ac:picMk id="4" creationId="{8BC441E9-9ED1-75C1-A901-8980C79F98FF}"/>
          </ac:picMkLst>
        </pc:picChg>
        <pc:cxnChg chg="add mod">
          <ac:chgData name="Michael Haub" userId="9f83edd91ca96e34" providerId="LiveId" clId="{E30AF8E3-B425-4C45-B17D-221BB8038E9F}" dt="2023-02-24T19:21:46.196" v="7351" actId="13822"/>
          <ac:cxnSpMkLst>
            <pc:docMk/>
            <pc:sldMk cId="1484219882" sldId="269"/>
            <ac:cxnSpMk id="23" creationId="{2A202386-C2A0-D615-C34E-1B6FF139F8CB}"/>
          </ac:cxnSpMkLst>
        </pc:cxnChg>
        <pc:cxnChg chg="add del">
          <ac:chgData name="Michael Haub" userId="9f83edd91ca96e34" providerId="LiveId" clId="{E30AF8E3-B425-4C45-B17D-221BB8038E9F}" dt="2023-02-24T19:23:49.568" v="7416" actId="478"/>
          <ac:cxnSpMkLst>
            <pc:docMk/>
            <pc:sldMk cId="1484219882" sldId="269"/>
            <ac:cxnSpMk id="26" creationId="{667D4150-B2F9-C1BB-0D6A-46016E75777D}"/>
          </ac:cxnSpMkLst>
        </pc:cxnChg>
      </pc:sldChg>
      <pc:sldChg chg="addSp delSp modSp add mod ord delAnim modAnim">
        <pc:chgData name="Michael Haub" userId="9f83edd91ca96e34" providerId="LiveId" clId="{E30AF8E3-B425-4C45-B17D-221BB8038E9F}" dt="2023-02-24T19:38:35.377" v="8484" actId="478"/>
        <pc:sldMkLst>
          <pc:docMk/>
          <pc:sldMk cId="4167073381" sldId="270"/>
        </pc:sldMkLst>
        <pc:spChg chg="mod">
          <ac:chgData name="Michael Haub" userId="9f83edd91ca96e34" providerId="LiveId" clId="{E30AF8E3-B425-4C45-B17D-221BB8038E9F}" dt="2023-02-24T19:26:10.936" v="7499" actId="20577"/>
          <ac:spMkLst>
            <pc:docMk/>
            <pc:sldMk cId="4167073381" sldId="270"/>
            <ac:spMk id="5" creationId="{4DF46714-23DB-F6E6-7A57-A2E5505BDA3A}"/>
          </ac:spMkLst>
        </pc:spChg>
        <pc:spChg chg="add del mod">
          <ac:chgData name="Michael Haub" userId="9f83edd91ca96e34" providerId="LiveId" clId="{E30AF8E3-B425-4C45-B17D-221BB8038E9F}" dt="2023-02-24T19:28:16.157" v="7960" actId="20577"/>
          <ac:spMkLst>
            <pc:docMk/>
            <pc:sldMk cId="4167073381" sldId="270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4T19:34:18.908" v="7980" actId="1076"/>
          <ac:spMkLst>
            <pc:docMk/>
            <pc:sldMk cId="4167073381" sldId="270"/>
            <ac:spMk id="7" creationId="{3CF9A4EC-3739-1C95-32F2-D2AE6C810326}"/>
          </ac:spMkLst>
        </pc:spChg>
        <pc:spChg chg="add del mod">
          <ac:chgData name="Michael Haub" userId="9f83edd91ca96e34" providerId="LiveId" clId="{E30AF8E3-B425-4C45-B17D-221BB8038E9F}" dt="2023-02-24T19:38:33.801" v="8483" actId="478"/>
          <ac:spMkLst>
            <pc:docMk/>
            <pc:sldMk cId="4167073381" sldId="270"/>
            <ac:spMk id="11" creationId="{CDCD5C55-37D0-B61F-71AD-922F0DF358A0}"/>
          </ac:spMkLst>
        </pc:spChg>
        <pc:cxnChg chg="add del mod">
          <ac:chgData name="Michael Haub" userId="9f83edd91ca96e34" providerId="LiveId" clId="{E30AF8E3-B425-4C45-B17D-221BB8038E9F}" dt="2023-02-24T19:38:35.377" v="8484" actId="478"/>
          <ac:cxnSpMkLst>
            <pc:docMk/>
            <pc:sldMk cId="4167073381" sldId="270"/>
            <ac:cxnSpMk id="8" creationId="{FD7F1ED6-B8A8-085A-18F1-184B27C52757}"/>
          </ac:cxnSpMkLst>
        </pc:cxnChg>
      </pc:sldChg>
      <pc:sldChg chg="modSp add mod ord modAnim">
        <pc:chgData name="Michael Haub" userId="9f83edd91ca96e34" providerId="LiveId" clId="{E30AF8E3-B425-4C45-B17D-221BB8038E9F}" dt="2023-02-25T05:02:00.339" v="11986" actId="14100"/>
        <pc:sldMkLst>
          <pc:docMk/>
          <pc:sldMk cId="2052526370" sldId="271"/>
        </pc:sldMkLst>
        <pc:spChg chg="mod">
          <ac:chgData name="Michael Haub" userId="9f83edd91ca96e34" providerId="LiveId" clId="{E30AF8E3-B425-4C45-B17D-221BB8038E9F}" dt="2023-02-24T19:35:54.217" v="8001" actId="20577"/>
          <ac:spMkLst>
            <pc:docMk/>
            <pc:sldMk cId="2052526370" sldId="271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5T05:02:00.339" v="11986" actId="14100"/>
          <ac:spMkLst>
            <pc:docMk/>
            <pc:sldMk cId="2052526370" sldId="271"/>
            <ac:spMk id="6" creationId="{3851A15B-BF2A-C527-F02C-D8663D73D924}"/>
          </ac:spMkLst>
        </pc:spChg>
      </pc:sldChg>
      <pc:sldChg chg="addSp delSp modSp add mod ord modAnim">
        <pc:chgData name="Michael Haub" userId="9f83edd91ca96e34" providerId="LiveId" clId="{E30AF8E3-B425-4C45-B17D-221BB8038E9F}" dt="2023-02-25T05:02:55.166" v="12007" actId="20577"/>
        <pc:sldMkLst>
          <pc:docMk/>
          <pc:sldMk cId="2347121995" sldId="272"/>
        </pc:sldMkLst>
        <pc:spChg chg="mod">
          <ac:chgData name="Michael Haub" userId="9f83edd91ca96e34" providerId="LiveId" clId="{E30AF8E3-B425-4C45-B17D-221BB8038E9F}" dt="2023-02-24T19:40:11.486" v="8534" actId="20577"/>
          <ac:spMkLst>
            <pc:docMk/>
            <pc:sldMk cId="2347121995" sldId="272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5T04:23:58.601" v="8770" actId="20577"/>
          <ac:spMkLst>
            <pc:docMk/>
            <pc:sldMk cId="2347121995" sldId="272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5T04:26:12.373" v="8969" actId="1076"/>
          <ac:spMkLst>
            <pc:docMk/>
            <pc:sldMk cId="2347121995" sldId="272"/>
            <ac:spMk id="7" creationId="{99697143-C17F-6F16-D652-49294AC0D91C}"/>
          </ac:spMkLst>
        </pc:spChg>
        <pc:spChg chg="add del mod">
          <ac:chgData name="Michael Haub" userId="9f83edd91ca96e34" providerId="LiveId" clId="{E30AF8E3-B425-4C45-B17D-221BB8038E9F}" dt="2023-02-24T19:44:54.851" v="8593" actId="478"/>
          <ac:spMkLst>
            <pc:docMk/>
            <pc:sldMk cId="2347121995" sldId="272"/>
            <ac:spMk id="7" creationId="{C29CB8BE-F90C-11A1-AD1D-829F3DDCE337}"/>
          </ac:spMkLst>
        </pc:spChg>
        <pc:spChg chg="add mod">
          <ac:chgData name="Michael Haub" userId="9f83edd91ca96e34" providerId="LiveId" clId="{E30AF8E3-B425-4C45-B17D-221BB8038E9F}" dt="2023-02-25T05:02:55.166" v="12007" actId="20577"/>
          <ac:spMkLst>
            <pc:docMk/>
            <pc:sldMk cId="2347121995" sldId="272"/>
            <ac:spMk id="8" creationId="{FA7B3376-12F6-67AC-483C-76B079F86BD5}"/>
          </ac:spMkLst>
        </pc:spChg>
        <pc:spChg chg="add mod">
          <ac:chgData name="Michael Haub" userId="9f83edd91ca96e34" providerId="LiveId" clId="{E30AF8E3-B425-4C45-B17D-221BB8038E9F}" dt="2023-02-25T04:24:16.985" v="8788" actId="20577"/>
          <ac:spMkLst>
            <pc:docMk/>
            <pc:sldMk cId="2347121995" sldId="272"/>
            <ac:spMk id="9" creationId="{464558FB-29EB-3D8D-DF12-3488773E082F}"/>
          </ac:spMkLst>
        </pc:spChg>
        <pc:spChg chg="add mod">
          <ac:chgData name="Michael Haub" userId="9f83edd91ca96e34" providerId="LiveId" clId="{E30AF8E3-B425-4C45-B17D-221BB8038E9F}" dt="2023-02-25T04:26:39.226" v="9016" actId="1076"/>
          <ac:spMkLst>
            <pc:docMk/>
            <pc:sldMk cId="2347121995" sldId="272"/>
            <ac:spMk id="10" creationId="{B4CC665D-6141-F659-5F0D-7B4B576768E5}"/>
          </ac:spMkLst>
        </pc:spChg>
      </pc:sldChg>
      <pc:sldChg chg="addSp delSp modSp add mod ord modAnim">
        <pc:chgData name="Michael Haub" userId="9f83edd91ca96e34" providerId="LiveId" clId="{E30AF8E3-B425-4C45-B17D-221BB8038E9F}" dt="2023-02-25T05:06:47.242" v="12338"/>
        <pc:sldMkLst>
          <pc:docMk/>
          <pc:sldMk cId="223159891" sldId="273"/>
        </pc:sldMkLst>
        <pc:spChg chg="mod">
          <ac:chgData name="Michael Haub" userId="9f83edd91ca96e34" providerId="LiveId" clId="{E30AF8E3-B425-4C45-B17D-221BB8038E9F}" dt="2023-02-25T04:33:57.431" v="9737" actId="20577"/>
          <ac:spMkLst>
            <pc:docMk/>
            <pc:sldMk cId="223159891" sldId="273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5T04:34:59.473" v="9838" actId="20577"/>
          <ac:spMkLst>
            <pc:docMk/>
            <pc:sldMk cId="223159891" sldId="273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5T04:35:30.431" v="9934" actId="1076"/>
          <ac:spMkLst>
            <pc:docMk/>
            <pc:sldMk cId="223159891" sldId="273"/>
            <ac:spMk id="7" creationId="{DB57639C-98ED-5586-A7BB-3A434ACD4DCC}"/>
          </ac:spMkLst>
        </pc:spChg>
        <pc:spChg chg="add mod">
          <ac:chgData name="Michael Haub" userId="9f83edd91ca96e34" providerId="LiveId" clId="{E30AF8E3-B425-4C45-B17D-221BB8038E9F}" dt="2023-02-25T05:05:40.982" v="12224" actId="20577"/>
          <ac:spMkLst>
            <pc:docMk/>
            <pc:sldMk cId="223159891" sldId="273"/>
            <ac:spMk id="8" creationId="{4E7758D2-7D5B-BA21-7E63-7E2165D8558D}"/>
          </ac:spMkLst>
        </pc:spChg>
        <pc:spChg chg="add del mod">
          <ac:chgData name="Michael Haub" userId="9f83edd91ca96e34" providerId="LiveId" clId="{E30AF8E3-B425-4C45-B17D-221BB8038E9F}" dt="2023-02-25T05:05:03.887" v="12147" actId="478"/>
          <ac:spMkLst>
            <pc:docMk/>
            <pc:sldMk cId="223159891" sldId="273"/>
            <ac:spMk id="9" creationId="{DAAD658D-5878-B49E-50F6-0C9635AEDB67}"/>
          </ac:spMkLst>
        </pc:spChg>
        <pc:spChg chg="add mod">
          <ac:chgData name="Michael Haub" userId="9f83edd91ca96e34" providerId="LiveId" clId="{E30AF8E3-B425-4C45-B17D-221BB8038E9F}" dt="2023-02-25T05:06:38.636" v="12337" actId="20577"/>
          <ac:spMkLst>
            <pc:docMk/>
            <pc:sldMk cId="223159891" sldId="273"/>
            <ac:spMk id="10" creationId="{697BE649-B1BD-0B79-A28F-D40067ECF82A}"/>
          </ac:spMkLst>
        </pc:spChg>
      </pc:sldChg>
      <pc:sldChg chg="addSp modSp add mod ord modAnim">
        <pc:chgData name="Michael Haub" userId="9f83edd91ca96e34" providerId="LiveId" clId="{E30AF8E3-B425-4C45-B17D-221BB8038E9F}" dt="2023-02-25T05:09:05.657" v="12453"/>
        <pc:sldMkLst>
          <pc:docMk/>
          <pc:sldMk cId="4005764306" sldId="274"/>
        </pc:sldMkLst>
        <pc:spChg chg="mod">
          <ac:chgData name="Michael Haub" userId="9f83edd91ca96e34" providerId="LiveId" clId="{E30AF8E3-B425-4C45-B17D-221BB8038E9F}" dt="2023-02-25T04:37:22.384" v="10103" actId="20577"/>
          <ac:spMkLst>
            <pc:docMk/>
            <pc:sldMk cId="4005764306" sldId="274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5T04:43:41.312" v="10698" actId="1076"/>
          <ac:spMkLst>
            <pc:docMk/>
            <pc:sldMk cId="4005764306" sldId="274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5T04:44:12.960" v="10707" actId="20577"/>
          <ac:spMkLst>
            <pc:docMk/>
            <pc:sldMk cId="4005764306" sldId="274"/>
            <ac:spMk id="7" creationId="{BC60A731-2BE3-D845-E7A4-5768F6CEDF57}"/>
          </ac:spMkLst>
        </pc:spChg>
        <pc:spChg chg="add mod">
          <ac:chgData name="Michael Haub" userId="9f83edd91ca96e34" providerId="LiveId" clId="{E30AF8E3-B425-4C45-B17D-221BB8038E9F}" dt="2023-02-25T04:42:51.265" v="10696" actId="20577"/>
          <ac:spMkLst>
            <pc:docMk/>
            <pc:sldMk cId="4005764306" sldId="274"/>
            <ac:spMk id="8" creationId="{8F8CD6BA-FCDB-F35F-F89E-2DD1F9634E41}"/>
          </ac:spMkLst>
        </pc:spChg>
        <pc:spChg chg="add mod">
          <ac:chgData name="Michael Haub" userId="9f83edd91ca96e34" providerId="LiveId" clId="{E30AF8E3-B425-4C45-B17D-221BB8038E9F}" dt="2023-02-25T05:08:03.784" v="12341" actId="1076"/>
          <ac:spMkLst>
            <pc:docMk/>
            <pc:sldMk cId="4005764306" sldId="274"/>
            <ac:spMk id="9" creationId="{1C581040-1639-1F67-3009-6AF2D8F20B92}"/>
          </ac:spMkLst>
        </pc:spChg>
        <pc:spChg chg="add mod">
          <ac:chgData name="Michael Haub" userId="9f83edd91ca96e34" providerId="LiveId" clId="{E30AF8E3-B425-4C45-B17D-221BB8038E9F}" dt="2023-02-25T05:08:47.180" v="12446" actId="1076"/>
          <ac:spMkLst>
            <pc:docMk/>
            <pc:sldMk cId="4005764306" sldId="274"/>
            <ac:spMk id="10" creationId="{5DB11EB2-060C-6B00-2DC6-030ED5EFAD92}"/>
          </ac:spMkLst>
        </pc:spChg>
        <pc:picChg chg="mod">
          <ac:chgData name="Michael Haub" userId="9f83edd91ca96e34" providerId="LiveId" clId="{E30AF8E3-B425-4C45-B17D-221BB8038E9F}" dt="2023-02-25T04:44:17.046" v="10708" actId="1076"/>
          <ac:picMkLst>
            <pc:docMk/>
            <pc:sldMk cId="4005764306" sldId="274"/>
            <ac:picMk id="4" creationId="{8BC441E9-9ED1-75C1-A901-8980C79F98FF}"/>
          </ac:picMkLst>
        </pc:picChg>
      </pc:sldChg>
      <pc:sldChg chg="addSp modSp add mod modAnim">
        <pc:chgData name="Michael Haub" userId="9f83edd91ca96e34" providerId="LiveId" clId="{E30AF8E3-B425-4C45-B17D-221BB8038E9F}" dt="2023-02-26T03:16:10.487" v="12624" actId="20577"/>
        <pc:sldMkLst>
          <pc:docMk/>
          <pc:sldMk cId="1074992805" sldId="275"/>
        </pc:sldMkLst>
        <pc:spChg chg="mod">
          <ac:chgData name="Michael Haub" userId="9f83edd91ca96e34" providerId="LiveId" clId="{E30AF8E3-B425-4C45-B17D-221BB8038E9F}" dt="2023-02-25T04:47:13.988" v="11022" actId="14100"/>
          <ac:spMkLst>
            <pc:docMk/>
            <pc:sldMk cId="1074992805" sldId="275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5T04:47:48.818" v="11154" actId="14100"/>
          <ac:spMkLst>
            <pc:docMk/>
            <pc:sldMk cId="1074992805" sldId="275"/>
            <ac:spMk id="6" creationId="{3851A15B-BF2A-C527-F02C-D8663D73D924}"/>
          </ac:spMkLst>
        </pc:spChg>
        <pc:spChg chg="add mod">
          <ac:chgData name="Michael Haub" userId="9f83edd91ca96e34" providerId="LiveId" clId="{E30AF8E3-B425-4C45-B17D-221BB8038E9F}" dt="2023-02-25T05:29:00.350" v="12614" actId="20577"/>
          <ac:spMkLst>
            <pc:docMk/>
            <pc:sldMk cId="1074992805" sldId="275"/>
            <ac:spMk id="7" creationId="{655AD33A-2FA5-4B09-13F6-11F2BBDFBFF5}"/>
          </ac:spMkLst>
        </pc:spChg>
        <pc:spChg chg="add mod">
          <ac:chgData name="Michael Haub" userId="9f83edd91ca96e34" providerId="LiveId" clId="{E30AF8E3-B425-4C45-B17D-221BB8038E9F}" dt="2023-02-25T04:49:13.333" v="11311" actId="1076"/>
          <ac:spMkLst>
            <pc:docMk/>
            <pc:sldMk cId="1074992805" sldId="275"/>
            <ac:spMk id="8" creationId="{CCE6F89A-E7A9-7B3A-64C3-E5BA5F2261AD}"/>
          </ac:spMkLst>
        </pc:spChg>
        <pc:spChg chg="add mod">
          <ac:chgData name="Michael Haub" userId="9f83edd91ca96e34" providerId="LiveId" clId="{E30AF8E3-B425-4C45-B17D-221BB8038E9F}" dt="2023-02-26T03:16:10.487" v="12624" actId="20577"/>
          <ac:spMkLst>
            <pc:docMk/>
            <pc:sldMk cId="1074992805" sldId="275"/>
            <ac:spMk id="9" creationId="{2ADE3308-8E8C-FD56-B9B9-C3E8B1D989F3}"/>
          </ac:spMkLst>
        </pc:spChg>
      </pc:sldChg>
      <pc:sldChg chg="delSp modSp add mod ord modAnim">
        <pc:chgData name="Michael Haub" userId="9f83edd91ca96e34" providerId="LiveId" clId="{E30AF8E3-B425-4C45-B17D-221BB8038E9F}" dt="2023-02-25T04:53:28.968" v="11856"/>
        <pc:sldMkLst>
          <pc:docMk/>
          <pc:sldMk cId="2290303917" sldId="276"/>
        </pc:sldMkLst>
        <pc:spChg chg="mod">
          <ac:chgData name="Michael Haub" userId="9f83edd91ca96e34" providerId="LiveId" clId="{E30AF8E3-B425-4C45-B17D-221BB8038E9F}" dt="2023-02-25T04:51:03.442" v="11598" actId="14100"/>
          <ac:spMkLst>
            <pc:docMk/>
            <pc:sldMk cId="2290303917" sldId="276"/>
            <ac:spMk id="5" creationId="{4DF46714-23DB-F6E6-7A57-A2E5505BDA3A}"/>
          </ac:spMkLst>
        </pc:spChg>
        <pc:spChg chg="mod">
          <ac:chgData name="Michael Haub" userId="9f83edd91ca96e34" providerId="LiveId" clId="{E30AF8E3-B425-4C45-B17D-221BB8038E9F}" dt="2023-02-25T04:53:11.164" v="11854" actId="1076"/>
          <ac:spMkLst>
            <pc:docMk/>
            <pc:sldMk cId="2290303917" sldId="276"/>
            <ac:spMk id="6" creationId="{3851A15B-BF2A-C527-F02C-D8663D73D924}"/>
          </ac:spMkLst>
        </pc:spChg>
        <pc:spChg chg="del">
          <ac:chgData name="Michael Haub" userId="9f83edd91ca96e34" providerId="LiveId" clId="{E30AF8E3-B425-4C45-B17D-221BB8038E9F}" dt="2023-02-25T04:51:11.215" v="11599" actId="478"/>
          <ac:spMkLst>
            <pc:docMk/>
            <pc:sldMk cId="2290303917" sldId="276"/>
            <ac:spMk id="7" creationId="{83EF2E3F-DC9F-21E6-8BD1-65698C0118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2431-6B3A-055C-CA8D-FE4365C90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F3F4A-A3F7-789B-5F23-D7A59B057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47343-707B-CC81-C7D6-82F9D12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CA3AC-1B91-7AF3-769B-CB53DE78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64A72-6D44-B332-1376-3150CA10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FC7C-B7F8-A6FF-ACE6-5725B401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0F6F4-26DA-2582-A14C-51A1D109C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46CB2-53CC-1750-9684-DA06CF92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1C2F-63FB-6298-EAF0-E1B5060C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96E8-33A0-DB08-F3B1-56369414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6D51A-4384-6155-8E34-37CF39C0E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D61FD-6F85-3DFE-BA8F-EAE3D7F4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9EC42-8F46-7A9C-0591-EB8B2D16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FAAEC-ADFA-9715-E06B-D8517C6D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764D-913F-E716-2720-CB6490A0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CB51-4F6E-82A5-31AC-B9A76B26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8D6F4-7FFA-F6D4-478B-6190F572D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F12BA-54D9-EEC8-BF10-B54A7403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8F5F6-A81B-72C3-4C1F-CC9167E9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314A-3170-BA86-B430-34936582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C7BE-3AAD-7A16-A194-C52E79B3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F6D8F-BD59-1391-07C5-766E032B2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1DC6-889E-41AF-D8CB-A4FD7A46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33CD-C65D-0ECB-17C5-1B027970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43F5F-66FC-36EE-8492-E409C0AF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F122-6246-9DE7-CF31-E1E6A7F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7DAE-3033-167F-26E3-64320F7B3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83E74-AD89-06A9-C90E-EB819D1EC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E1772-0947-ED80-1A35-4C7E489E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D51FC-83D8-9A09-948A-7D8BC57C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9E274-686A-3333-E61D-23726DA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A77-2E4C-F88A-BA7B-BA3EFBA6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3FA0-D95B-A5A1-82B4-C2010D1DD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552A4-7307-9164-FE47-C8AE1820A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D6F60-28C5-2551-C04C-F24C37F8B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B9D91-1081-974C-5698-7C1588440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B6E49-8A1F-CCA3-53B7-31D43BF7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446D7-EBE5-EFF8-996D-7201DF40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E1042-0AAA-A43A-1D1A-2E7BBA93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3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7377-0F1F-92D1-BD86-615569B2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67C8D-FE8A-9FBA-DCBD-FC548557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E629B-2C41-3081-BF78-A7563186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A6D0-C589-A51B-DABC-5437C412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3C6AB-00A2-5F7A-2291-EF6733E5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6D86-2E84-2F08-6CB6-85CFC680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92E13-15D4-DA42-92E2-4B97C970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68DF-9651-947C-A6A9-1A7EF3C1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E26D-226D-AEA5-5D7F-A023D755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ABF0-AFE5-2169-266A-02C79D251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BCB49-1457-DD92-BCD3-720D5D0D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DF090-06B5-4C9F-F887-A37C0CE4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8ED63-68BB-08C9-11A7-B97BB139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B10B-1C05-9E49-E5AC-DB55B6B9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B1BF6-7DFC-DA14-6192-12C039FD0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9FE15-39E5-E3AA-3515-6EDCD4B85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61AD6-2795-5115-5D9B-EA12CDF8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3A7F8-01F4-5B3C-A078-B140FD90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D01BF-0A3F-D7E3-4339-37712605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6D00D-2B8E-22A6-98DC-8C5E5157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2F06-B861-0EC3-5A44-A2C531A1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894D-2D47-A192-C737-F91ADC08F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D9ED-CCEB-44BE-A562-701482ADA24A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2192A-9CF9-12C2-495D-99C0DE60A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6757-9F45-6C2A-36CE-E2971264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4BFCA-86F6-4725-927C-83186227D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8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ky pastel color gradient">
            <a:extLst>
              <a:ext uri="{FF2B5EF4-FFF2-40B4-BE49-F238E27FC236}">
                <a16:creationId xmlns:a16="http://schemas.microsoft.com/office/drawing/2014/main" id="{07CB4AFA-A3C3-ECA5-4A71-2E9C2013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E91A5-3D36-64E4-EBEB-32527B734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The Lost 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9584B-175F-10BE-FB1E-3D6B4A15A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15</a:t>
            </a:r>
          </a:p>
        </p:txBody>
      </p:sp>
    </p:spTree>
    <p:extLst>
      <p:ext uri="{BB962C8B-B14F-4D97-AF65-F5344CB8AC3E}">
        <p14:creationId xmlns:p14="http://schemas.microsoft.com/office/powerpoint/2010/main" val="1638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"/>
    </mc:Choice>
    <mc:Fallback xmlns="">
      <p:transition spd="slow" advTm="13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5" y="1412642"/>
            <a:ext cx="11350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This story is typically seen that way – sinner saved, but there is a sense this story can be applied to a fallen Christian coming back to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C8DCF-277D-05B6-0B3C-9E2E59E04C52}"/>
              </a:ext>
            </a:extLst>
          </p:cNvPr>
          <p:cNvSpPr txBox="1"/>
          <p:nvPr/>
        </p:nvSpPr>
        <p:spPr>
          <a:xfrm>
            <a:off x="417575" y="2563242"/>
            <a:ext cx="9088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Fallen Christian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Was a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Left with blessings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Went far away from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Lived however he/she wanted (rebellion)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Felt freed from the grasp of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Hit rock bottom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Realized sin isn’t as glamorous as previously conceived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Turns back to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9F347-639E-0C8F-B0BB-07922519DFCF}"/>
              </a:ext>
            </a:extLst>
          </p:cNvPr>
          <p:cNvSpPr txBox="1"/>
          <p:nvPr/>
        </p:nvSpPr>
        <p:spPr>
          <a:xfrm>
            <a:off x="7005637" y="2563242"/>
            <a:ext cx="5000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Welcomes them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Restores their 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Celebrates their repentance</a:t>
            </a:r>
          </a:p>
        </p:txBody>
      </p:sp>
    </p:spTree>
    <p:extLst>
      <p:ext uri="{BB962C8B-B14F-4D97-AF65-F5344CB8AC3E}">
        <p14:creationId xmlns:p14="http://schemas.microsoft.com/office/powerpoint/2010/main" val="37664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115319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Older brother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Working hard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Minding his own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Typical day of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Hears a party going on inside the 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Asks what was happening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Learns little brother is home and is being celebrated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Dad has restored little brother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Got mad and wouldn’t go celebrate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Sees little brother as little brother saw himself (unworthy, sinful, </a:t>
            </a:r>
            <a:r>
              <a:rPr lang="en-US" sz="3000" dirty="0" err="1"/>
              <a:t>etc</a:t>
            </a:r>
            <a:r>
              <a:rPr lang="en-US" sz="3000" dirty="0"/>
              <a:t> – vs 18 and 19)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C0FB2A8D-08DE-D5AA-3811-56FCFCEA3107}"/>
              </a:ext>
            </a:extLst>
          </p:cNvPr>
          <p:cNvSpPr/>
          <p:nvPr/>
        </p:nvSpPr>
        <p:spPr>
          <a:xfrm>
            <a:off x="657043" y="681037"/>
            <a:ext cx="2390774" cy="85558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Already Saved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B1BCA-4985-BB6C-CBBB-8EBC9CB4F56C}"/>
              </a:ext>
            </a:extLst>
          </p:cNvPr>
          <p:cNvSpPr/>
          <p:nvPr/>
        </p:nvSpPr>
        <p:spPr>
          <a:xfrm>
            <a:off x="704669" y="1550913"/>
            <a:ext cx="2200456" cy="366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Christian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8609A-7CD8-B797-C770-B7A63B064F5E}"/>
              </a:ext>
            </a:extLst>
          </p:cNvPr>
          <p:cNvSpPr/>
          <p:nvPr/>
        </p:nvSpPr>
        <p:spPr>
          <a:xfrm>
            <a:off x="2238375" y="4200525"/>
            <a:ext cx="2095501" cy="481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Sinner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78253E-624B-B91E-242F-064075925AB8}"/>
              </a:ext>
            </a:extLst>
          </p:cNvPr>
          <p:cNvSpPr/>
          <p:nvPr/>
        </p:nvSpPr>
        <p:spPr>
          <a:xfrm>
            <a:off x="1004797" y="4681612"/>
            <a:ext cx="861743" cy="443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God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5D26FD-6AE0-F2F5-07EE-40D5DFC4539E}"/>
              </a:ext>
            </a:extLst>
          </p:cNvPr>
          <p:cNvSpPr/>
          <p:nvPr/>
        </p:nvSpPr>
        <p:spPr>
          <a:xfrm>
            <a:off x="3847917" y="4688522"/>
            <a:ext cx="2095501" cy="481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Sinner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202386-C2A0-D615-C34E-1B6FF139F8CB}"/>
              </a:ext>
            </a:extLst>
          </p:cNvPr>
          <p:cNvCxnSpPr/>
          <p:nvPr/>
        </p:nvCxnSpPr>
        <p:spPr>
          <a:xfrm flipV="1">
            <a:off x="6625087" y="2751826"/>
            <a:ext cx="2286000" cy="241778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5B2E0D-1B53-4A95-A2EB-B524DF8FA24C}"/>
              </a:ext>
            </a:extLst>
          </p:cNvPr>
          <p:cNvSpPr txBox="1"/>
          <p:nvPr/>
        </p:nvSpPr>
        <p:spPr>
          <a:xfrm>
            <a:off x="5460522" y="2203983"/>
            <a:ext cx="6616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will we react to sinners being saved?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60D09B93-7B67-6DAC-D887-EF2EBEA9DD50}"/>
              </a:ext>
            </a:extLst>
          </p:cNvPr>
          <p:cNvSpPr/>
          <p:nvPr/>
        </p:nvSpPr>
        <p:spPr>
          <a:xfrm>
            <a:off x="9592756" y="2783244"/>
            <a:ext cx="276045" cy="21081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F6B292-6762-5CFA-13DA-65C9A2A2BD72}"/>
              </a:ext>
            </a:extLst>
          </p:cNvPr>
          <p:cNvSpPr txBox="1"/>
          <p:nvPr/>
        </p:nvSpPr>
        <p:spPr>
          <a:xfrm>
            <a:off x="6873278" y="4891360"/>
            <a:ext cx="5438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Rejoice or become jealous/upset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91A0D-5CEE-968E-357E-C1A219DC4393}"/>
              </a:ext>
            </a:extLst>
          </p:cNvPr>
          <p:cNvSpPr txBox="1"/>
          <p:nvPr/>
        </p:nvSpPr>
        <p:spPr>
          <a:xfrm>
            <a:off x="4670741" y="303855"/>
            <a:ext cx="6892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Older son may have been at home, but his heart was not in line with his father’s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Is our heart in line with God’s? Or are we simply just “Christians”?</a:t>
            </a:r>
          </a:p>
        </p:txBody>
      </p:sp>
    </p:spTree>
    <p:extLst>
      <p:ext uri="{BB962C8B-B14F-4D97-AF65-F5344CB8AC3E}">
        <p14:creationId xmlns:p14="http://schemas.microsoft.com/office/powerpoint/2010/main" val="14842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2" grpId="0" animBg="1"/>
      <p:bldP spid="16" grpId="0" animBg="1"/>
      <p:bldP spid="18" grpId="0" animBg="1"/>
      <p:bldP spid="24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5" y="1412642"/>
            <a:ext cx="106263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When we see fallen Christians turn back, does that make us feel upset?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They don’t deserve forgiveness!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Look at what they’ve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They hurt others!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(Maybe they hurt us personally)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How could God let them come 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They deserve to be punished!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While they’ve been off sinning, I’ve been working hard!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They don’t deserve God’s love </a:t>
            </a:r>
            <a:r>
              <a:rPr lang="en-US" sz="3000" i="1" dirty="0"/>
              <a:t>like I do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i="1" dirty="0"/>
              <a:t>**MERIT**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9A4EC-3739-1C95-32F2-D2AE6C810326}"/>
              </a:ext>
            </a:extLst>
          </p:cNvPr>
          <p:cNvSpPr txBox="1"/>
          <p:nvPr/>
        </p:nvSpPr>
        <p:spPr>
          <a:xfrm>
            <a:off x="6302045" y="5525317"/>
            <a:ext cx="1725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/>
              <a:t>like I do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670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66495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Or do we react like God does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Excited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Rejoices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Celebrates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Forgets what they’ve done, happy they are back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Self-less – not about how they’ve hurt me or about how they’re being celebrated instead of me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Willing to celebrate others turning back to God</a:t>
            </a:r>
          </a:p>
        </p:txBody>
      </p:sp>
    </p:spTree>
    <p:extLst>
      <p:ext uri="{BB962C8B-B14F-4D97-AF65-F5344CB8AC3E}">
        <p14:creationId xmlns:p14="http://schemas.microsoft.com/office/powerpoint/2010/main" val="20525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11534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Temptation for us to think: where’s </a:t>
            </a:r>
            <a:r>
              <a:rPr lang="en-US" sz="3200" u="sng" dirty="0"/>
              <a:t>my</a:t>
            </a:r>
            <a:r>
              <a:rPr lang="en-US" sz="3200" dirty="0"/>
              <a:t> celebration for </a:t>
            </a:r>
            <a:r>
              <a:rPr lang="en-US" sz="3200" u="sng" dirty="0"/>
              <a:t>my</a:t>
            </a:r>
            <a:r>
              <a:rPr lang="en-US" sz="3200" dirty="0"/>
              <a:t> hard work and </a:t>
            </a:r>
            <a:r>
              <a:rPr lang="en-US" sz="3200" u="sng" dirty="0"/>
              <a:t>my</a:t>
            </a:r>
            <a:r>
              <a:rPr lang="en-US" sz="3200" dirty="0"/>
              <a:t> achievements and </a:t>
            </a:r>
            <a:r>
              <a:rPr lang="en-US" sz="3200" u="sng" dirty="0"/>
              <a:t>my</a:t>
            </a:r>
            <a:r>
              <a:rPr lang="en-US" sz="3200" dirty="0"/>
              <a:t> success in being fruitful for God</a:t>
            </a:r>
          </a:p>
          <a:p>
            <a:r>
              <a:rPr lang="en-US" sz="3200" dirty="0"/>
              <a:t>Why doesn’t He celebrate </a:t>
            </a:r>
            <a:r>
              <a:rPr lang="en-US" sz="3200" u="sng" dirty="0"/>
              <a:t>me</a:t>
            </a:r>
            <a:r>
              <a:rPr lang="en-US" sz="3200" dirty="0"/>
              <a:t>? </a:t>
            </a:r>
            <a:r>
              <a:rPr lang="en-US" sz="3200" u="sng" dirty="0"/>
              <a:t>I’m</a:t>
            </a:r>
            <a:r>
              <a:rPr lang="en-US" sz="3200" dirty="0"/>
              <a:t> the </a:t>
            </a:r>
            <a:r>
              <a:rPr lang="en-US" sz="3200" u="sng" dirty="0"/>
              <a:t>faithful</a:t>
            </a:r>
            <a:r>
              <a:rPr lang="en-US" sz="3200" dirty="0"/>
              <a:t> son!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Selfish, self-righteous character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7B3376-12F6-67AC-483C-76B079F86BD5}"/>
              </a:ext>
            </a:extLst>
          </p:cNvPr>
          <p:cNvSpPr txBox="1"/>
          <p:nvPr/>
        </p:nvSpPr>
        <p:spPr>
          <a:xfrm>
            <a:off x="767751" y="3881887"/>
            <a:ext cx="27268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Selfless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Celebrates </a:t>
            </a:r>
            <a:r>
              <a:rPr lang="en-US" sz="3000" dirty="0" err="1"/>
              <a:t>repentence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558FB-29EB-3D8D-DF12-3488773E082F}"/>
              </a:ext>
            </a:extLst>
          </p:cNvPr>
          <p:cNvSpPr txBox="1"/>
          <p:nvPr/>
        </p:nvSpPr>
        <p:spPr>
          <a:xfrm>
            <a:off x="4265436" y="3990716"/>
            <a:ext cx="3280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Older Brother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Selfish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Hateful/Resentful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Self-righteous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97143-C17F-6F16-D652-49294AC0D91C}"/>
              </a:ext>
            </a:extLst>
          </p:cNvPr>
          <p:cNvSpPr txBox="1"/>
          <p:nvPr/>
        </p:nvSpPr>
        <p:spPr>
          <a:xfrm>
            <a:off x="8269684" y="3044701"/>
            <a:ext cx="4100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 reactions to the younger son: love and rejoicing (Father) or hatred and rejection (Older Son)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C665D-6141-F659-5F0D-7B4B576768E5}"/>
              </a:ext>
            </a:extLst>
          </p:cNvPr>
          <p:cNvSpPr txBox="1"/>
          <p:nvPr/>
        </p:nvSpPr>
        <p:spPr>
          <a:xfrm>
            <a:off x="8269684" y="5570687"/>
            <a:ext cx="3393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Remember the audience (verse 1-2)</a:t>
            </a:r>
          </a:p>
        </p:txBody>
      </p:sp>
    </p:spTree>
    <p:extLst>
      <p:ext uri="{BB962C8B-B14F-4D97-AF65-F5344CB8AC3E}">
        <p14:creationId xmlns:p14="http://schemas.microsoft.com/office/powerpoint/2010/main" val="23471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11049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Father goes out to the older son and pleads with him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God is pleading with us in this story – “see My lost sons the way I do!”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Jesus is pleading with the self-righteous Pharisees and scribes – “see the tax collectors and sinners the way I do!”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8FE51-9210-8C3E-815A-4CB2243D8540}"/>
              </a:ext>
            </a:extLst>
          </p:cNvPr>
          <p:cNvSpPr txBox="1"/>
          <p:nvPr/>
        </p:nvSpPr>
        <p:spPr>
          <a:xfrm>
            <a:off x="657044" y="4033684"/>
            <a:ext cx="11376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Older son wanted to be appreciated and celebrated – he wanted the spotlight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B8765-4A88-34BB-3D7D-FE105FE123EC}"/>
              </a:ext>
            </a:extLst>
          </p:cNvPr>
          <p:cNvSpPr txBox="1"/>
          <p:nvPr/>
        </p:nvSpPr>
        <p:spPr>
          <a:xfrm>
            <a:off x="657044" y="5205816"/>
            <a:ext cx="827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“…this son of yours…”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Older son has rejected his brother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is basically saying: he’s not my brother!</a:t>
            </a:r>
          </a:p>
        </p:txBody>
      </p:sp>
    </p:spTree>
    <p:extLst>
      <p:ext uri="{BB962C8B-B14F-4D97-AF65-F5344CB8AC3E}">
        <p14:creationId xmlns:p14="http://schemas.microsoft.com/office/powerpoint/2010/main" val="19964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5" y="1412642"/>
            <a:ext cx="930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Father does not reject his older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He’s already been accepted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Father pleads with him to come celebrate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7639C-98ED-5586-A7BB-3A434ACD4DCC}"/>
              </a:ext>
            </a:extLst>
          </p:cNvPr>
          <p:cNvSpPr txBox="1"/>
          <p:nvPr/>
        </p:nvSpPr>
        <p:spPr>
          <a:xfrm>
            <a:off x="461107" y="2803643"/>
            <a:ext cx="9698340" cy="101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Celebration for the younger son came because he was lost, not because he was better!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758D2-7D5B-BA21-7E63-7E2165D8558D}"/>
              </a:ext>
            </a:extLst>
          </p:cNvPr>
          <p:cNvSpPr txBox="1"/>
          <p:nvPr/>
        </p:nvSpPr>
        <p:spPr>
          <a:xfrm>
            <a:off x="467091" y="3728152"/>
            <a:ext cx="112517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need to see people as dead and lost in sin with the only solution being repentance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Fundamental problem: </a:t>
            </a:r>
            <a:r>
              <a:rPr lang="en-US" sz="3200" dirty="0"/>
              <a:t>we need to care about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BE649-B1BD-0B79-A28F-D40067ECF82A}"/>
              </a:ext>
            </a:extLst>
          </p:cNvPr>
          <p:cNvSpPr txBox="1"/>
          <p:nvPr/>
        </p:nvSpPr>
        <p:spPr>
          <a:xfrm>
            <a:off x="461727" y="5635506"/>
            <a:ext cx="8042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Remember, grace is a gift… God didn’t owe you</a:t>
            </a:r>
          </a:p>
        </p:txBody>
      </p:sp>
    </p:spTree>
    <p:extLst>
      <p:ext uri="{BB962C8B-B14F-4D97-AF65-F5344CB8AC3E}">
        <p14:creationId xmlns:p14="http://schemas.microsoft.com/office/powerpoint/2010/main" val="2231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3494638" y="1571407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See the 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0A731-2BE3-D845-E7A4-5768F6CEDF57}"/>
              </a:ext>
            </a:extLst>
          </p:cNvPr>
          <p:cNvSpPr txBox="1"/>
          <p:nvPr/>
        </p:nvSpPr>
        <p:spPr>
          <a:xfrm>
            <a:off x="461726" y="2363638"/>
            <a:ext cx="5029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Younger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Starts lost, ends saved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Starts immature, ends mature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Starts with rejecting family, ends with accepting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Starts proud, ends humbled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Starts by leaving, ends by entering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CD6BA-FCDB-F35F-F89E-2DD1F9634E41}"/>
              </a:ext>
            </a:extLst>
          </p:cNvPr>
          <p:cNvSpPr txBox="1"/>
          <p:nvPr/>
        </p:nvSpPr>
        <p:spPr>
          <a:xfrm>
            <a:off x="6435306" y="2363638"/>
            <a:ext cx="57566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Older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Starts saved, ends lost(?)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Starts “mature,” ends immature (shows true character at 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Starts with accepting family, ends with rejecting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Starts “humble,” ends proud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Starts by staying, ends by refusing to 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11EB2-060C-6B00-2DC6-030ED5EFAD92}"/>
              </a:ext>
            </a:extLst>
          </p:cNvPr>
          <p:cNvSpPr txBox="1"/>
          <p:nvPr/>
        </p:nvSpPr>
        <p:spPr>
          <a:xfrm>
            <a:off x="7823687" y="549835"/>
            <a:ext cx="4520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57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67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Jesus’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5" y="1412642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Jesus tells us 3 stories about how He/God feel about lost souls turning to Him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AD33A-2FA5-4B09-13F6-11F2BBDFBFF5}"/>
              </a:ext>
            </a:extLst>
          </p:cNvPr>
          <p:cNvSpPr txBox="1"/>
          <p:nvPr/>
        </p:nvSpPr>
        <p:spPr>
          <a:xfrm>
            <a:off x="1317512" y="2789587"/>
            <a:ext cx="955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Jesus is begging us to ask the question: </a:t>
            </a:r>
            <a:r>
              <a:rPr lang="en-US" sz="3000"/>
              <a:t>which son </a:t>
            </a:r>
            <a:r>
              <a:rPr lang="en-US" sz="3000" dirty="0"/>
              <a:t>are we?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6F89A-E7A9-7B3A-64C3-E5BA5F2261AD}"/>
              </a:ext>
            </a:extLst>
          </p:cNvPr>
          <p:cNvSpPr txBox="1"/>
          <p:nvPr/>
        </p:nvSpPr>
        <p:spPr>
          <a:xfrm>
            <a:off x="1317512" y="3519499"/>
            <a:ext cx="8548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Younger – repent and turn back! God wants you back!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E3308-8E8C-FD56-B9B9-C3E8B1D989F3}"/>
              </a:ext>
            </a:extLst>
          </p:cNvPr>
          <p:cNvSpPr txBox="1"/>
          <p:nvPr/>
        </p:nvSpPr>
        <p:spPr>
          <a:xfrm>
            <a:off x="1317512" y="4386566"/>
            <a:ext cx="10871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Older – keep serving God and strive to be </a:t>
            </a:r>
            <a:r>
              <a:rPr lang="en-US" sz="3000" u="sng" dirty="0"/>
              <a:t>more like Him</a:t>
            </a:r>
            <a:r>
              <a:rPr lang="en-US" sz="3000" dirty="0"/>
              <a:t>. </a:t>
            </a:r>
            <a:r>
              <a:rPr lang="en-US" sz="3000"/>
              <a:t>Forget </a:t>
            </a:r>
            <a:r>
              <a:rPr lang="en-US" sz="3000" dirty="0"/>
              <a:t>about the spotlight and the attention; serve Him faithfully expecting nothing in return… remember, “For by grace you have been saved… not as a result of works…” (Eph 2:8-9, NASB1995)</a:t>
            </a:r>
          </a:p>
        </p:txBody>
      </p:sp>
    </p:spTree>
    <p:extLst>
      <p:ext uri="{BB962C8B-B14F-4D97-AF65-F5344CB8AC3E}">
        <p14:creationId xmlns:p14="http://schemas.microsoft.com/office/powerpoint/2010/main" val="10749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40153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Concluding Passage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559825" y="2251993"/>
            <a:ext cx="11066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“So you too, when you do all the things which are commanded you, say, ‘We are unworthy slaves; we have done </a:t>
            </a:r>
            <a:r>
              <a:rPr lang="en-US" sz="4000" i="1" dirty="0"/>
              <a:t>only </a:t>
            </a:r>
            <a:r>
              <a:rPr lang="en-US" sz="4000" dirty="0"/>
              <a:t>that which we ought to have done’” (Luke 17:10, NASB1995)</a:t>
            </a:r>
          </a:p>
        </p:txBody>
      </p:sp>
    </p:spTree>
    <p:extLst>
      <p:ext uri="{BB962C8B-B14F-4D97-AF65-F5344CB8AC3E}">
        <p14:creationId xmlns:p14="http://schemas.microsoft.com/office/powerpoint/2010/main" val="229030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5343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Luke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4872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3 stories only Luke records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5D3E0-A5F1-19DA-51B8-61752FBEA9D0}"/>
              </a:ext>
            </a:extLst>
          </p:cNvPr>
          <p:cNvSpPr txBox="1"/>
          <p:nvPr/>
        </p:nvSpPr>
        <p:spPr>
          <a:xfrm>
            <a:off x="657043" y="2116334"/>
            <a:ext cx="85904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(Sheep story somewhat told in Matthew 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465F3-1419-97BB-C181-EB4C20392339}"/>
              </a:ext>
            </a:extLst>
          </p:cNvPr>
          <p:cNvSpPr txBox="1"/>
          <p:nvPr/>
        </p:nvSpPr>
        <p:spPr>
          <a:xfrm>
            <a:off x="657043" y="2808846"/>
            <a:ext cx="11290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All 3 stories relay same basic message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9547A-50F4-72FF-AFBC-F200F42A8243}"/>
              </a:ext>
            </a:extLst>
          </p:cNvPr>
          <p:cNvSpPr txBox="1"/>
          <p:nvPr/>
        </p:nvSpPr>
        <p:spPr>
          <a:xfrm>
            <a:off x="838200" y="4354568"/>
            <a:ext cx="106967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Jesus wants us to ask ourselves: who are we in these stories?</a:t>
            </a:r>
          </a:p>
        </p:txBody>
      </p:sp>
    </p:spTree>
    <p:extLst>
      <p:ext uri="{BB962C8B-B14F-4D97-AF65-F5344CB8AC3E}">
        <p14:creationId xmlns:p14="http://schemas.microsoft.com/office/powerpoint/2010/main" val="35923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65946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Luke 15 – Introduction to Parables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3" y="1962775"/>
            <a:ext cx="106967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Jesus tells these stories to self-righteous Pharisees and scribes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They saw the sinners and tax collectors as being less righteous than them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Pharisees and scribes “always” served God faithfully, unlike these “low-</a:t>
            </a:r>
            <a:r>
              <a:rPr lang="en-US" sz="3000" dirty="0" err="1"/>
              <a:t>lifes</a:t>
            </a:r>
            <a:r>
              <a:rPr lang="en-US" sz="3000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808FE-67A7-5918-8EE0-9ED9C83608D1}"/>
              </a:ext>
            </a:extLst>
          </p:cNvPr>
          <p:cNvSpPr txBox="1"/>
          <p:nvPr/>
        </p:nvSpPr>
        <p:spPr>
          <a:xfrm>
            <a:off x="657043" y="1412642"/>
            <a:ext cx="8840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Jesus cared about the lowly. He wanted to help them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182E6-EC5C-0CE3-EFB7-1303B33C97C2}"/>
              </a:ext>
            </a:extLst>
          </p:cNvPr>
          <p:cNvSpPr txBox="1"/>
          <p:nvPr/>
        </p:nvSpPr>
        <p:spPr>
          <a:xfrm>
            <a:off x="657043" y="4363432"/>
            <a:ext cx="10921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Jesus shows His care for sinners and tax collectors by telling 3 stories (Sheep, Coin, and Sons)</a:t>
            </a:r>
          </a:p>
        </p:txBody>
      </p:sp>
    </p:spTree>
    <p:extLst>
      <p:ext uri="{BB962C8B-B14F-4D97-AF65-F5344CB8AC3E}">
        <p14:creationId xmlns:p14="http://schemas.microsoft.com/office/powerpoint/2010/main" val="37002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Sheep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10971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 man has 100 sheep and loses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What would you do if you lost something valuable?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Find it!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99 sheep isn’t good enough. He wants all his sheep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65905-B325-2FF3-ED9E-0BB2F1B34AFC}"/>
              </a:ext>
            </a:extLst>
          </p:cNvPr>
          <p:cNvSpPr txBox="1"/>
          <p:nvPr/>
        </p:nvSpPr>
        <p:spPr>
          <a:xfrm>
            <a:off x="657044" y="3229368"/>
            <a:ext cx="8531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understand the desire to find our valuables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66960-F37A-F94E-3C55-6CDC3B6762A3}"/>
              </a:ext>
            </a:extLst>
          </p:cNvPr>
          <p:cNvSpPr txBox="1"/>
          <p:nvPr/>
        </p:nvSpPr>
        <p:spPr>
          <a:xfrm>
            <a:off x="657044" y="3724912"/>
            <a:ext cx="69514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rejoice when we finally find what we lost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It’s a sigh of relief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are so happy to have our valuables back!</a:t>
            </a:r>
          </a:p>
        </p:txBody>
      </p:sp>
    </p:spTree>
    <p:extLst>
      <p:ext uri="{BB962C8B-B14F-4D97-AF65-F5344CB8AC3E}">
        <p14:creationId xmlns:p14="http://schemas.microsoft.com/office/powerpoint/2010/main" val="300638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Sheep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65373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Notice the shepherd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Sees a sheep is missing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Goes to find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Finds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When found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He’s not upset or angry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doesn’t make the sheep feel badly about wondering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does not discipline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simply rejoices and calls for celebration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2FB3EFD-5F14-C5EF-D878-4D7FE9143F6E}"/>
              </a:ext>
            </a:extLst>
          </p:cNvPr>
          <p:cNvSpPr/>
          <p:nvPr/>
        </p:nvSpPr>
        <p:spPr>
          <a:xfrm>
            <a:off x="5915055" y="3186683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6B45BD-8469-871B-9A5D-4B84149C0743}"/>
              </a:ext>
            </a:extLst>
          </p:cNvPr>
          <p:cNvSpPr txBox="1"/>
          <p:nvPr/>
        </p:nvSpPr>
        <p:spPr>
          <a:xfrm>
            <a:off x="6722177" y="151178"/>
            <a:ext cx="54576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Notice Jesus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Watches out for us (sees when we go missing)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Goes to find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Finds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When found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He’s not upset or angry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doesn’t make us feel terrible for drifting away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does not discipline us harshly (may be some consequences for sins)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simply rejoices and calls for celebration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809270-7CE6-9964-C349-F96DC52AA297}"/>
              </a:ext>
            </a:extLst>
          </p:cNvPr>
          <p:cNvSpPr/>
          <p:nvPr/>
        </p:nvSpPr>
        <p:spPr>
          <a:xfrm>
            <a:off x="244123" y="1388447"/>
            <a:ext cx="6468949" cy="5104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9640A-BAE7-EFC5-8FEB-66537EFE832B}"/>
              </a:ext>
            </a:extLst>
          </p:cNvPr>
          <p:cNvSpPr txBox="1"/>
          <p:nvPr/>
        </p:nvSpPr>
        <p:spPr>
          <a:xfrm>
            <a:off x="929636" y="2055803"/>
            <a:ext cx="5166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God wants you 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He doesn’t care what you’ve done or why you’ve left, He just wants you to return home with Him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 wants to forgive you</a:t>
            </a:r>
          </a:p>
          <a:p>
            <a:r>
              <a:rPr lang="en-US" sz="3000" dirty="0"/>
              <a:t>Do you truly believe God would want you to come back?</a:t>
            </a:r>
          </a:p>
        </p:txBody>
      </p:sp>
    </p:spTree>
    <p:extLst>
      <p:ext uri="{BB962C8B-B14F-4D97-AF65-F5344CB8AC3E}">
        <p14:creationId xmlns:p14="http://schemas.microsoft.com/office/powerpoint/2010/main" val="22488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Coin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1153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 woman has 10 coins and loses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This was a drachmas coin, equivalent to a Roman denarius (one day’s wage)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This woman lost a few hundred dollars (in today’s terms)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C4398-087E-3D0C-FE62-44D0FF30E9EE}"/>
              </a:ext>
            </a:extLst>
          </p:cNvPr>
          <p:cNvSpPr txBox="1"/>
          <p:nvPr/>
        </p:nvSpPr>
        <p:spPr>
          <a:xfrm>
            <a:off x="128677" y="3207285"/>
            <a:ext cx="5858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Notice the woman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Sees a coin is lost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Lights a lamp (suggests it is night? – willing give up sleep)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Sweeps the house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Careful search until she finds that coin (she won’t give up)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Finds it and calls for celebration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1C85ADC-DF2E-2660-0603-71328B685F94}"/>
              </a:ext>
            </a:extLst>
          </p:cNvPr>
          <p:cNvSpPr/>
          <p:nvPr/>
        </p:nvSpPr>
        <p:spPr>
          <a:xfrm>
            <a:off x="5446114" y="4655647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7C42F-7FC8-4050-6945-55A0764CCF1E}"/>
              </a:ext>
            </a:extLst>
          </p:cNvPr>
          <p:cNvSpPr txBox="1"/>
          <p:nvPr/>
        </p:nvSpPr>
        <p:spPr>
          <a:xfrm>
            <a:off x="6604069" y="3351634"/>
            <a:ext cx="57166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Notice Jesus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Sees someone is lost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Lights a lamp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Sweeps the earth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Careful search until they repent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Finds the lost and calls for celebration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8FE7B2-DF29-C35C-2A62-79BD843E8754}"/>
              </a:ext>
            </a:extLst>
          </p:cNvPr>
          <p:cNvSpPr/>
          <p:nvPr/>
        </p:nvSpPr>
        <p:spPr>
          <a:xfrm>
            <a:off x="125630" y="3328223"/>
            <a:ext cx="5723080" cy="3476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3B513-2187-6F6C-1DFA-400B4E9C6F75}"/>
              </a:ext>
            </a:extLst>
          </p:cNvPr>
          <p:cNvSpPr txBox="1"/>
          <p:nvPr/>
        </p:nvSpPr>
        <p:spPr>
          <a:xfrm>
            <a:off x="657044" y="3472572"/>
            <a:ext cx="4450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Jesus wants you back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FB4C9-B1AF-65A9-FFFB-B009B6B1B0B1}"/>
              </a:ext>
            </a:extLst>
          </p:cNvPr>
          <p:cNvSpPr txBox="1"/>
          <p:nvPr/>
        </p:nvSpPr>
        <p:spPr>
          <a:xfrm>
            <a:off x="836677" y="4295504"/>
            <a:ext cx="4607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Angels rejoice at your return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2AF16B-A9BD-A325-CE0B-686E82A7B5AC}"/>
              </a:ext>
            </a:extLst>
          </p:cNvPr>
          <p:cNvSpPr txBox="1"/>
          <p:nvPr/>
        </p:nvSpPr>
        <p:spPr>
          <a:xfrm>
            <a:off x="446776" y="5118436"/>
            <a:ext cx="5221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Do you truly believe God would want you to come back?</a:t>
            </a:r>
          </a:p>
        </p:txBody>
      </p:sp>
    </p:spTree>
    <p:extLst>
      <p:ext uri="{BB962C8B-B14F-4D97-AF65-F5344CB8AC3E}">
        <p14:creationId xmlns:p14="http://schemas.microsoft.com/office/powerpoint/2010/main" val="38762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7409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11370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Notice how it starts: A man had </a:t>
            </a:r>
            <a:r>
              <a:rPr lang="en-US" sz="3000" i="1" u="sng" dirty="0"/>
              <a:t>2</a:t>
            </a:r>
            <a:r>
              <a:rPr lang="en-US" sz="3000" dirty="0"/>
              <a:t> 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Often this is called the Parable of the Prodigal Son, but Jesus says this story is not just about 1 son, it’s about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4C471-334E-83BA-ACAF-1D147551B502}"/>
              </a:ext>
            </a:extLst>
          </p:cNvPr>
          <p:cNvSpPr txBox="1"/>
          <p:nvPr/>
        </p:nvSpPr>
        <p:spPr>
          <a:xfrm>
            <a:off x="614134" y="3168888"/>
            <a:ext cx="101085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Younger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Wants his inheritance (blessings)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Goes far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Lives how every he wants – freedom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Doesn’t have to deal with dad, rules, or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Hits rock bottom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What a blessing!</a:t>
            </a:r>
          </a:p>
        </p:txBody>
      </p:sp>
    </p:spTree>
    <p:extLst>
      <p:ext uri="{BB962C8B-B14F-4D97-AF65-F5344CB8AC3E}">
        <p14:creationId xmlns:p14="http://schemas.microsoft.com/office/powerpoint/2010/main" val="728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5" y="1412642"/>
            <a:ext cx="11325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Rock Bottom can be the biggest blessing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We always want to pray for people’s situations to improve, sometimes things being hard is better because it brings them back to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87AED-43C8-C76B-D4D7-8F52FD06E927}"/>
              </a:ext>
            </a:extLst>
          </p:cNvPr>
          <p:cNvSpPr txBox="1"/>
          <p:nvPr/>
        </p:nvSpPr>
        <p:spPr>
          <a:xfrm>
            <a:off x="657045" y="3483984"/>
            <a:ext cx="11110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Younger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Hired as a pig feeder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Came to his senses – he finally woke up to the reality that sin is not worth 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Being a hired servant of God is better than a pig feeder in 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Realized only God has what can satisfy</a:t>
            </a:r>
          </a:p>
        </p:txBody>
      </p:sp>
    </p:spTree>
    <p:extLst>
      <p:ext uri="{BB962C8B-B14F-4D97-AF65-F5344CB8AC3E}">
        <p14:creationId xmlns:p14="http://schemas.microsoft.com/office/powerpoint/2010/main" val="21213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9C33-B3A4-37E3-EF40-D17A9D5D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CE86F-471A-FB40-FF32-D463B2C4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y pastel color gradient">
            <a:extLst>
              <a:ext uri="{FF2B5EF4-FFF2-40B4-BE49-F238E27FC236}">
                <a16:creationId xmlns:a16="http://schemas.microsoft.com/office/drawing/2014/main" id="{8BC441E9-9ED1-75C1-A901-8980C79F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b="9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46714-23DB-F6E6-7A57-A2E5505BDA3A}"/>
              </a:ext>
            </a:extLst>
          </p:cNvPr>
          <p:cNvSpPr txBox="1"/>
          <p:nvPr/>
        </p:nvSpPr>
        <p:spPr>
          <a:xfrm>
            <a:off x="461727" y="561315"/>
            <a:ext cx="3032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Lost 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1A15B-BF2A-C527-F02C-D8663D73D924}"/>
              </a:ext>
            </a:extLst>
          </p:cNvPr>
          <p:cNvSpPr txBox="1"/>
          <p:nvPr/>
        </p:nvSpPr>
        <p:spPr>
          <a:xfrm>
            <a:off x="657044" y="1412642"/>
            <a:ext cx="54389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Younger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Humbles himself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Acknowledges 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Goes back home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Hardest trip he’s ever had to take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He’s nervous, scared, doesn’t know how Dad will react, </a:t>
            </a:r>
            <a:r>
              <a:rPr lang="en-US" sz="3000" dirty="0" err="1"/>
              <a:t>etc</a:t>
            </a: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EA4F1-CE91-B05E-DF7F-8A9DF86C3BEE}"/>
              </a:ext>
            </a:extLst>
          </p:cNvPr>
          <p:cNvSpPr txBox="1"/>
          <p:nvPr/>
        </p:nvSpPr>
        <p:spPr>
          <a:xfrm>
            <a:off x="5864737" y="1293157"/>
            <a:ext cx="64724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Sees him (been watching for son’s return)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Felt compassion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Embraces him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Kisses him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Doesn’t let son finish apology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Shows he doesn’t care about that, just so thankful he’s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Restores his position has 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Rejoices and celebrates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32E026-2560-34A6-7EC5-19F1F7190C98}"/>
              </a:ext>
            </a:extLst>
          </p:cNvPr>
          <p:cNvSpPr/>
          <p:nvPr/>
        </p:nvSpPr>
        <p:spPr>
          <a:xfrm>
            <a:off x="657044" y="1483743"/>
            <a:ext cx="2120662" cy="427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B92D50-6673-E865-60F3-1A9C58129EDB}"/>
              </a:ext>
            </a:extLst>
          </p:cNvPr>
          <p:cNvSpPr/>
          <p:nvPr/>
        </p:nvSpPr>
        <p:spPr>
          <a:xfrm>
            <a:off x="5864737" y="1412642"/>
            <a:ext cx="1139912" cy="345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God</a:t>
            </a: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FA93EA42-C716-181A-93CD-E1793DD84506}"/>
              </a:ext>
            </a:extLst>
          </p:cNvPr>
          <p:cNvSpPr/>
          <p:nvPr/>
        </p:nvSpPr>
        <p:spPr>
          <a:xfrm>
            <a:off x="872644" y="643719"/>
            <a:ext cx="1689462" cy="804474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I was lost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8AEADDBA-7CF2-B60D-8F5B-18AABEB0B12C}"/>
              </a:ext>
            </a:extLst>
          </p:cNvPr>
          <p:cNvSpPr/>
          <p:nvPr/>
        </p:nvSpPr>
        <p:spPr>
          <a:xfrm>
            <a:off x="5416731" y="574434"/>
            <a:ext cx="2081349" cy="804474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I was saved</a:t>
            </a:r>
          </a:p>
        </p:txBody>
      </p:sp>
    </p:spTree>
    <p:extLst>
      <p:ext uri="{BB962C8B-B14F-4D97-AF65-F5344CB8AC3E}">
        <p14:creationId xmlns:p14="http://schemas.microsoft.com/office/powerpoint/2010/main" val="23489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1498</Words>
  <Application>Microsoft Office PowerPoint</Application>
  <PresentationFormat>Widescreen</PresentationFormat>
  <Paragraphs>210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Lost 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Prodigal Sons</dc:title>
  <dc:creator>Michael Haub</dc:creator>
  <cp:lastModifiedBy>Michael Haub</cp:lastModifiedBy>
  <cp:revision>2</cp:revision>
  <dcterms:created xsi:type="dcterms:W3CDTF">2023-02-24T04:25:33Z</dcterms:created>
  <dcterms:modified xsi:type="dcterms:W3CDTF">2023-02-26T23:51:01Z</dcterms:modified>
</cp:coreProperties>
</file>