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60" r:id="rId5"/>
    <p:sldId id="259" r:id="rId6"/>
    <p:sldId id="261" r:id="rId7"/>
    <p:sldId id="262" r:id="rId8"/>
    <p:sldId id="263" r:id="rId9"/>
    <p:sldId id="264" r:id="rId10"/>
    <p:sldId id="265" r:id="rId11"/>
    <p:sldId id="266" r:id="rId12"/>
    <p:sldId id="269" r:id="rId13"/>
    <p:sldId id="267" r:id="rId14"/>
    <p:sldId id="268"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7D9766-73D4-4EDD-8CF8-CE881AFBC6E3}" v="1342" dt="2023-04-02T21:31:46.0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270"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Haub" userId="9f83edd91ca96e34" providerId="LiveId" clId="{AB7D9766-73D4-4EDD-8CF8-CE881AFBC6E3}"/>
    <pc:docChg chg="undo redo custSel addSld delSld modSld sldOrd">
      <pc:chgData name="Michael Haub" userId="9f83edd91ca96e34" providerId="LiveId" clId="{AB7D9766-73D4-4EDD-8CF8-CE881AFBC6E3}" dt="2023-04-02T21:31:46.016" v="13121"/>
      <pc:docMkLst>
        <pc:docMk/>
      </pc:docMkLst>
      <pc:sldChg chg="modSp mod">
        <pc:chgData name="Michael Haub" userId="9f83edd91ca96e34" providerId="LiveId" clId="{AB7D9766-73D4-4EDD-8CF8-CE881AFBC6E3}" dt="2023-04-02T01:19:53.150" v="12781" actId="20577"/>
        <pc:sldMkLst>
          <pc:docMk/>
          <pc:sldMk cId="1571595562" sldId="256"/>
        </pc:sldMkLst>
        <pc:spChg chg="mod">
          <ac:chgData name="Michael Haub" userId="9f83edd91ca96e34" providerId="LiveId" clId="{AB7D9766-73D4-4EDD-8CF8-CE881AFBC6E3}" dt="2023-04-02T01:19:53.150" v="12781" actId="20577"/>
          <ac:spMkLst>
            <pc:docMk/>
            <pc:sldMk cId="1571595562" sldId="256"/>
            <ac:spMk id="3" creationId="{B5387314-34DA-50B2-C702-06CE55935D9E}"/>
          </ac:spMkLst>
        </pc:spChg>
      </pc:sldChg>
      <pc:sldChg chg="modSp mod modAnim">
        <pc:chgData name="Michael Haub" userId="9f83edd91ca96e34" providerId="LiveId" clId="{AB7D9766-73D4-4EDD-8CF8-CE881AFBC6E3}" dt="2023-03-31T22:23:58" v="1224" actId="1076"/>
        <pc:sldMkLst>
          <pc:docMk/>
          <pc:sldMk cId="3360520533" sldId="257"/>
        </pc:sldMkLst>
        <pc:spChg chg="mod">
          <ac:chgData name="Michael Haub" userId="9f83edd91ca96e34" providerId="LiveId" clId="{AB7D9766-73D4-4EDD-8CF8-CE881AFBC6E3}" dt="2023-03-31T22:23:58" v="1224" actId="1076"/>
          <ac:spMkLst>
            <pc:docMk/>
            <pc:sldMk cId="3360520533" sldId="257"/>
            <ac:spMk id="13" creationId="{C4AFE172-2B76-7AE6-45B1-DC8D395D6C00}"/>
          </ac:spMkLst>
        </pc:spChg>
      </pc:sldChg>
      <pc:sldChg chg="modSp modAnim">
        <pc:chgData name="Michael Haub" userId="9f83edd91ca96e34" providerId="LiveId" clId="{AB7D9766-73D4-4EDD-8CF8-CE881AFBC6E3}" dt="2023-03-31T22:27:07.093" v="1326"/>
        <pc:sldMkLst>
          <pc:docMk/>
          <pc:sldMk cId="3376033697" sldId="258"/>
        </pc:sldMkLst>
        <pc:spChg chg="mod">
          <ac:chgData name="Michael Haub" userId="9f83edd91ca96e34" providerId="LiveId" clId="{AB7D9766-73D4-4EDD-8CF8-CE881AFBC6E3}" dt="2023-03-31T22:24:54.113" v="1300" actId="20577"/>
          <ac:spMkLst>
            <pc:docMk/>
            <pc:sldMk cId="3376033697" sldId="258"/>
            <ac:spMk id="3" creationId="{855D8526-3684-94A6-CCFD-3F2F13925B27}"/>
          </ac:spMkLst>
        </pc:spChg>
      </pc:sldChg>
      <pc:sldChg chg="modSp mod modAnim">
        <pc:chgData name="Michael Haub" userId="9f83edd91ca96e34" providerId="LiveId" clId="{AB7D9766-73D4-4EDD-8CF8-CE881AFBC6E3}" dt="2023-04-01T02:39:43.018" v="12518" actId="20577"/>
        <pc:sldMkLst>
          <pc:docMk/>
          <pc:sldMk cId="1881879637" sldId="259"/>
        </pc:sldMkLst>
        <pc:spChg chg="mod">
          <ac:chgData name="Michael Haub" userId="9f83edd91ca96e34" providerId="LiveId" clId="{AB7D9766-73D4-4EDD-8CF8-CE881AFBC6E3}" dt="2023-04-01T02:39:43.018" v="12518" actId="20577"/>
          <ac:spMkLst>
            <pc:docMk/>
            <pc:sldMk cId="1881879637" sldId="259"/>
            <ac:spMk id="2" creationId="{599477F1-2C69-900C-7AF3-57203C60A151}"/>
          </ac:spMkLst>
        </pc:spChg>
        <pc:spChg chg="mod">
          <ac:chgData name="Michael Haub" userId="9f83edd91ca96e34" providerId="LiveId" clId="{AB7D9766-73D4-4EDD-8CF8-CE881AFBC6E3}" dt="2023-03-31T22:35:33.345" v="1892" actId="20577"/>
          <ac:spMkLst>
            <pc:docMk/>
            <pc:sldMk cId="1881879637" sldId="259"/>
            <ac:spMk id="3" creationId="{6999A796-D67C-F1C6-F4FF-35459DFABC5C}"/>
          </ac:spMkLst>
        </pc:spChg>
        <pc:spChg chg="mod">
          <ac:chgData name="Michael Haub" userId="9f83edd91ca96e34" providerId="LiveId" clId="{AB7D9766-73D4-4EDD-8CF8-CE881AFBC6E3}" dt="2023-03-31T22:14:57.407" v="495" actId="20577"/>
          <ac:spMkLst>
            <pc:docMk/>
            <pc:sldMk cId="1881879637" sldId="259"/>
            <ac:spMk id="4" creationId="{CAF54FD8-778E-D67C-E5A1-E87084F46000}"/>
          </ac:spMkLst>
        </pc:spChg>
      </pc:sldChg>
      <pc:sldChg chg="modSp modAnim">
        <pc:chgData name="Michael Haub" userId="9f83edd91ca96e34" providerId="LiveId" clId="{AB7D9766-73D4-4EDD-8CF8-CE881AFBC6E3}" dt="2023-04-01T00:39:45.476" v="5169" actId="20577"/>
        <pc:sldMkLst>
          <pc:docMk/>
          <pc:sldMk cId="476534593" sldId="260"/>
        </pc:sldMkLst>
        <pc:spChg chg="mod">
          <ac:chgData name="Michael Haub" userId="9f83edd91ca96e34" providerId="LiveId" clId="{AB7D9766-73D4-4EDD-8CF8-CE881AFBC6E3}" dt="2023-04-01T00:39:42.517" v="5168" actId="20577"/>
          <ac:spMkLst>
            <pc:docMk/>
            <pc:sldMk cId="476534593" sldId="260"/>
            <ac:spMk id="2" creationId="{F1830091-1134-A2AC-56EE-D29DDF06103C}"/>
          </ac:spMkLst>
        </pc:spChg>
        <pc:spChg chg="mod">
          <ac:chgData name="Michael Haub" userId="9f83edd91ca96e34" providerId="LiveId" clId="{AB7D9766-73D4-4EDD-8CF8-CE881AFBC6E3}" dt="2023-04-01T00:39:45.476" v="5169" actId="20577"/>
          <ac:spMkLst>
            <pc:docMk/>
            <pc:sldMk cId="476534593" sldId="260"/>
            <ac:spMk id="3" creationId="{E36D9012-F407-C635-687F-F374672DE4F8}"/>
          </ac:spMkLst>
        </pc:spChg>
      </pc:sldChg>
      <pc:sldChg chg="addSp delSp modSp mod modAnim">
        <pc:chgData name="Michael Haub" userId="9f83edd91ca96e34" providerId="LiveId" clId="{AB7D9766-73D4-4EDD-8CF8-CE881AFBC6E3}" dt="2023-04-01T02:41:38.053" v="12524"/>
        <pc:sldMkLst>
          <pc:docMk/>
          <pc:sldMk cId="497442997" sldId="261"/>
        </pc:sldMkLst>
        <pc:spChg chg="add mod">
          <ac:chgData name="Michael Haub" userId="9f83edd91ca96e34" providerId="LiveId" clId="{AB7D9766-73D4-4EDD-8CF8-CE881AFBC6E3}" dt="2023-03-31T22:16:42.689" v="665" actId="1076"/>
          <ac:spMkLst>
            <pc:docMk/>
            <pc:sldMk cId="497442997" sldId="261"/>
            <ac:spMk id="2" creationId="{1A9EB667-8645-5C52-543F-A4D8268974EC}"/>
          </ac:spMkLst>
        </pc:spChg>
        <pc:spChg chg="add mod">
          <ac:chgData name="Michael Haub" userId="9f83edd91ca96e34" providerId="LiveId" clId="{AB7D9766-73D4-4EDD-8CF8-CE881AFBC6E3}" dt="2023-03-31T22:17:28.432" v="793" actId="1076"/>
          <ac:spMkLst>
            <pc:docMk/>
            <pc:sldMk cId="497442997" sldId="261"/>
            <ac:spMk id="3" creationId="{A2304A34-EF15-0785-189A-7F3B046EECD9}"/>
          </ac:spMkLst>
        </pc:spChg>
        <pc:spChg chg="add mod">
          <ac:chgData name="Michael Haub" userId="9f83edd91ca96e34" providerId="LiveId" clId="{AB7D9766-73D4-4EDD-8CF8-CE881AFBC6E3}" dt="2023-03-31T22:21:15.523" v="1132" actId="20577"/>
          <ac:spMkLst>
            <pc:docMk/>
            <pc:sldMk cId="497442997" sldId="261"/>
            <ac:spMk id="4" creationId="{179D3B10-BF2E-CFFE-9042-C8F53C9F2493}"/>
          </ac:spMkLst>
        </pc:spChg>
        <pc:spChg chg="mod">
          <ac:chgData name="Michael Haub" userId="9f83edd91ca96e34" providerId="LiveId" clId="{AB7D9766-73D4-4EDD-8CF8-CE881AFBC6E3}" dt="2023-03-31T22:15:24.949" v="534" actId="313"/>
          <ac:spMkLst>
            <pc:docMk/>
            <pc:sldMk cId="497442997" sldId="261"/>
            <ac:spMk id="6" creationId="{728834D6-EF29-AFFA-FADC-FE7E8EB8B092}"/>
          </ac:spMkLst>
        </pc:spChg>
        <pc:spChg chg="mod">
          <ac:chgData name="Michael Haub" userId="9f83edd91ca96e34" providerId="LiveId" clId="{AB7D9766-73D4-4EDD-8CF8-CE881AFBC6E3}" dt="2023-03-31T22:16:06.211" v="579" actId="20577"/>
          <ac:spMkLst>
            <pc:docMk/>
            <pc:sldMk cId="497442997" sldId="261"/>
            <ac:spMk id="7" creationId="{B5E2A842-474B-DEA8-5F2E-3DEAE7E32D9F}"/>
          </ac:spMkLst>
        </pc:spChg>
        <pc:spChg chg="add mod">
          <ac:chgData name="Michael Haub" userId="9f83edd91ca96e34" providerId="LiveId" clId="{AB7D9766-73D4-4EDD-8CF8-CE881AFBC6E3}" dt="2023-03-31T22:19:40.138" v="1110" actId="14100"/>
          <ac:spMkLst>
            <pc:docMk/>
            <pc:sldMk cId="497442997" sldId="261"/>
            <ac:spMk id="8" creationId="{E6A478DE-3EED-43BF-ED66-3B4BC1CF2041}"/>
          </ac:spMkLst>
        </pc:spChg>
        <pc:spChg chg="add mod">
          <ac:chgData name="Michael Haub" userId="9f83edd91ca96e34" providerId="LiveId" clId="{AB7D9766-73D4-4EDD-8CF8-CE881AFBC6E3}" dt="2023-03-31T22:20:58.752" v="1124" actId="14100"/>
          <ac:spMkLst>
            <pc:docMk/>
            <pc:sldMk cId="497442997" sldId="261"/>
            <ac:spMk id="9" creationId="{1ACAFAAB-28E2-60F1-39D4-8FC68F4CBB79}"/>
          </ac:spMkLst>
        </pc:spChg>
        <pc:spChg chg="add mod">
          <ac:chgData name="Michael Haub" userId="9f83edd91ca96e34" providerId="LiveId" clId="{AB7D9766-73D4-4EDD-8CF8-CE881AFBC6E3}" dt="2023-03-31T22:21:20.892" v="1133" actId="1076"/>
          <ac:spMkLst>
            <pc:docMk/>
            <pc:sldMk cId="497442997" sldId="261"/>
            <ac:spMk id="10" creationId="{EF4A81E6-18E5-1410-29E6-83818014D5E1}"/>
          </ac:spMkLst>
        </pc:spChg>
        <pc:spChg chg="add del">
          <ac:chgData name="Michael Haub" userId="9f83edd91ca96e34" providerId="LiveId" clId="{AB7D9766-73D4-4EDD-8CF8-CE881AFBC6E3}" dt="2023-03-31T22:21:39.311" v="1135" actId="478"/>
          <ac:spMkLst>
            <pc:docMk/>
            <pc:sldMk cId="497442997" sldId="261"/>
            <ac:spMk id="11" creationId="{62CDB8F5-28CA-D1D6-8420-3181D02E4891}"/>
          </ac:spMkLst>
        </pc:spChg>
        <pc:spChg chg="add mod">
          <ac:chgData name="Michael Haub" userId="9f83edd91ca96e34" providerId="LiveId" clId="{AB7D9766-73D4-4EDD-8CF8-CE881AFBC6E3}" dt="2023-03-31T22:22:13.820" v="1146" actId="13822"/>
          <ac:spMkLst>
            <pc:docMk/>
            <pc:sldMk cId="497442997" sldId="261"/>
            <ac:spMk id="12" creationId="{A466671D-FFA3-C0FF-01F2-1F6E9F4F4C65}"/>
          </ac:spMkLst>
        </pc:spChg>
        <pc:spChg chg="add mod">
          <ac:chgData name="Michael Haub" userId="9f83edd91ca96e34" providerId="LiveId" clId="{AB7D9766-73D4-4EDD-8CF8-CE881AFBC6E3}" dt="2023-03-31T22:23:08.544" v="1209" actId="1076"/>
          <ac:spMkLst>
            <pc:docMk/>
            <pc:sldMk cId="497442997" sldId="261"/>
            <ac:spMk id="13" creationId="{676EA5F4-8280-C88D-B189-71FE3FABDD33}"/>
          </ac:spMkLst>
        </pc:spChg>
      </pc:sldChg>
      <pc:sldChg chg="addSp delSp modSp add mod modAnim">
        <pc:chgData name="Michael Haub" userId="9f83edd91ca96e34" providerId="LiveId" clId="{AB7D9766-73D4-4EDD-8CF8-CE881AFBC6E3}" dt="2023-04-01T02:43:38.992" v="12657"/>
        <pc:sldMkLst>
          <pc:docMk/>
          <pc:sldMk cId="1552938731" sldId="262"/>
        </pc:sldMkLst>
        <pc:spChg chg="add mod">
          <ac:chgData name="Michael Haub" userId="9f83edd91ca96e34" providerId="LiveId" clId="{AB7D9766-73D4-4EDD-8CF8-CE881AFBC6E3}" dt="2023-03-31T22:31:01.894" v="1524" actId="1076"/>
          <ac:spMkLst>
            <pc:docMk/>
            <pc:sldMk cId="1552938731" sldId="262"/>
            <ac:spMk id="2" creationId="{6DF07557-4C05-C5E5-AF46-26D9E2782FA3}"/>
          </ac:spMkLst>
        </pc:spChg>
        <pc:spChg chg="add mod">
          <ac:chgData name="Michael Haub" userId="9f83edd91ca96e34" providerId="LiveId" clId="{AB7D9766-73D4-4EDD-8CF8-CE881AFBC6E3}" dt="2023-04-01T02:41:28.996" v="12521" actId="14100"/>
          <ac:spMkLst>
            <pc:docMk/>
            <pc:sldMk cId="1552938731" sldId="262"/>
            <ac:spMk id="3" creationId="{95EAA502-B768-D6AD-2B8D-410B798741D3}"/>
          </ac:spMkLst>
        </pc:spChg>
        <pc:spChg chg="add mod">
          <ac:chgData name="Michael Haub" userId="9f83edd91ca96e34" providerId="LiveId" clId="{AB7D9766-73D4-4EDD-8CF8-CE881AFBC6E3}" dt="2023-03-31T22:32:40.363" v="1850" actId="20577"/>
          <ac:spMkLst>
            <pc:docMk/>
            <pc:sldMk cId="1552938731" sldId="262"/>
            <ac:spMk id="4" creationId="{994476E2-315B-FEC7-A4F6-7A203D772EDC}"/>
          </ac:spMkLst>
        </pc:spChg>
        <pc:spChg chg="mod">
          <ac:chgData name="Michael Haub" userId="9f83edd91ca96e34" providerId="LiveId" clId="{AB7D9766-73D4-4EDD-8CF8-CE881AFBC6E3}" dt="2023-03-31T22:28:50.051" v="1360" actId="14100"/>
          <ac:spMkLst>
            <pc:docMk/>
            <pc:sldMk cId="1552938731" sldId="262"/>
            <ac:spMk id="6" creationId="{728834D6-EF29-AFFA-FADC-FE7E8EB8B092}"/>
          </ac:spMkLst>
        </pc:spChg>
        <pc:spChg chg="mod">
          <ac:chgData name="Michael Haub" userId="9f83edd91ca96e34" providerId="LiveId" clId="{AB7D9766-73D4-4EDD-8CF8-CE881AFBC6E3}" dt="2023-04-01T02:43:22.213" v="12651"/>
          <ac:spMkLst>
            <pc:docMk/>
            <pc:sldMk cId="1552938731" sldId="262"/>
            <ac:spMk id="7" creationId="{B5E2A842-474B-DEA8-5F2E-3DEAE7E32D9F}"/>
          </ac:spMkLst>
        </pc:spChg>
        <pc:spChg chg="add del">
          <ac:chgData name="Michael Haub" userId="9f83edd91ca96e34" providerId="LiveId" clId="{AB7D9766-73D4-4EDD-8CF8-CE881AFBC6E3}" dt="2023-03-31T22:32:56.505" v="1852" actId="478"/>
          <ac:spMkLst>
            <pc:docMk/>
            <pc:sldMk cId="1552938731" sldId="262"/>
            <ac:spMk id="8" creationId="{C2D919D3-E5B4-0C0B-5578-C62A5C830CFD}"/>
          </ac:spMkLst>
        </pc:spChg>
        <pc:spChg chg="add mod">
          <ac:chgData name="Michael Haub" userId="9f83edd91ca96e34" providerId="LiveId" clId="{AB7D9766-73D4-4EDD-8CF8-CE881AFBC6E3}" dt="2023-03-31T22:34:57.465" v="1875" actId="1076"/>
          <ac:spMkLst>
            <pc:docMk/>
            <pc:sldMk cId="1552938731" sldId="262"/>
            <ac:spMk id="9" creationId="{21754DE4-979F-5CDB-D93A-BC405703F9A7}"/>
          </ac:spMkLst>
        </pc:spChg>
        <pc:spChg chg="add mod">
          <ac:chgData name="Michael Haub" userId="9f83edd91ca96e34" providerId="LiveId" clId="{AB7D9766-73D4-4EDD-8CF8-CE881AFBC6E3}" dt="2023-03-31T22:33:20.978" v="1860" actId="1076"/>
          <ac:spMkLst>
            <pc:docMk/>
            <pc:sldMk cId="1552938731" sldId="262"/>
            <ac:spMk id="10" creationId="{E2101FC9-150D-23F1-4626-70149A366F7D}"/>
          </ac:spMkLst>
        </pc:spChg>
        <pc:spChg chg="add mod">
          <ac:chgData name="Michael Haub" userId="9f83edd91ca96e34" providerId="LiveId" clId="{AB7D9766-73D4-4EDD-8CF8-CE881AFBC6E3}" dt="2023-04-01T02:43:33.006" v="12656" actId="255"/>
          <ac:spMkLst>
            <pc:docMk/>
            <pc:sldMk cId="1552938731" sldId="262"/>
            <ac:spMk id="11" creationId="{93E4FEB0-FCFE-8C38-996B-0B203F20F622}"/>
          </ac:spMkLst>
        </pc:spChg>
      </pc:sldChg>
      <pc:sldChg chg="addSp delSp modSp add mod modAnim">
        <pc:chgData name="Michael Haub" userId="9f83edd91ca96e34" providerId="LiveId" clId="{AB7D9766-73D4-4EDD-8CF8-CE881AFBC6E3}" dt="2023-04-01T02:44:02.671" v="12659" actId="20577"/>
        <pc:sldMkLst>
          <pc:docMk/>
          <pc:sldMk cId="2322946540" sldId="263"/>
        </pc:sldMkLst>
        <pc:spChg chg="add del mod">
          <ac:chgData name="Michael Haub" userId="9f83edd91ca96e34" providerId="LiveId" clId="{AB7D9766-73D4-4EDD-8CF8-CE881AFBC6E3}" dt="2023-03-31T22:37:24.255" v="2030"/>
          <ac:spMkLst>
            <pc:docMk/>
            <pc:sldMk cId="2322946540" sldId="263"/>
            <ac:spMk id="2" creationId="{1535D41C-3E18-A4A5-DDBD-5A93F995A02E}"/>
          </ac:spMkLst>
        </pc:spChg>
        <pc:spChg chg="add mod">
          <ac:chgData name="Michael Haub" userId="9f83edd91ca96e34" providerId="LiveId" clId="{AB7D9766-73D4-4EDD-8CF8-CE881AFBC6E3}" dt="2023-03-31T22:39:44.821" v="2233" actId="14100"/>
          <ac:spMkLst>
            <pc:docMk/>
            <pc:sldMk cId="2322946540" sldId="263"/>
            <ac:spMk id="3" creationId="{C295CC28-F9AA-F2F4-7C9B-4BC4202DF21F}"/>
          </ac:spMkLst>
        </pc:spChg>
        <pc:spChg chg="add mod">
          <ac:chgData name="Michael Haub" userId="9f83edd91ca96e34" providerId="LiveId" clId="{AB7D9766-73D4-4EDD-8CF8-CE881AFBC6E3}" dt="2023-04-01T02:44:02.671" v="12659" actId="20577"/>
          <ac:spMkLst>
            <pc:docMk/>
            <pc:sldMk cId="2322946540" sldId="263"/>
            <ac:spMk id="4" creationId="{C3494863-3A44-D7EF-C71B-DFA9DA164637}"/>
          </ac:spMkLst>
        </pc:spChg>
        <pc:spChg chg="mod">
          <ac:chgData name="Michael Haub" userId="9f83edd91ca96e34" providerId="LiveId" clId="{AB7D9766-73D4-4EDD-8CF8-CE881AFBC6E3}" dt="2023-03-31T22:35:48.433" v="1927" actId="14100"/>
          <ac:spMkLst>
            <pc:docMk/>
            <pc:sldMk cId="2322946540" sldId="263"/>
            <ac:spMk id="6" creationId="{728834D6-EF29-AFFA-FADC-FE7E8EB8B092}"/>
          </ac:spMkLst>
        </pc:spChg>
        <pc:spChg chg="mod">
          <ac:chgData name="Michael Haub" userId="9f83edd91ca96e34" providerId="LiveId" clId="{AB7D9766-73D4-4EDD-8CF8-CE881AFBC6E3}" dt="2023-03-31T22:36:31.175" v="2026" actId="14100"/>
          <ac:spMkLst>
            <pc:docMk/>
            <pc:sldMk cId="2322946540" sldId="263"/>
            <ac:spMk id="7" creationId="{B5E2A842-474B-DEA8-5F2E-3DEAE7E32D9F}"/>
          </ac:spMkLst>
        </pc:spChg>
        <pc:spChg chg="add mod">
          <ac:chgData name="Michael Haub" userId="9f83edd91ca96e34" providerId="LiveId" clId="{AB7D9766-73D4-4EDD-8CF8-CE881AFBC6E3}" dt="2023-03-31T22:41:45.174" v="2527" actId="1076"/>
          <ac:spMkLst>
            <pc:docMk/>
            <pc:sldMk cId="2322946540" sldId="263"/>
            <ac:spMk id="8" creationId="{1125ED48-1412-5834-A09F-3D47CDEFA957}"/>
          </ac:spMkLst>
        </pc:spChg>
        <pc:spChg chg="add del mod">
          <ac:chgData name="Michael Haub" userId="9f83edd91ca96e34" providerId="LiveId" clId="{AB7D9766-73D4-4EDD-8CF8-CE881AFBC6E3}" dt="2023-03-31T22:42:07.110" v="2529" actId="478"/>
          <ac:spMkLst>
            <pc:docMk/>
            <pc:sldMk cId="2322946540" sldId="263"/>
            <ac:spMk id="9" creationId="{F4F0B1BC-8375-5E7A-C064-8B3513A717B0}"/>
          </ac:spMkLst>
        </pc:spChg>
        <pc:spChg chg="add del mod">
          <ac:chgData name="Michael Haub" userId="9f83edd91ca96e34" providerId="LiveId" clId="{AB7D9766-73D4-4EDD-8CF8-CE881AFBC6E3}" dt="2023-03-31T22:42:58.206" v="2652" actId="478"/>
          <ac:spMkLst>
            <pc:docMk/>
            <pc:sldMk cId="2322946540" sldId="263"/>
            <ac:spMk id="10" creationId="{CB22E6EF-0533-348B-6BD1-8843E3482045}"/>
          </ac:spMkLst>
        </pc:spChg>
        <pc:spChg chg="add del mod">
          <ac:chgData name="Michael Haub" userId="9f83edd91ca96e34" providerId="LiveId" clId="{AB7D9766-73D4-4EDD-8CF8-CE881AFBC6E3}" dt="2023-03-31T22:42:56.913" v="2651" actId="478"/>
          <ac:spMkLst>
            <pc:docMk/>
            <pc:sldMk cId="2322946540" sldId="263"/>
            <ac:spMk id="11" creationId="{6880BDEA-9DC2-931E-8FD5-D92D555EB376}"/>
          </ac:spMkLst>
        </pc:spChg>
        <pc:spChg chg="add mod">
          <ac:chgData name="Michael Haub" userId="9f83edd91ca96e34" providerId="LiveId" clId="{AB7D9766-73D4-4EDD-8CF8-CE881AFBC6E3}" dt="2023-03-31T22:45:05.695" v="2956" actId="20577"/>
          <ac:spMkLst>
            <pc:docMk/>
            <pc:sldMk cId="2322946540" sldId="263"/>
            <ac:spMk id="12" creationId="{8E8A8D7C-F1A4-DEDF-0A7D-C70B13D6B9CD}"/>
          </ac:spMkLst>
        </pc:spChg>
      </pc:sldChg>
      <pc:sldChg chg="addSp modSp add mod modAnim">
        <pc:chgData name="Michael Haub" userId="9f83edd91ca96e34" providerId="LiveId" clId="{AB7D9766-73D4-4EDD-8CF8-CE881AFBC6E3}" dt="2023-04-01T02:45:47.622" v="12660" actId="20577"/>
        <pc:sldMkLst>
          <pc:docMk/>
          <pc:sldMk cId="2814846213" sldId="264"/>
        </pc:sldMkLst>
        <pc:spChg chg="add mod">
          <ac:chgData name="Michael Haub" userId="9f83edd91ca96e34" providerId="LiveId" clId="{AB7D9766-73D4-4EDD-8CF8-CE881AFBC6E3}" dt="2023-03-31T22:48:13.742" v="3443" actId="1076"/>
          <ac:spMkLst>
            <pc:docMk/>
            <pc:sldMk cId="2814846213" sldId="264"/>
            <ac:spMk id="2" creationId="{FF739B31-82D7-7E0D-E532-B2CC8AE742D5}"/>
          </ac:spMkLst>
        </pc:spChg>
        <pc:spChg chg="add mod">
          <ac:chgData name="Michael Haub" userId="9f83edd91ca96e34" providerId="LiveId" clId="{AB7D9766-73D4-4EDD-8CF8-CE881AFBC6E3}" dt="2023-03-31T22:49:52.224" v="3759" actId="33524"/>
          <ac:spMkLst>
            <pc:docMk/>
            <pc:sldMk cId="2814846213" sldId="264"/>
            <ac:spMk id="3" creationId="{FEEDAC82-A43D-B956-95A6-3B4373B68FF1}"/>
          </ac:spMkLst>
        </pc:spChg>
        <pc:spChg chg="add mod">
          <ac:chgData name="Michael Haub" userId="9f83edd91ca96e34" providerId="LiveId" clId="{AB7D9766-73D4-4EDD-8CF8-CE881AFBC6E3}" dt="2023-04-01T02:45:47.622" v="12660" actId="20577"/>
          <ac:spMkLst>
            <pc:docMk/>
            <pc:sldMk cId="2814846213" sldId="264"/>
            <ac:spMk id="4" creationId="{0666A4EA-4D0B-5D9C-204B-697C6D49C33E}"/>
          </ac:spMkLst>
        </pc:spChg>
        <pc:spChg chg="mod">
          <ac:chgData name="Michael Haub" userId="9f83edd91ca96e34" providerId="LiveId" clId="{AB7D9766-73D4-4EDD-8CF8-CE881AFBC6E3}" dt="2023-03-31T22:46:12.355" v="3000" actId="14100"/>
          <ac:spMkLst>
            <pc:docMk/>
            <pc:sldMk cId="2814846213" sldId="264"/>
            <ac:spMk id="6" creationId="{728834D6-EF29-AFFA-FADC-FE7E8EB8B092}"/>
          </ac:spMkLst>
        </pc:spChg>
        <pc:spChg chg="mod">
          <ac:chgData name="Michael Haub" userId="9f83edd91ca96e34" providerId="LiveId" clId="{AB7D9766-73D4-4EDD-8CF8-CE881AFBC6E3}" dt="2023-03-31T22:47:40.667" v="3321" actId="14100"/>
          <ac:spMkLst>
            <pc:docMk/>
            <pc:sldMk cId="2814846213" sldId="264"/>
            <ac:spMk id="7" creationId="{B5E2A842-474B-DEA8-5F2E-3DEAE7E32D9F}"/>
          </ac:spMkLst>
        </pc:spChg>
        <pc:spChg chg="add mod">
          <ac:chgData name="Michael Haub" userId="9f83edd91ca96e34" providerId="LiveId" clId="{AB7D9766-73D4-4EDD-8CF8-CE881AFBC6E3}" dt="2023-03-31T22:53:02.987" v="4206" actId="5793"/>
          <ac:spMkLst>
            <pc:docMk/>
            <pc:sldMk cId="2814846213" sldId="264"/>
            <ac:spMk id="8" creationId="{41F3CACF-733C-C0D0-DE83-000E349962DF}"/>
          </ac:spMkLst>
        </pc:spChg>
      </pc:sldChg>
      <pc:sldChg chg="addSp modSp add mod modAnim">
        <pc:chgData name="Michael Haub" userId="9f83edd91ca96e34" providerId="LiveId" clId="{AB7D9766-73D4-4EDD-8CF8-CE881AFBC6E3}" dt="2023-04-01T00:33:21.588" v="5117"/>
        <pc:sldMkLst>
          <pc:docMk/>
          <pc:sldMk cId="241238222" sldId="265"/>
        </pc:sldMkLst>
        <pc:spChg chg="add mod">
          <ac:chgData name="Michael Haub" userId="9f83edd91ca96e34" providerId="LiveId" clId="{AB7D9766-73D4-4EDD-8CF8-CE881AFBC6E3}" dt="2023-03-31T23:03:20.606" v="4756" actId="1076"/>
          <ac:spMkLst>
            <pc:docMk/>
            <pc:sldMk cId="241238222" sldId="265"/>
            <ac:spMk id="2" creationId="{CC1E90EE-9654-E26B-E8DF-B17B20AC6AB8}"/>
          </ac:spMkLst>
        </pc:spChg>
        <pc:spChg chg="add mod">
          <ac:chgData name="Michael Haub" userId="9f83edd91ca96e34" providerId="LiveId" clId="{AB7D9766-73D4-4EDD-8CF8-CE881AFBC6E3}" dt="2023-03-31T23:03:26.435" v="4758" actId="1076"/>
          <ac:spMkLst>
            <pc:docMk/>
            <pc:sldMk cId="241238222" sldId="265"/>
            <ac:spMk id="3" creationId="{C44FBC1B-BA13-A50B-5B9B-7FB6411E523D}"/>
          </ac:spMkLst>
        </pc:spChg>
        <pc:spChg chg="mod">
          <ac:chgData name="Michael Haub" userId="9f83edd91ca96e34" providerId="LiveId" clId="{AB7D9766-73D4-4EDD-8CF8-CE881AFBC6E3}" dt="2023-03-31T22:51:45.627" v="4038" actId="14100"/>
          <ac:spMkLst>
            <pc:docMk/>
            <pc:sldMk cId="241238222" sldId="265"/>
            <ac:spMk id="6" creationId="{728834D6-EF29-AFFA-FADC-FE7E8EB8B092}"/>
          </ac:spMkLst>
        </pc:spChg>
        <pc:spChg chg="mod">
          <ac:chgData name="Michael Haub" userId="9f83edd91ca96e34" providerId="LiveId" clId="{AB7D9766-73D4-4EDD-8CF8-CE881AFBC6E3}" dt="2023-03-31T23:03:16.572" v="4755" actId="20577"/>
          <ac:spMkLst>
            <pc:docMk/>
            <pc:sldMk cId="241238222" sldId="265"/>
            <ac:spMk id="7" creationId="{B5E2A842-474B-DEA8-5F2E-3DEAE7E32D9F}"/>
          </ac:spMkLst>
        </pc:spChg>
      </pc:sldChg>
      <pc:sldChg chg="addSp delSp modSp add mod modAnim">
        <pc:chgData name="Michael Haub" userId="9f83edd91ca96e34" providerId="LiveId" clId="{AB7D9766-73D4-4EDD-8CF8-CE881AFBC6E3}" dt="2023-04-01T00:34:40.301" v="5143"/>
        <pc:sldMkLst>
          <pc:docMk/>
          <pc:sldMk cId="1106704552" sldId="266"/>
        </pc:sldMkLst>
        <pc:spChg chg="add mod">
          <ac:chgData name="Michael Haub" userId="9f83edd91ca96e34" providerId="LiveId" clId="{AB7D9766-73D4-4EDD-8CF8-CE881AFBC6E3}" dt="2023-03-31T22:56:39.954" v="4730" actId="14100"/>
          <ac:spMkLst>
            <pc:docMk/>
            <pc:sldMk cId="1106704552" sldId="266"/>
            <ac:spMk id="2" creationId="{E51094F3-5C15-8CFC-3282-266836532D39}"/>
          </ac:spMkLst>
        </pc:spChg>
        <pc:spChg chg="add mod">
          <ac:chgData name="Michael Haub" userId="9f83edd91ca96e34" providerId="LiveId" clId="{AB7D9766-73D4-4EDD-8CF8-CE881AFBC6E3}" dt="2023-03-31T23:04:01.563" v="4825" actId="20577"/>
          <ac:spMkLst>
            <pc:docMk/>
            <pc:sldMk cId="1106704552" sldId="266"/>
            <ac:spMk id="3" creationId="{B13EE1C8-17DA-5F59-A373-FB53AC242B77}"/>
          </ac:spMkLst>
        </pc:spChg>
        <pc:spChg chg="add mod">
          <ac:chgData name="Michael Haub" userId="9f83edd91ca96e34" providerId="LiveId" clId="{AB7D9766-73D4-4EDD-8CF8-CE881AFBC6E3}" dt="2023-04-01T00:29:31.690" v="4871" actId="1076"/>
          <ac:spMkLst>
            <pc:docMk/>
            <pc:sldMk cId="1106704552" sldId="266"/>
            <ac:spMk id="4" creationId="{179F15DA-B55C-390C-40D4-D27DA8BEC6DF}"/>
          </ac:spMkLst>
        </pc:spChg>
        <pc:spChg chg="mod">
          <ac:chgData name="Michael Haub" userId="9f83edd91ca96e34" providerId="LiveId" clId="{AB7D9766-73D4-4EDD-8CF8-CE881AFBC6E3}" dt="2023-03-31T22:55:41.328" v="4583" actId="14100"/>
          <ac:spMkLst>
            <pc:docMk/>
            <pc:sldMk cId="1106704552" sldId="266"/>
            <ac:spMk id="6" creationId="{728834D6-EF29-AFFA-FADC-FE7E8EB8B092}"/>
          </ac:spMkLst>
        </pc:spChg>
        <pc:spChg chg="mod">
          <ac:chgData name="Michael Haub" userId="9f83edd91ca96e34" providerId="LiveId" clId="{AB7D9766-73D4-4EDD-8CF8-CE881AFBC6E3}" dt="2023-03-31T22:55:50.904" v="4616" actId="14100"/>
          <ac:spMkLst>
            <pc:docMk/>
            <pc:sldMk cId="1106704552" sldId="266"/>
            <ac:spMk id="7" creationId="{B5E2A842-474B-DEA8-5F2E-3DEAE7E32D9F}"/>
          </ac:spMkLst>
        </pc:spChg>
        <pc:spChg chg="add del mod">
          <ac:chgData name="Michael Haub" userId="9f83edd91ca96e34" providerId="LiveId" clId="{AB7D9766-73D4-4EDD-8CF8-CE881AFBC6E3}" dt="2023-04-01T00:30:53.555" v="4874" actId="478"/>
          <ac:spMkLst>
            <pc:docMk/>
            <pc:sldMk cId="1106704552" sldId="266"/>
            <ac:spMk id="8" creationId="{84449576-18A5-2306-A310-E1D07725E7C2}"/>
          </ac:spMkLst>
        </pc:spChg>
        <pc:spChg chg="add mod">
          <ac:chgData name="Michael Haub" userId="9f83edd91ca96e34" providerId="LiveId" clId="{AB7D9766-73D4-4EDD-8CF8-CE881AFBC6E3}" dt="2023-04-01T00:32:03.634" v="5078" actId="255"/>
          <ac:spMkLst>
            <pc:docMk/>
            <pc:sldMk cId="1106704552" sldId="266"/>
            <ac:spMk id="9" creationId="{85344882-128E-67BC-0467-F1B1EBC3CA59}"/>
          </ac:spMkLst>
        </pc:spChg>
        <pc:spChg chg="add mod">
          <ac:chgData name="Michael Haub" userId="9f83edd91ca96e34" providerId="LiveId" clId="{AB7D9766-73D4-4EDD-8CF8-CE881AFBC6E3}" dt="2023-04-01T00:32:57.737" v="5084" actId="13822"/>
          <ac:spMkLst>
            <pc:docMk/>
            <pc:sldMk cId="1106704552" sldId="266"/>
            <ac:spMk id="10" creationId="{4244AE85-F174-6AF6-3AC9-CBBC1F589A73}"/>
          </ac:spMkLst>
        </pc:spChg>
        <pc:spChg chg="add mod">
          <ac:chgData name="Michael Haub" userId="9f83edd91ca96e34" providerId="LiveId" clId="{AB7D9766-73D4-4EDD-8CF8-CE881AFBC6E3}" dt="2023-04-01T00:33:14.027" v="5115" actId="1076"/>
          <ac:spMkLst>
            <pc:docMk/>
            <pc:sldMk cId="1106704552" sldId="266"/>
            <ac:spMk id="11" creationId="{77640EB3-330D-D83F-D102-6DBBCA20168E}"/>
          </ac:spMkLst>
        </pc:spChg>
        <pc:spChg chg="add mod">
          <ac:chgData name="Michael Haub" userId="9f83edd91ca96e34" providerId="LiveId" clId="{AB7D9766-73D4-4EDD-8CF8-CE881AFBC6E3}" dt="2023-04-01T00:33:49.025" v="5127" actId="14100"/>
          <ac:spMkLst>
            <pc:docMk/>
            <pc:sldMk cId="1106704552" sldId="266"/>
            <ac:spMk id="12" creationId="{E6A478DE-3EED-43BF-ED66-3B4BC1CF2041}"/>
          </ac:spMkLst>
        </pc:spChg>
        <pc:spChg chg="add mod">
          <ac:chgData name="Michael Haub" userId="9f83edd91ca96e34" providerId="LiveId" clId="{AB7D9766-73D4-4EDD-8CF8-CE881AFBC6E3}" dt="2023-04-01T00:34:05.315" v="5131" actId="1076"/>
          <ac:spMkLst>
            <pc:docMk/>
            <pc:sldMk cId="1106704552" sldId="266"/>
            <ac:spMk id="13" creationId="{E6A478DE-3EED-43BF-ED66-3B4BC1CF2041}"/>
          </ac:spMkLst>
        </pc:spChg>
        <pc:spChg chg="add mod">
          <ac:chgData name="Michael Haub" userId="9f83edd91ca96e34" providerId="LiveId" clId="{AB7D9766-73D4-4EDD-8CF8-CE881AFBC6E3}" dt="2023-04-01T00:34:21.234" v="5137" actId="14100"/>
          <ac:spMkLst>
            <pc:docMk/>
            <pc:sldMk cId="1106704552" sldId="266"/>
            <ac:spMk id="14" creationId="{E6A478DE-3EED-43BF-ED66-3B4BC1CF2041}"/>
          </ac:spMkLst>
        </pc:spChg>
      </pc:sldChg>
      <pc:sldChg chg="addSp delSp modSp add mod addAnim delAnim modAnim">
        <pc:chgData name="Michael Haub" userId="9f83edd91ca96e34" providerId="LiveId" clId="{AB7D9766-73D4-4EDD-8CF8-CE881AFBC6E3}" dt="2023-04-02T13:44:29.756" v="13112" actId="478"/>
        <pc:sldMkLst>
          <pc:docMk/>
          <pc:sldMk cId="1954872802" sldId="267"/>
        </pc:sldMkLst>
        <pc:spChg chg="add mod">
          <ac:chgData name="Michael Haub" userId="9f83edd91ca96e34" providerId="LiveId" clId="{AB7D9766-73D4-4EDD-8CF8-CE881AFBC6E3}" dt="2023-04-02T02:18:40.034" v="13047" actId="113"/>
          <ac:spMkLst>
            <pc:docMk/>
            <pc:sldMk cId="1954872802" sldId="267"/>
            <ac:spMk id="2" creationId="{1724DE93-5C06-1E52-4A64-CDE741EDCD99}"/>
          </ac:spMkLst>
        </pc:spChg>
        <pc:spChg chg="add del mod">
          <ac:chgData name="Michael Haub" userId="9f83edd91ca96e34" providerId="LiveId" clId="{AB7D9766-73D4-4EDD-8CF8-CE881AFBC6E3}" dt="2023-04-02T13:44:14.080" v="13108" actId="478"/>
          <ac:spMkLst>
            <pc:docMk/>
            <pc:sldMk cId="1954872802" sldId="267"/>
            <ac:spMk id="3" creationId="{D24FDCF9-B2B6-8BD2-5AED-BD03784FDE80}"/>
          </ac:spMkLst>
        </pc:spChg>
        <pc:spChg chg="add del mod">
          <ac:chgData name="Michael Haub" userId="9f83edd91ca96e34" providerId="LiveId" clId="{AB7D9766-73D4-4EDD-8CF8-CE881AFBC6E3}" dt="2023-04-02T13:44:29.756" v="13112" actId="478"/>
          <ac:spMkLst>
            <pc:docMk/>
            <pc:sldMk cId="1954872802" sldId="267"/>
            <ac:spMk id="4" creationId="{330B2E39-E961-E19C-113D-5A6DE0E9C2E5}"/>
          </ac:spMkLst>
        </pc:spChg>
        <pc:spChg chg="mod">
          <ac:chgData name="Michael Haub" userId="9f83edd91ca96e34" providerId="LiveId" clId="{AB7D9766-73D4-4EDD-8CF8-CE881AFBC6E3}" dt="2023-04-01T00:39:37.768" v="5166" actId="20577"/>
          <ac:spMkLst>
            <pc:docMk/>
            <pc:sldMk cId="1954872802" sldId="267"/>
            <ac:spMk id="6" creationId="{728834D6-EF29-AFFA-FADC-FE7E8EB8B092}"/>
          </ac:spMkLst>
        </pc:spChg>
        <pc:spChg chg="del mod">
          <ac:chgData name="Michael Haub" userId="9f83edd91ca96e34" providerId="LiveId" clId="{AB7D9766-73D4-4EDD-8CF8-CE881AFBC6E3}" dt="2023-04-02T02:16:30.233" v="13026" actId="478"/>
          <ac:spMkLst>
            <pc:docMk/>
            <pc:sldMk cId="1954872802" sldId="267"/>
            <ac:spMk id="7" creationId="{B5E2A842-474B-DEA8-5F2E-3DEAE7E32D9F}"/>
          </ac:spMkLst>
        </pc:spChg>
        <pc:spChg chg="add del mod">
          <ac:chgData name="Michael Haub" userId="9f83edd91ca96e34" providerId="LiveId" clId="{AB7D9766-73D4-4EDD-8CF8-CE881AFBC6E3}" dt="2023-04-02T13:44:27.123" v="13111" actId="478"/>
          <ac:spMkLst>
            <pc:docMk/>
            <pc:sldMk cId="1954872802" sldId="267"/>
            <ac:spMk id="8" creationId="{7DFD27D8-C0A1-BF49-78FD-346A2DAB8F88}"/>
          </ac:spMkLst>
        </pc:spChg>
        <pc:spChg chg="add del mod">
          <ac:chgData name="Michael Haub" userId="9f83edd91ca96e34" providerId="LiveId" clId="{AB7D9766-73D4-4EDD-8CF8-CE881AFBC6E3}" dt="2023-04-02T13:44:23.108" v="13110" actId="478"/>
          <ac:spMkLst>
            <pc:docMk/>
            <pc:sldMk cId="1954872802" sldId="267"/>
            <ac:spMk id="9" creationId="{96024BE3-B131-B2D5-C55C-D32A9048A678}"/>
          </ac:spMkLst>
        </pc:spChg>
        <pc:spChg chg="add del mod">
          <ac:chgData name="Michael Haub" userId="9f83edd91ca96e34" providerId="LiveId" clId="{AB7D9766-73D4-4EDD-8CF8-CE881AFBC6E3}" dt="2023-04-02T02:16:52.139" v="13031" actId="478"/>
          <ac:spMkLst>
            <pc:docMk/>
            <pc:sldMk cId="1954872802" sldId="267"/>
            <ac:spMk id="10" creationId="{0C47E8BE-41B1-00E7-090D-322C40779739}"/>
          </ac:spMkLst>
        </pc:spChg>
        <pc:spChg chg="add del mod">
          <ac:chgData name="Michael Haub" userId="9f83edd91ca96e34" providerId="LiveId" clId="{AB7D9766-73D4-4EDD-8CF8-CE881AFBC6E3}" dt="2023-04-02T02:16:48.829" v="13030" actId="478"/>
          <ac:spMkLst>
            <pc:docMk/>
            <pc:sldMk cId="1954872802" sldId="267"/>
            <ac:spMk id="11" creationId="{831B6ACF-7876-FDCD-1E98-B1605813471B}"/>
          </ac:spMkLst>
        </pc:spChg>
        <pc:spChg chg="add del mod">
          <ac:chgData name="Michael Haub" userId="9f83edd91ca96e34" providerId="LiveId" clId="{AB7D9766-73D4-4EDD-8CF8-CE881AFBC6E3}" dt="2023-04-02T13:44:18.396" v="13109" actId="478"/>
          <ac:spMkLst>
            <pc:docMk/>
            <pc:sldMk cId="1954872802" sldId="267"/>
            <ac:spMk id="12" creationId="{E13D9CA1-5117-7D48-80A3-19D0E8B810A0}"/>
          </ac:spMkLst>
        </pc:spChg>
        <pc:spChg chg="add del mod">
          <ac:chgData name="Michael Haub" userId="9f83edd91ca96e34" providerId="LiveId" clId="{AB7D9766-73D4-4EDD-8CF8-CE881AFBC6E3}" dt="2023-04-02T02:16:54.529" v="13032" actId="478"/>
          <ac:spMkLst>
            <pc:docMk/>
            <pc:sldMk cId="1954872802" sldId="267"/>
            <ac:spMk id="13" creationId="{F29C837A-943B-F0B0-981D-AEBEC586E33D}"/>
          </ac:spMkLst>
        </pc:spChg>
        <pc:spChg chg="add del mod">
          <ac:chgData name="Michael Haub" userId="9f83edd91ca96e34" providerId="LiveId" clId="{AB7D9766-73D4-4EDD-8CF8-CE881AFBC6E3}" dt="2023-04-01T00:50:30.644" v="5387"/>
          <ac:spMkLst>
            <pc:docMk/>
            <pc:sldMk cId="1954872802" sldId="267"/>
            <ac:spMk id="14" creationId="{00972E84-E417-8A7A-1BAB-7D5018FADB0B}"/>
          </ac:spMkLst>
        </pc:spChg>
        <pc:spChg chg="add mod">
          <ac:chgData name="Michael Haub" userId="9f83edd91ca96e34" providerId="LiveId" clId="{AB7D9766-73D4-4EDD-8CF8-CE881AFBC6E3}" dt="2023-04-02T02:20:09.559" v="13078" actId="14100"/>
          <ac:spMkLst>
            <pc:docMk/>
            <pc:sldMk cId="1954872802" sldId="267"/>
            <ac:spMk id="14" creationId="{B05D56EB-7FA2-89D3-BBEE-D6DE1A547430}"/>
          </ac:spMkLst>
        </pc:spChg>
        <pc:spChg chg="add mod">
          <ac:chgData name="Michael Haub" userId="9f83edd91ca96e34" providerId="LiveId" clId="{AB7D9766-73D4-4EDD-8CF8-CE881AFBC6E3}" dt="2023-04-02T02:20:25.996" v="13093" actId="1076"/>
          <ac:spMkLst>
            <pc:docMk/>
            <pc:sldMk cId="1954872802" sldId="267"/>
            <ac:spMk id="15" creationId="{0B0C4E4E-2D2A-1BDC-D81E-8C84CE228142}"/>
          </ac:spMkLst>
        </pc:spChg>
        <pc:spChg chg="add del mod">
          <ac:chgData name="Michael Haub" userId="9f83edd91ca96e34" providerId="LiveId" clId="{AB7D9766-73D4-4EDD-8CF8-CE881AFBC6E3}" dt="2023-04-01T00:50:35.109" v="5389"/>
          <ac:spMkLst>
            <pc:docMk/>
            <pc:sldMk cId="1954872802" sldId="267"/>
            <ac:spMk id="15" creationId="{3D390FE4-6C97-6F06-137F-74C3A12A45D9}"/>
          </ac:spMkLst>
        </pc:spChg>
        <pc:spChg chg="add mod">
          <ac:chgData name="Michael Haub" userId="9f83edd91ca96e34" providerId="LiveId" clId="{AB7D9766-73D4-4EDD-8CF8-CE881AFBC6E3}" dt="2023-04-01T00:51:32.631" v="5398" actId="14100"/>
          <ac:spMkLst>
            <pc:docMk/>
            <pc:sldMk cId="1954872802" sldId="267"/>
            <ac:spMk id="16" creationId="{752F9F0D-6F4E-3F33-9E15-BB530661E80B}"/>
          </ac:spMkLst>
        </pc:spChg>
        <pc:spChg chg="add mod">
          <ac:chgData name="Michael Haub" userId="9f83edd91ca96e34" providerId="LiveId" clId="{AB7D9766-73D4-4EDD-8CF8-CE881AFBC6E3}" dt="2023-04-01T00:51:47.369" v="5401" actId="14100"/>
          <ac:spMkLst>
            <pc:docMk/>
            <pc:sldMk cId="1954872802" sldId="267"/>
            <ac:spMk id="17" creationId="{EBD8651A-B3B5-21A7-5E81-2367BB161ECD}"/>
          </ac:spMkLst>
        </pc:spChg>
        <pc:spChg chg="add mod">
          <ac:chgData name="Michael Haub" userId="9f83edd91ca96e34" providerId="LiveId" clId="{AB7D9766-73D4-4EDD-8CF8-CE881AFBC6E3}" dt="2023-04-02T02:11:30.076" v="12784" actId="14100"/>
          <ac:spMkLst>
            <pc:docMk/>
            <pc:sldMk cId="1954872802" sldId="267"/>
            <ac:spMk id="18" creationId="{7561C754-0649-111C-7154-9CBB79D60248}"/>
          </ac:spMkLst>
        </pc:spChg>
        <pc:spChg chg="add mod">
          <ac:chgData name="Michael Haub" userId="9f83edd91ca96e34" providerId="LiveId" clId="{AB7D9766-73D4-4EDD-8CF8-CE881AFBC6E3}" dt="2023-04-01T01:11:16.270" v="5921" actId="14100"/>
          <ac:spMkLst>
            <pc:docMk/>
            <pc:sldMk cId="1954872802" sldId="267"/>
            <ac:spMk id="19" creationId="{9F5BCDAC-2943-11BD-B583-6E9D009ACC68}"/>
          </ac:spMkLst>
        </pc:spChg>
        <pc:spChg chg="add mod">
          <ac:chgData name="Michael Haub" userId="9f83edd91ca96e34" providerId="LiveId" clId="{AB7D9766-73D4-4EDD-8CF8-CE881AFBC6E3}" dt="2023-04-01T00:52:18.407" v="5410" actId="1076"/>
          <ac:spMkLst>
            <pc:docMk/>
            <pc:sldMk cId="1954872802" sldId="267"/>
            <ac:spMk id="20" creationId="{7A52FD58-807A-7646-DD65-E73A7E08A162}"/>
          </ac:spMkLst>
        </pc:spChg>
        <pc:spChg chg="add mod">
          <ac:chgData name="Michael Haub" userId="9f83edd91ca96e34" providerId="LiveId" clId="{AB7D9766-73D4-4EDD-8CF8-CE881AFBC6E3}" dt="2023-04-01T00:53:09.169" v="5422" actId="14100"/>
          <ac:spMkLst>
            <pc:docMk/>
            <pc:sldMk cId="1954872802" sldId="267"/>
            <ac:spMk id="21" creationId="{210342E3-F8CB-260E-820D-429068104434}"/>
          </ac:spMkLst>
        </pc:spChg>
        <pc:spChg chg="add mod">
          <ac:chgData name="Michael Haub" userId="9f83edd91ca96e34" providerId="LiveId" clId="{AB7D9766-73D4-4EDD-8CF8-CE881AFBC6E3}" dt="2023-04-01T00:58:16.520" v="5488" actId="1076"/>
          <ac:spMkLst>
            <pc:docMk/>
            <pc:sldMk cId="1954872802" sldId="267"/>
            <ac:spMk id="22" creationId="{B0D3D8AA-8470-D2CB-A06E-C19135286676}"/>
          </ac:spMkLst>
        </pc:spChg>
        <pc:spChg chg="add mod">
          <ac:chgData name="Michael Haub" userId="9f83edd91ca96e34" providerId="LiveId" clId="{AB7D9766-73D4-4EDD-8CF8-CE881AFBC6E3}" dt="2023-04-01T00:53:04.139" v="5421" actId="14100"/>
          <ac:spMkLst>
            <pc:docMk/>
            <pc:sldMk cId="1954872802" sldId="267"/>
            <ac:spMk id="23" creationId="{621AE138-6299-9BDA-372F-989481DA59B0}"/>
          </ac:spMkLst>
        </pc:spChg>
        <pc:spChg chg="add mod">
          <ac:chgData name="Michael Haub" userId="9f83edd91ca96e34" providerId="LiveId" clId="{AB7D9766-73D4-4EDD-8CF8-CE881AFBC6E3}" dt="2023-04-01T00:53:44.887" v="5426" actId="1076"/>
          <ac:spMkLst>
            <pc:docMk/>
            <pc:sldMk cId="1954872802" sldId="267"/>
            <ac:spMk id="24" creationId="{B806F088-42BA-93DA-F50F-CFCB11B071FB}"/>
          </ac:spMkLst>
        </pc:spChg>
        <pc:spChg chg="add mod">
          <ac:chgData name="Michael Haub" userId="9f83edd91ca96e34" providerId="LiveId" clId="{AB7D9766-73D4-4EDD-8CF8-CE881AFBC6E3}" dt="2023-04-01T00:54:15.656" v="5433" actId="14100"/>
          <ac:spMkLst>
            <pc:docMk/>
            <pc:sldMk cId="1954872802" sldId="267"/>
            <ac:spMk id="25" creationId="{398609CF-6916-273E-F194-CD9B2EDB59C7}"/>
          </ac:spMkLst>
        </pc:spChg>
        <pc:spChg chg="add mod">
          <ac:chgData name="Michael Haub" userId="9f83edd91ca96e34" providerId="LiveId" clId="{AB7D9766-73D4-4EDD-8CF8-CE881AFBC6E3}" dt="2023-04-01T00:55:15.675" v="5447" actId="14100"/>
          <ac:spMkLst>
            <pc:docMk/>
            <pc:sldMk cId="1954872802" sldId="267"/>
            <ac:spMk id="26" creationId="{310D4ABF-45F9-F4C9-D7B2-D4DE9312B28D}"/>
          </ac:spMkLst>
        </pc:spChg>
        <pc:spChg chg="add mod">
          <ac:chgData name="Michael Haub" userId="9f83edd91ca96e34" providerId="LiveId" clId="{AB7D9766-73D4-4EDD-8CF8-CE881AFBC6E3}" dt="2023-04-01T00:55:33.326" v="5451" actId="1076"/>
          <ac:spMkLst>
            <pc:docMk/>
            <pc:sldMk cId="1954872802" sldId="267"/>
            <ac:spMk id="27" creationId="{58A858E5-F58A-8BFC-EC21-37FE9102A14D}"/>
          </ac:spMkLst>
        </pc:spChg>
      </pc:sldChg>
      <pc:sldChg chg="addSp delSp modSp add mod addAnim delAnim modAnim">
        <pc:chgData name="Michael Haub" userId="9f83edd91ca96e34" providerId="LiveId" clId="{AB7D9766-73D4-4EDD-8CF8-CE881AFBC6E3}" dt="2023-04-02T13:45:20.759" v="13117" actId="478"/>
        <pc:sldMkLst>
          <pc:docMk/>
          <pc:sldMk cId="3968074738" sldId="268"/>
        </pc:sldMkLst>
        <pc:spChg chg="add del mod">
          <ac:chgData name="Michael Haub" userId="9f83edd91ca96e34" providerId="LiveId" clId="{AB7D9766-73D4-4EDD-8CF8-CE881AFBC6E3}" dt="2023-04-01T00:58:57.648" v="5499" actId="478"/>
          <ac:spMkLst>
            <pc:docMk/>
            <pc:sldMk cId="3968074738" sldId="268"/>
            <ac:spMk id="3" creationId="{98003F7F-B860-5DEA-9E54-91B2E07B85C3}"/>
          </ac:spMkLst>
        </pc:spChg>
        <pc:spChg chg="add del mod">
          <ac:chgData name="Michael Haub" userId="9f83edd91ca96e34" providerId="LiveId" clId="{AB7D9766-73D4-4EDD-8CF8-CE881AFBC6E3}" dt="2023-04-01T01:00:36.798" v="5513" actId="14100"/>
          <ac:spMkLst>
            <pc:docMk/>
            <pc:sldMk cId="3968074738" sldId="268"/>
            <ac:spMk id="4" creationId="{B1B1D933-A7F5-E35F-4F29-041AF2D6CB5A}"/>
          </ac:spMkLst>
        </pc:spChg>
        <pc:spChg chg="del mod">
          <ac:chgData name="Michael Haub" userId="9f83edd91ca96e34" providerId="LiveId" clId="{AB7D9766-73D4-4EDD-8CF8-CE881AFBC6E3}" dt="2023-04-01T00:58:38.350" v="5494"/>
          <ac:spMkLst>
            <pc:docMk/>
            <pc:sldMk cId="3968074738" sldId="268"/>
            <ac:spMk id="6" creationId="{728834D6-EF29-AFFA-FADC-FE7E8EB8B092}"/>
          </ac:spMkLst>
        </pc:spChg>
        <pc:spChg chg="del mod">
          <ac:chgData name="Michael Haub" userId="9f83edd91ca96e34" providerId="LiveId" clId="{AB7D9766-73D4-4EDD-8CF8-CE881AFBC6E3}" dt="2023-04-01T00:58:38.349" v="5492" actId="478"/>
          <ac:spMkLst>
            <pc:docMk/>
            <pc:sldMk cId="3968074738" sldId="268"/>
            <ac:spMk id="7" creationId="{B5E2A842-474B-DEA8-5F2E-3DEAE7E32D9F}"/>
          </ac:spMkLst>
        </pc:spChg>
        <pc:spChg chg="add del mod">
          <ac:chgData name="Michael Haub" userId="9f83edd91ca96e34" providerId="LiveId" clId="{AB7D9766-73D4-4EDD-8CF8-CE881AFBC6E3}" dt="2023-04-02T02:18:28.715" v="13045" actId="113"/>
          <ac:spMkLst>
            <pc:docMk/>
            <pc:sldMk cId="3968074738" sldId="268"/>
            <ac:spMk id="8" creationId="{B12CAD44-9DFB-FEEC-14FF-929DB2D797EA}"/>
          </ac:spMkLst>
        </pc:spChg>
        <pc:spChg chg="add del mod">
          <ac:chgData name="Michael Haub" userId="9f83edd91ca96e34" providerId="LiveId" clId="{AB7D9766-73D4-4EDD-8CF8-CE881AFBC6E3}" dt="2023-04-02T13:45:10.355" v="13113" actId="478"/>
          <ac:spMkLst>
            <pc:docMk/>
            <pc:sldMk cId="3968074738" sldId="268"/>
            <ac:spMk id="9" creationId="{8E8224DD-5D60-51F6-3AB4-EBADF0C4DEEB}"/>
          </ac:spMkLst>
        </pc:spChg>
        <pc:spChg chg="add del mod">
          <ac:chgData name="Michael Haub" userId="9f83edd91ca96e34" providerId="LiveId" clId="{AB7D9766-73D4-4EDD-8CF8-CE881AFBC6E3}" dt="2023-04-02T13:45:20.759" v="13117" actId="478"/>
          <ac:spMkLst>
            <pc:docMk/>
            <pc:sldMk cId="3968074738" sldId="268"/>
            <ac:spMk id="10" creationId="{EAD33285-5250-C425-D99B-2CEB54C1139B}"/>
          </ac:spMkLst>
        </pc:spChg>
        <pc:spChg chg="add del mod">
          <ac:chgData name="Michael Haub" userId="9f83edd91ca96e34" providerId="LiveId" clId="{AB7D9766-73D4-4EDD-8CF8-CE881AFBC6E3}" dt="2023-04-02T13:45:17.797" v="13116" actId="478"/>
          <ac:spMkLst>
            <pc:docMk/>
            <pc:sldMk cId="3968074738" sldId="268"/>
            <ac:spMk id="11" creationId="{B0ECCFB9-95CB-C4B7-40F5-6460EA235673}"/>
          </ac:spMkLst>
        </pc:spChg>
        <pc:spChg chg="add del mod">
          <ac:chgData name="Michael Haub" userId="9f83edd91ca96e34" providerId="LiveId" clId="{AB7D9766-73D4-4EDD-8CF8-CE881AFBC6E3}" dt="2023-04-02T13:45:15.445" v="13115" actId="478"/>
          <ac:spMkLst>
            <pc:docMk/>
            <pc:sldMk cId="3968074738" sldId="268"/>
            <ac:spMk id="12" creationId="{4A85E5ED-F4C8-AC62-B14D-EC7F672D27E2}"/>
          </ac:spMkLst>
        </pc:spChg>
        <pc:spChg chg="add del mod">
          <ac:chgData name="Michael Haub" userId="9f83edd91ca96e34" providerId="LiveId" clId="{AB7D9766-73D4-4EDD-8CF8-CE881AFBC6E3}" dt="2023-04-02T02:17:46.519" v="13037" actId="478"/>
          <ac:spMkLst>
            <pc:docMk/>
            <pc:sldMk cId="3968074738" sldId="268"/>
            <ac:spMk id="13" creationId="{6CC00A02-F90B-54F0-5DAC-18D14953D81B}"/>
          </ac:spMkLst>
        </pc:spChg>
        <pc:spChg chg="add del mod">
          <ac:chgData name="Michael Haub" userId="9f83edd91ca96e34" providerId="LiveId" clId="{AB7D9766-73D4-4EDD-8CF8-CE881AFBC6E3}" dt="2023-04-02T02:17:49.851" v="13038" actId="478"/>
          <ac:spMkLst>
            <pc:docMk/>
            <pc:sldMk cId="3968074738" sldId="268"/>
            <ac:spMk id="14" creationId="{EE74707A-4F43-7697-5C1D-553BC52C375A}"/>
          </ac:spMkLst>
        </pc:spChg>
        <pc:spChg chg="add del mod">
          <ac:chgData name="Michael Haub" userId="9f83edd91ca96e34" providerId="LiveId" clId="{AB7D9766-73D4-4EDD-8CF8-CE881AFBC6E3}" dt="2023-04-02T13:45:12.678" v="13114" actId="478"/>
          <ac:spMkLst>
            <pc:docMk/>
            <pc:sldMk cId="3968074738" sldId="268"/>
            <ac:spMk id="15" creationId="{2DB2F93F-99C0-C71C-91F3-9F32C5E5D53C}"/>
          </ac:spMkLst>
        </pc:spChg>
        <pc:spChg chg="add del mod">
          <ac:chgData name="Michael Haub" userId="9f83edd91ca96e34" providerId="LiveId" clId="{AB7D9766-73D4-4EDD-8CF8-CE881AFBC6E3}" dt="2023-04-02T02:17:45.527" v="13036" actId="478"/>
          <ac:spMkLst>
            <pc:docMk/>
            <pc:sldMk cId="3968074738" sldId="268"/>
            <ac:spMk id="16" creationId="{8A22BECB-9622-0D0D-2EE8-A23F872AD28D}"/>
          </ac:spMkLst>
        </pc:spChg>
        <pc:spChg chg="add del mod">
          <ac:chgData name="Michael Haub" userId="9f83edd91ca96e34" providerId="LiveId" clId="{AB7D9766-73D4-4EDD-8CF8-CE881AFBC6E3}" dt="2023-04-01T01:00:36.798" v="5513" actId="14100"/>
          <ac:spMkLst>
            <pc:docMk/>
            <pc:sldMk cId="3968074738" sldId="268"/>
            <ac:spMk id="17" creationId="{8C763BF0-AAC6-E711-EF77-0BCFB0D99ECB}"/>
          </ac:spMkLst>
        </pc:spChg>
        <pc:spChg chg="add del mod">
          <ac:chgData name="Michael Haub" userId="9f83edd91ca96e34" providerId="LiveId" clId="{AB7D9766-73D4-4EDD-8CF8-CE881AFBC6E3}" dt="2023-04-01T01:00:36.798" v="5513" actId="14100"/>
          <ac:spMkLst>
            <pc:docMk/>
            <pc:sldMk cId="3968074738" sldId="268"/>
            <ac:spMk id="18" creationId="{53A8B69E-8C76-A0C1-FF0C-BD59DA5C901C}"/>
          </ac:spMkLst>
        </pc:spChg>
        <pc:spChg chg="add del mod">
          <ac:chgData name="Michael Haub" userId="9f83edd91ca96e34" providerId="LiveId" clId="{AB7D9766-73D4-4EDD-8CF8-CE881AFBC6E3}" dt="2023-04-02T02:12:03.668" v="12790" actId="1076"/>
          <ac:spMkLst>
            <pc:docMk/>
            <pc:sldMk cId="3968074738" sldId="268"/>
            <ac:spMk id="19" creationId="{DB0EAEE3-3878-FE61-4AA3-6EDEB27474A8}"/>
          </ac:spMkLst>
        </pc:spChg>
        <pc:spChg chg="add del mod">
          <ac:chgData name="Michael Haub" userId="9f83edd91ca96e34" providerId="LiveId" clId="{AB7D9766-73D4-4EDD-8CF8-CE881AFBC6E3}" dt="2023-04-01T01:12:06.785" v="5924" actId="1076"/>
          <ac:spMkLst>
            <pc:docMk/>
            <pc:sldMk cId="3968074738" sldId="268"/>
            <ac:spMk id="20" creationId="{F16F9DAB-B08B-1102-3317-939A471325E4}"/>
          </ac:spMkLst>
        </pc:spChg>
        <pc:spChg chg="add del mod">
          <ac:chgData name="Michael Haub" userId="9f83edd91ca96e34" providerId="LiveId" clId="{AB7D9766-73D4-4EDD-8CF8-CE881AFBC6E3}" dt="2023-04-01T01:00:36.798" v="5513" actId="14100"/>
          <ac:spMkLst>
            <pc:docMk/>
            <pc:sldMk cId="3968074738" sldId="268"/>
            <ac:spMk id="21" creationId="{7FD5C47A-8CF4-91AF-BC00-FD3CB02170B4}"/>
          </ac:spMkLst>
        </pc:spChg>
        <pc:spChg chg="add del mod">
          <ac:chgData name="Michael Haub" userId="9f83edd91ca96e34" providerId="LiveId" clId="{AB7D9766-73D4-4EDD-8CF8-CE881AFBC6E3}" dt="2023-04-01T01:00:36.798" v="5513" actId="14100"/>
          <ac:spMkLst>
            <pc:docMk/>
            <pc:sldMk cId="3968074738" sldId="268"/>
            <ac:spMk id="22" creationId="{D7585EC4-C63A-FF87-E1C2-4C2C4339F0FA}"/>
          </ac:spMkLst>
        </pc:spChg>
        <pc:spChg chg="add del mod">
          <ac:chgData name="Michael Haub" userId="9f83edd91ca96e34" providerId="LiveId" clId="{AB7D9766-73D4-4EDD-8CF8-CE881AFBC6E3}" dt="2023-04-01T01:00:36.798" v="5513" actId="14100"/>
          <ac:spMkLst>
            <pc:docMk/>
            <pc:sldMk cId="3968074738" sldId="268"/>
            <ac:spMk id="23" creationId="{B9430179-2721-5EAF-488A-D1A9DE30FE5A}"/>
          </ac:spMkLst>
        </pc:spChg>
        <pc:spChg chg="add del mod">
          <ac:chgData name="Michael Haub" userId="9f83edd91ca96e34" providerId="LiveId" clId="{AB7D9766-73D4-4EDD-8CF8-CE881AFBC6E3}" dt="2023-04-01T01:00:36.798" v="5513" actId="14100"/>
          <ac:spMkLst>
            <pc:docMk/>
            <pc:sldMk cId="3968074738" sldId="268"/>
            <ac:spMk id="24" creationId="{462E3547-A34B-9EE5-A2CF-85232C50598B}"/>
          </ac:spMkLst>
        </pc:spChg>
        <pc:spChg chg="add del mod">
          <ac:chgData name="Michael Haub" userId="9f83edd91ca96e34" providerId="LiveId" clId="{AB7D9766-73D4-4EDD-8CF8-CE881AFBC6E3}" dt="2023-04-01T01:00:36.798" v="5513" actId="14100"/>
          <ac:spMkLst>
            <pc:docMk/>
            <pc:sldMk cId="3968074738" sldId="268"/>
            <ac:spMk id="25" creationId="{1F4DF5F0-F699-A617-05DD-0C9D2CCCA9B6}"/>
          </ac:spMkLst>
        </pc:spChg>
        <pc:spChg chg="add del mod">
          <ac:chgData name="Michael Haub" userId="9f83edd91ca96e34" providerId="LiveId" clId="{AB7D9766-73D4-4EDD-8CF8-CE881AFBC6E3}" dt="2023-04-01T01:00:36.798" v="5513" actId="14100"/>
          <ac:spMkLst>
            <pc:docMk/>
            <pc:sldMk cId="3968074738" sldId="268"/>
            <ac:spMk id="26" creationId="{5832F18F-24E1-687B-F66F-24EC8EF659C0}"/>
          </ac:spMkLst>
        </pc:spChg>
        <pc:spChg chg="add del mod">
          <ac:chgData name="Michael Haub" userId="9f83edd91ca96e34" providerId="LiveId" clId="{AB7D9766-73D4-4EDD-8CF8-CE881AFBC6E3}" dt="2023-04-01T01:00:36.798" v="5513" actId="14100"/>
          <ac:spMkLst>
            <pc:docMk/>
            <pc:sldMk cId="3968074738" sldId="268"/>
            <ac:spMk id="27" creationId="{C2C9051F-6D70-E3D5-18B3-DBC93A5150A4}"/>
          </ac:spMkLst>
        </pc:spChg>
        <pc:spChg chg="add del mod">
          <ac:chgData name="Michael Haub" userId="9f83edd91ca96e34" providerId="LiveId" clId="{AB7D9766-73D4-4EDD-8CF8-CE881AFBC6E3}" dt="2023-04-01T01:00:36.798" v="5513" actId="14100"/>
          <ac:spMkLst>
            <pc:docMk/>
            <pc:sldMk cId="3968074738" sldId="268"/>
            <ac:spMk id="28" creationId="{8CE773D8-ACD1-12A9-76AB-1896EF506419}"/>
          </ac:spMkLst>
        </pc:spChg>
        <pc:spChg chg="add mod">
          <ac:chgData name="Michael Haub" userId="9f83edd91ca96e34" providerId="LiveId" clId="{AB7D9766-73D4-4EDD-8CF8-CE881AFBC6E3}" dt="2023-04-01T01:01:38.536" v="5601" actId="1076"/>
          <ac:spMkLst>
            <pc:docMk/>
            <pc:sldMk cId="3968074738" sldId="268"/>
            <ac:spMk id="29" creationId="{9EFE5FA1-B1D3-411B-80F9-FB73ED3D581C}"/>
          </ac:spMkLst>
        </pc:spChg>
        <pc:spChg chg="add mod">
          <ac:chgData name="Michael Haub" userId="9f83edd91ca96e34" providerId="LiveId" clId="{AB7D9766-73D4-4EDD-8CF8-CE881AFBC6E3}" dt="2023-04-01T02:51:24.546" v="12661" actId="1076"/>
          <ac:spMkLst>
            <pc:docMk/>
            <pc:sldMk cId="3968074738" sldId="268"/>
            <ac:spMk id="30" creationId="{B23CAC99-6CB4-3DB5-D94F-FAFB22937CEB}"/>
          </ac:spMkLst>
        </pc:spChg>
        <pc:picChg chg="add del mod">
          <ac:chgData name="Michael Haub" userId="9f83edd91ca96e34" providerId="LiveId" clId="{AB7D9766-73D4-4EDD-8CF8-CE881AFBC6E3}" dt="2023-04-01T01:00:46.899" v="5516" actId="1076"/>
          <ac:picMkLst>
            <pc:docMk/>
            <pc:sldMk cId="3968074738" sldId="268"/>
            <ac:picMk id="2" creationId="{507E109C-977E-30AA-2239-890F8B6FEF8D}"/>
          </ac:picMkLst>
        </pc:picChg>
        <pc:picChg chg="add del mod">
          <ac:chgData name="Michael Haub" userId="9f83edd91ca96e34" providerId="LiveId" clId="{AB7D9766-73D4-4EDD-8CF8-CE881AFBC6E3}" dt="2023-04-01T01:00:41.589" v="5515" actId="478"/>
          <ac:picMkLst>
            <pc:docMk/>
            <pc:sldMk cId="3968074738" sldId="268"/>
            <ac:picMk id="5" creationId="{3ED93B49-8256-5036-F643-3A17BA6BD5F5}"/>
          </ac:picMkLst>
        </pc:picChg>
      </pc:sldChg>
      <pc:sldChg chg="addSp modSp add mod ord modAnim">
        <pc:chgData name="Michael Haub" userId="9f83edd91ca96e34" providerId="LiveId" clId="{AB7D9766-73D4-4EDD-8CF8-CE881AFBC6E3}" dt="2023-04-02T02:21:00.094" v="13103" actId="688"/>
        <pc:sldMkLst>
          <pc:docMk/>
          <pc:sldMk cId="319808950" sldId="269"/>
        </pc:sldMkLst>
        <pc:spChg chg="add mod">
          <ac:chgData name="Michael Haub" userId="9f83edd91ca96e34" providerId="LiveId" clId="{AB7D9766-73D4-4EDD-8CF8-CE881AFBC6E3}" dt="2023-04-02T02:20:54.683" v="13102" actId="1076"/>
          <ac:spMkLst>
            <pc:docMk/>
            <pc:sldMk cId="319808950" sldId="269"/>
            <ac:spMk id="2" creationId="{16F6ACC1-E4D1-5788-2A35-330F35A41291}"/>
          </ac:spMkLst>
        </pc:spChg>
        <pc:spChg chg="add mod">
          <ac:chgData name="Michael Haub" userId="9f83edd91ca96e34" providerId="LiveId" clId="{AB7D9766-73D4-4EDD-8CF8-CE881AFBC6E3}" dt="2023-04-01T01:06:04.577" v="5832" actId="14100"/>
          <ac:spMkLst>
            <pc:docMk/>
            <pc:sldMk cId="319808950" sldId="269"/>
            <ac:spMk id="3" creationId="{A4EE4666-90D8-D12A-81EB-28D52DD1554E}"/>
          </ac:spMkLst>
        </pc:spChg>
        <pc:spChg chg="add mod">
          <ac:chgData name="Michael Haub" userId="9f83edd91ca96e34" providerId="LiveId" clId="{AB7D9766-73D4-4EDD-8CF8-CE881AFBC6E3}" dt="2023-04-01T01:06:23.162" v="5837" actId="14100"/>
          <ac:spMkLst>
            <pc:docMk/>
            <pc:sldMk cId="319808950" sldId="269"/>
            <ac:spMk id="4" creationId="{0047253D-165A-0A20-65E0-1267CDB81326}"/>
          </ac:spMkLst>
        </pc:spChg>
        <pc:spChg chg="mod">
          <ac:chgData name="Michael Haub" userId="9f83edd91ca96e34" providerId="LiveId" clId="{AB7D9766-73D4-4EDD-8CF8-CE881AFBC6E3}" dt="2023-04-01T01:04:16.588" v="5729" actId="14100"/>
          <ac:spMkLst>
            <pc:docMk/>
            <pc:sldMk cId="319808950" sldId="269"/>
            <ac:spMk id="6" creationId="{728834D6-EF29-AFFA-FADC-FE7E8EB8B092}"/>
          </ac:spMkLst>
        </pc:spChg>
        <pc:spChg chg="mod">
          <ac:chgData name="Michael Haub" userId="9f83edd91ca96e34" providerId="LiveId" clId="{AB7D9766-73D4-4EDD-8CF8-CE881AFBC6E3}" dt="2023-04-01T01:09:03.892" v="5900" actId="1076"/>
          <ac:spMkLst>
            <pc:docMk/>
            <pc:sldMk cId="319808950" sldId="269"/>
            <ac:spMk id="7" creationId="{B5E2A842-474B-DEA8-5F2E-3DEAE7E32D9F}"/>
          </ac:spMkLst>
        </pc:spChg>
        <pc:spChg chg="add mod">
          <ac:chgData name="Michael Haub" userId="9f83edd91ca96e34" providerId="LiveId" clId="{AB7D9766-73D4-4EDD-8CF8-CE881AFBC6E3}" dt="2023-04-01T01:06:41.645" v="5841" actId="14100"/>
          <ac:spMkLst>
            <pc:docMk/>
            <pc:sldMk cId="319808950" sldId="269"/>
            <ac:spMk id="8" creationId="{2F94314E-F006-38D4-6A58-CEE17B4CFFEA}"/>
          </ac:spMkLst>
        </pc:spChg>
        <pc:spChg chg="add mod">
          <ac:chgData name="Michael Haub" userId="9f83edd91ca96e34" providerId="LiveId" clId="{AB7D9766-73D4-4EDD-8CF8-CE881AFBC6E3}" dt="2023-04-01T01:09:42.264" v="5910" actId="1076"/>
          <ac:spMkLst>
            <pc:docMk/>
            <pc:sldMk cId="319808950" sldId="269"/>
            <ac:spMk id="9" creationId="{2BC4D801-281C-9F21-5D0F-173BFEF5114F}"/>
          </ac:spMkLst>
        </pc:spChg>
        <pc:spChg chg="add mod">
          <ac:chgData name="Michael Haub" userId="9f83edd91ca96e34" providerId="LiveId" clId="{AB7D9766-73D4-4EDD-8CF8-CE881AFBC6E3}" dt="2023-04-01T01:09:45.731" v="5911" actId="1076"/>
          <ac:spMkLst>
            <pc:docMk/>
            <pc:sldMk cId="319808950" sldId="269"/>
            <ac:spMk id="10" creationId="{6A2661DD-B8A0-38B8-4295-00E17DF2FB5B}"/>
          </ac:spMkLst>
        </pc:spChg>
        <pc:spChg chg="add mod">
          <ac:chgData name="Michael Haub" userId="9f83edd91ca96e34" providerId="LiveId" clId="{AB7D9766-73D4-4EDD-8CF8-CE881AFBC6E3}" dt="2023-04-02T02:21:00.094" v="13103" actId="688"/>
          <ac:spMkLst>
            <pc:docMk/>
            <pc:sldMk cId="319808950" sldId="269"/>
            <ac:spMk id="11" creationId="{560900BA-3C1D-5057-E0BB-4866DBDA4B8C}"/>
          </ac:spMkLst>
        </pc:spChg>
        <pc:spChg chg="add mod">
          <ac:chgData name="Michael Haub" userId="9f83edd91ca96e34" providerId="LiveId" clId="{AB7D9766-73D4-4EDD-8CF8-CE881AFBC6E3}" dt="2023-04-02T02:20:48.844" v="13100" actId="1076"/>
          <ac:spMkLst>
            <pc:docMk/>
            <pc:sldMk cId="319808950" sldId="269"/>
            <ac:spMk id="12" creationId="{30B2E7AA-4C6B-AFBD-5BE7-74C6D0DB6009}"/>
          </ac:spMkLst>
        </pc:spChg>
      </pc:sldChg>
      <pc:sldChg chg="addSp modSp add mod modAnim">
        <pc:chgData name="Michael Haub" userId="9f83edd91ca96e34" providerId="LiveId" clId="{AB7D9766-73D4-4EDD-8CF8-CE881AFBC6E3}" dt="2023-04-01T01:20:24.909" v="6587"/>
        <pc:sldMkLst>
          <pc:docMk/>
          <pc:sldMk cId="1899641065" sldId="270"/>
        </pc:sldMkLst>
        <pc:spChg chg="add mod">
          <ac:chgData name="Michael Haub" userId="9f83edd91ca96e34" providerId="LiveId" clId="{AB7D9766-73D4-4EDD-8CF8-CE881AFBC6E3}" dt="2023-04-01T01:16:30.536" v="6251" actId="20577"/>
          <ac:spMkLst>
            <pc:docMk/>
            <pc:sldMk cId="1899641065" sldId="270"/>
            <ac:spMk id="2" creationId="{47EE7BE5-F225-215B-B3CE-B08D05F9C343}"/>
          </ac:spMkLst>
        </pc:spChg>
        <pc:spChg chg="add mod">
          <ac:chgData name="Michael Haub" userId="9f83edd91ca96e34" providerId="LiveId" clId="{AB7D9766-73D4-4EDD-8CF8-CE881AFBC6E3}" dt="2023-04-01T01:17:34.737" v="6413" actId="1076"/>
          <ac:spMkLst>
            <pc:docMk/>
            <pc:sldMk cId="1899641065" sldId="270"/>
            <ac:spMk id="3" creationId="{8AB89F19-1486-6267-9E69-27EA50B0CB17}"/>
          </ac:spMkLst>
        </pc:spChg>
        <pc:spChg chg="add mod">
          <ac:chgData name="Michael Haub" userId="9f83edd91ca96e34" providerId="LiveId" clId="{AB7D9766-73D4-4EDD-8CF8-CE881AFBC6E3}" dt="2023-04-01T01:17:53.604" v="6417" actId="13822"/>
          <ac:spMkLst>
            <pc:docMk/>
            <pc:sldMk cId="1899641065" sldId="270"/>
            <ac:spMk id="4" creationId="{0D3DC525-6DC7-A360-2F10-59EC9F79B849}"/>
          </ac:spMkLst>
        </pc:spChg>
        <pc:spChg chg="mod">
          <ac:chgData name="Michael Haub" userId="9f83edd91ca96e34" providerId="LiveId" clId="{AB7D9766-73D4-4EDD-8CF8-CE881AFBC6E3}" dt="2023-04-01T01:14:18.209" v="6006" actId="14100"/>
          <ac:spMkLst>
            <pc:docMk/>
            <pc:sldMk cId="1899641065" sldId="270"/>
            <ac:spMk id="6" creationId="{728834D6-EF29-AFFA-FADC-FE7E8EB8B092}"/>
          </ac:spMkLst>
        </pc:spChg>
        <pc:spChg chg="mod">
          <ac:chgData name="Michael Haub" userId="9f83edd91ca96e34" providerId="LiveId" clId="{AB7D9766-73D4-4EDD-8CF8-CE881AFBC6E3}" dt="2023-04-01T01:15:17.036" v="6024" actId="14100"/>
          <ac:spMkLst>
            <pc:docMk/>
            <pc:sldMk cId="1899641065" sldId="270"/>
            <ac:spMk id="7" creationId="{B5E2A842-474B-DEA8-5F2E-3DEAE7E32D9F}"/>
          </ac:spMkLst>
        </pc:spChg>
        <pc:spChg chg="add mod">
          <ac:chgData name="Michael Haub" userId="9f83edd91ca96e34" providerId="LiveId" clId="{AB7D9766-73D4-4EDD-8CF8-CE881AFBC6E3}" dt="2023-04-01T01:18:25.835" v="6458" actId="1076"/>
          <ac:spMkLst>
            <pc:docMk/>
            <pc:sldMk cId="1899641065" sldId="270"/>
            <ac:spMk id="8" creationId="{1A5D8034-4CC5-E7D6-08EF-03039DF0586F}"/>
          </ac:spMkLst>
        </pc:spChg>
        <pc:spChg chg="add mod">
          <ac:chgData name="Michael Haub" userId="9f83edd91ca96e34" providerId="LiveId" clId="{AB7D9766-73D4-4EDD-8CF8-CE881AFBC6E3}" dt="2023-04-01T01:20:18.383" v="6586" actId="255"/>
          <ac:spMkLst>
            <pc:docMk/>
            <pc:sldMk cId="1899641065" sldId="270"/>
            <ac:spMk id="9" creationId="{75C1B5C2-C373-0A3E-B626-783A7C59B6E5}"/>
          </ac:spMkLst>
        </pc:spChg>
      </pc:sldChg>
      <pc:sldChg chg="add del ord">
        <pc:chgData name="Michael Haub" userId="9f83edd91ca96e34" providerId="LiveId" clId="{AB7D9766-73D4-4EDD-8CF8-CE881AFBC6E3}" dt="2023-04-01T01:04:00.989" v="5687" actId="2890"/>
        <pc:sldMkLst>
          <pc:docMk/>
          <pc:sldMk cId="1171643299" sldId="271"/>
        </pc:sldMkLst>
      </pc:sldChg>
      <pc:sldChg chg="addSp modSp add mod modAnim">
        <pc:chgData name="Michael Haub" userId="9f83edd91ca96e34" providerId="LiveId" clId="{AB7D9766-73D4-4EDD-8CF8-CE881AFBC6E3}" dt="2023-04-01T19:05:09.953" v="12761" actId="1076"/>
        <pc:sldMkLst>
          <pc:docMk/>
          <pc:sldMk cId="3099363212" sldId="271"/>
        </pc:sldMkLst>
        <pc:spChg chg="add mod">
          <ac:chgData name="Michael Haub" userId="9f83edd91ca96e34" providerId="LiveId" clId="{AB7D9766-73D4-4EDD-8CF8-CE881AFBC6E3}" dt="2023-04-01T01:21:43.500" v="6791" actId="1076"/>
          <ac:spMkLst>
            <pc:docMk/>
            <pc:sldMk cId="3099363212" sldId="271"/>
            <ac:spMk id="2" creationId="{7284DBAE-DCC3-F5BF-69DD-062E2EEA3230}"/>
          </ac:spMkLst>
        </pc:spChg>
        <pc:spChg chg="add mod">
          <ac:chgData name="Michael Haub" userId="9f83edd91ca96e34" providerId="LiveId" clId="{AB7D9766-73D4-4EDD-8CF8-CE881AFBC6E3}" dt="2023-04-01T01:23:14.849" v="7216" actId="1076"/>
          <ac:spMkLst>
            <pc:docMk/>
            <pc:sldMk cId="3099363212" sldId="271"/>
            <ac:spMk id="3" creationId="{98916AA3-C483-B874-F193-5DAB7D3526DC}"/>
          </ac:spMkLst>
        </pc:spChg>
        <pc:spChg chg="add mod">
          <ac:chgData name="Michael Haub" userId="9f83edd91ca96e34" providerId="LiveId" clId="{AB7D9766-73D4-4EDD-8CF8-CE881AFBC6E3}" dt="2023-04-01T01:25:01.558" v="7647" actId="1076"/>
          <ac:spMkLst>
            <pc:docMk/>
            <pc:sldMk cId="3099363212" sldId="271"/>
            <ac:spMk id="4" creationId="{46BF1686-D685-53D9-BBC1-2F6414EFF3BA}"/>
          </ac:spMkLst>
        </pc:spChg>
        <pc:spChg chg="mod">
          <ac:chgData name="Michael Haub" userId="9f83edd91ca96e34" providerId="LiveId" clId="{AB7D9766-73D4-4EDD-8CF8-CE881AFBC6E3}" dt="2023-04-01T01:19:20.646" v="6489" actId="14100"/>
          <ac:spMkLst>
            <pc:docMk/>
            <pc:sldMk cId="3099363212" sldId="271"/>
            <ac:spMk id="6" creationId="{728834D6-EF29-AFFA-FADC-FE7E8EB8B092}"/>
          </ac:spMkLst>
        </pc:spChg>
        <pc:spChg chg="mod">
          <ac:chgData name="Michael Haub" userId="9f83edd91ca96e34" providerId="LiveId" clId="{AB7D9766-73D4-4EDD-8CF8-CE881AFBC6E3}" dt="2023-04-01T01:21:18.042" v="6703" actId="14100"/>
          <ac:spMkLst>
            <pc:docMk/>
            <pc:sldMk cId="3099363212" sldId="271"/>
            <ac:spMk id="7" creationId="{B5E2A842-474B-DEA8-5F2E-3DEAE7E32D9F}"/>
          </ac:spMkLst>
        </pc:spChg>
        <pc:spChg chg="add mod">
          <ac:chgData name="Michael Haub" userId="9f83edd91ca96e34" providerId="LiveId" clId="{AB7D9766-73D4-4EDD-8CF8-CE881AFBC6E3}" dt="2023-04-01T19:05:09.953" v="12761" actId="1076"/>
          <ac:spMkLst>
            <pc:docMk/>
            <pc:sldMk cId="3099363212" sldId="271"/>
            <ac:spMk id="8" creationId="{354B6700-5539-4EE4-0FB5-6304DD53BC25}"/>
          </ac:spMkLst>
        </pc:spChg>
      </pc:sldChg>
      <pc:sldChg chg="addSp delSp modSp add mod modAnim">
        <pc:chgData name="Michael Haub" userId="9f83edd91ca96e34" providerId="LiveId" clId="{AB7D9766-73D4-4EDD-8CF8-CE881AFBC6E3}" dt="2023-04-01T01:44:24.927" v="8436"/>
        <pc:sldMkLst>
          <pc:docMk/>
          <pc:sldMk cId="428870043" sldId="272"/>
        </pc:sldMkLst>
        <pc:spChg chg="add mod">
          <ac:chgData name="Michael Haub" userId="9f83edd91ca96e34" providerId="LiveId" clId="{AB7D9766-73D4-4EDD-8CF8-CE881AFBC6E3}" dt="2023-04-01T01:42:02.948" v="8407" actId="1076"/>
          <ac:spMkLst>
            <pc:docMk/>
            <pc:sldMk cId="428870043" sldId="272"/>
            <ac:spMk id="2" creationId="{B3042FEC-01E9-C632-60E1-A55511044FF1}"/>
          </ac:spMkLst>
        </pc:spChg>
        <pc:spChg chg="mod">
          <ac:chgData name="Michael Haub" userId="9f83edd91ca96e34" providerId="LiveId" clId="{AB7D9766-73D4-4EDD-8CF8-CE881AFBC6E3}" dt="2023-04-01T01:32:22.464" v="8071" actId="14100"/>
          <ac:spMkLst>
            <pc:docMk/>
            <pc:sldMk cId="428870043" sldId="272"/>
            <ac:spMk id="6" creationId="{728834D6-EF29-AFFA-FADC-FE7E8EB8B092}"/>
          </ac:spMkLst>
        </pc:spChg>
        <pc:spChg chg="mod">
          <ac:chgData name="Michael Haub" userId="9f83edd91ca96e34" providerId="LiveId" clId="{AB7D9766-73D4-4EDD-8CF8-CE881AFBC6E3}" dt="2023-04-01T01:42:19.722" v="8412" actId="1076"/>
          <ac:spMkLst>
            <pc:docMk/>
            <pc:sldMk cId="428870043" sldId="272"/>
            <ac:spMk id="7" creationId="{B5E2A842-474B-DEA8-5F2E-3DEAE7E32D9F}"/>
          </ac:spMkLst>
        </pc:spChg>
        <pc:spChg chg="add mod">
          <ac:chgData name="Michael Haub" userId="9f83edd91ca96e34" providerId="LiveId" clId="{AB7D9766-73D4-4EDD-8CF8-CE881AFBC6E3}" dt="2023-04-01T01:42:16.752" v="8411" actId="1076"/>
          <ac:spMkLst>
            <pc:docMk/>
            <pc:sldMk cId="428870043" sldId="272"/>
            <ac:spMk id="8" creationId="{ADA7E3E9-D8F8-AB58-3561-515413AC5EFF}"/>
          </ac:spMkLst>
        </pc:spChg>
        <pc:spChg chg="add mod">
          <ac:chgData name="Michael Haub" userId="9f83edd91ca96e34" providerId="LiveId" clId="{AB7D9766-73D4-4EDD-8CF8-CE881AFBC6E3}" dt="2023-04-01T01:42:53.012" v="8419" actId="14100"/>
          <ac:spMkLst>
            <pc:docMk/>
            <pc:sldMk cId="428870043" sldId="272"/>
            <ac:spMk id="9" creationId="{D24FDCF9-B2B6-8BD2-5AED-BD03784FDE80}"/>
          </ac:spMkLst>
        </pc:spChg>
        <pc:spChg chg="add del">
          <ac:chgData name="Michael Haub" userId="9f83edd91ca96e34" providerId="LiveId" clId="{AB7D9766-73D4-4EDD-8CF8-CE881AFBC6E3}" dt="2023-04-01T01:42:44.653" v="8415" actId="11529"/>
          <ac:spMkLst>
            <pc:docMk/>
            <pc:sldMk cId="428870043" sldId="272"/>
            <ac:spMk id="10" creationId="{323D4DC7-8D4F-5199-F957-B2C33955BAEF}"/>
          </ac:spMkLst>
        </pc:spChg>
        <pc:spChg chg="add mod">
          <ac:chgData name="Michael Haub" userId="9f83edd91ca96e34" providerId="LiveId" clId="{AB7D9766-73D4-4EDD-8CF8-CE881AFBC6E3}" dt="2023-04-01T01:43:28.077" v="8427" actId="1076"/>
          <ac:spMkLst>
            <pc:docMk/>
            <pc:sldMk cId="428870043" sldId="272"/>
            <ac:spMk id="11" creationId="{09D4EB97-5CB3-69B5-4BDF-943DC6743CD4}"/>
          </ac:spMkLst>
        </pc:spChg>
        <pc:picChg chg="add mod">
          <ac:chgData name="Michael Haub" userId="9f83edd91ca96e34" providerId="LiveId" clId="{AB7D9766-73D4-4EDD-8CF8-CE881AFBC6E3}" dt="2023-04-01T01:42:12.129" v="8410" actId="1076"/>
          <ac:picMkLst>
            <pc:docMk/>
            <pc:sldMk cId="428870043" sldId="272"/>
            <ac:picMk id="4" creationId="{A8328008-B782-17AB-E476-CBADA3ADD3EB}"/>
          </ac:picMkLst>
        </pc:picChg>
      </pc:sldChg>
      <pc:sldChg chg="addSp delSp modSp add mod modAnim">
        <pc:chgData name="Michael Haub" userId="9f83edd91ca96e34" providerId="LiveId" clId="{AB7D9766-73D4-4EDD-8CF8-CE881AFBC6E3}" dt="2023-04-01T01:58:17.180" v="9105"/>
        <pc:sldMkLst>
          <pc:docMk/>
          <pc:sldMk cId="778318517" sldId="273"/>
        </pc:sldMkLst>
        <pc:spChg chg="add del mod">
          <ac:chgData name="Michael Haub" userId="9f83edd91ca96e34" providerId="LiveId" clId="{AB7D9766-73D4-4EDD-8CF8-CE881AFBC6E3}" dt="2023-04-01T01:34:33.193" v="8272"/>
          <ac:spMkLst>
            <pc:docMk/>
            <pc:sldMk cId="778318517" sldId="273"/>
            <ac:spMk id="2" creationId="{2D60DC65-3CFB-D3C5-F7BC-C76519BDAB9D}"/>
          </ac:spMkLst>
        </pc:spChg>
        <pc:spChg chg="add mod">
          <ac:chgData name="Michael Haub" userId="9f83edd91ca96e34" providerId="LiveId" clId="{AB7D9766-73D4-4EDD-8CF8-CE881AFBC6E3}" dt="2023-04-01T01:46:05.443" v="8556" actId="1076"/>
          <ac:spMkLst>
            <pc:docMk/>
            <pc:sldMk cId="778318517" sldId="273"/>
            <ac:spMk id="3" creationId="{E52B5A65-3067-0099-C116-6091F1E59C08}"/>
          </ac:spMkLst>
        </pc:spChg>
        <pc:spChg chg="add mod">
          <ac:chgData name="Michael Haub" userId="9f83edd91ca96e34" providerId="LiveId" clId="{AB7D9766-73D4-4EDD-8CF8-CE881AFBC6E3}" dt="2023-04-01T01:46:39.947" v="8663" actId="1076"/>
          <ac:spMkLst>
            <pc:docMk/>
            <pc:sldMk cId="778318517" sldId="273"/>
            <ac:spMk id="4" creationId="{DD06C09F-E0D3-9AF4-1837-EC77F9E806A0}"/>
          </ac:spMkLst>
        </pc:spChg>
        <pc:spChg chg="mod">
          <ac:chgData name="Michael Haub" userId="9f83edd91ca96e34" providerId="LiveId" clId="{AB7D9766-73D4-4EDD-8CF8-CE881AFBC6E3}" dt="2023-04-01T01:34:00.857" v="8236" actId="14100"/>
          <ac:spMkLst>
            <pc:docMk/>
            <pc:sldMk cId="778318517" sldId="273"/>
            <ac:spMk id="6" creationId="{728834D6-EF29-AFFA-FADC-FE7E8EB8B092}"/>
          </ac:spMkLst>
        </pc:spChg>
        <pc:spChg chg="mod">
          <ac:chgData name="Michael Haub" userId="9f83edd91ca96e34" providerId="LiveId" clId="{AB7D9766-73D4-4EDD-8CF8-CE881AFBC6E3}" dt="2023-04-01T01:34:16.135" v="8268" actId="14100"/>
          <ac:spMkLst>
            <pc:docMk/>
            <pc:sldMk cId="778318517" sldId="273"/>
            <ac:spMk id="7" creationId="{B5E2A842-474B-DEA8-5F2E-3DEAE7E32D9F}"/>
          </ac:spMkLst>
        </pc:spChg>
        <pc:spChg chg="add mod">
          <ac:chgData name="Michael Haub" userId="9f83edd91ca96e34" providerId="LiveId" clId="{AB7D9766-73D4-4EDD-8CF8-CE881AFBC6E3}" dt="2023-04-01T01:47:26.962" v="8755" actId="14100"/>
          <ac:spMkLst>
            <pc:docMk/>
            <pc:sldMk cId="778318517" sldId="273"/>
            <ac:spMk id="8" creationId="{74B758F3-F13D-C6E6-7A66-E6405332EB39}"/>
          </ac:spMkLst>
        </pc:spChg>
        <pc:spChg chg="add mod">
          <ac:chgData name="Michael Haub" userId="9f83edd91ca96e34" providerId="LiveId" clId="{AB7D9766-73D4-4EDD-8CF8-CE881AFBC6E3}" dt="2023-04-01T01:49:02.284" v="8902" actId="14100"/>
          <ac:spMkLst>
            <pc:docMk/>
            <pc:sldMk cId="778318517" sldId="273"/>
            <ac:spMk id="9" creationId="{C90113E3-01CB-306D-5395-9EEC52C39776}"/>
          </ac:spMkLst>
        </pc:spChg>
        <pc:spChg chg="add mod">
          <ac:chgData name="Michael Haub" userId="9f83edd91ca96e34" providerId="LiveId" clId="{AB7D9766-73D4-4EDD-8CF8-CE881AFBC6E3}" dt="2023-04-01T01:58:14.533" v="9104" actId="1076"/>
          <ac:spMkLst>
            <pc:docMk/>
            <pc:sldMk cId="778318517" sldId="273"/>
            <ac:spMk id="11" creationId="{C9248AFF-9BC3-A75E-3C53-63EF48113C88}"/>
          </ac:spMkLst>
        </pc:spChg>
      </pc:sldChg>
      <pc:sldChg chg="addSp delSp modSp add mod delAnim modAnim modNotesTx">
        <pc:chgData name="Michael Haub" userId="9f83edd91ca96e34" providerId="LiveId" clId="{AB7D9766-73D4-4EDD-8CF8-CE881AFBC6E3}" dt="2023-04-02T21:31:46.016" v="13121"/>
        <pc:sldMkLst>
          <pc:docMk/>
          <pc:sldMk cId="265938417" sldId="274"/>
        </pc:sldMkLst>
        <pc:spChg chg="add mod">
          <ac:chgData name="Michael Haub" userId="9f83edd91ca96e34" providerId="LiveId" clId="{AB7D9766-73D4-4EDD-8CF8-CE881AFBC6E3}" dt="2023-04-02T02:13:43.502" v="13013" actId="1076"/>
          <ac:spMkLst>
            <pc:docMk/>
            <pc:sldMk cId="265938417" sldId="274"/>
            <ac:spMk id="2" creationId="{46A17AD4-51AA-8144-D08F-04E2F196DBBD}"/>
          </ac:spMkLst>
        </pc:spChg>
        <pc:spChg chg="add del mod">
          <ac:chgData name="Michael Haub" userId="9f83edd91ca96e34" providerId="LiveId" clId="{AB7D9766-73D4-4EDD-8CF8-CE881AFBC6E3}" dt="2023-04-01T01:56:53.587" v="9098" actId="478"/>
          <ac:spMkLst>
            <pc:docMk/>
            <pc:sldMk cId="265938417" sldId="274"/>
            <ac:spMk id="2" creationId="{62EEC9EC-B850-7873-3BC2-D003AE040DCC}"/>
          </ac:spMkLst>
        </pc:spChg>
        <pc:spChg chg="del">
          <ac:chgData name="Michael Haub" userId="9f83edd91ca96e34" providerId="LiveId" clId="{AB7D9766-73D4-4EDD-8CF8-CE881AFBC6E3}" dt="2023-04-01T01:55:34.614" v="8911" actId="478"/>
          <ac:spMkLst>
            <pc:docMk/>
            <pc:sldMk cId="265938417" sldId="274"/>
            <ac:spMk id="3" creationId="{E52B5A65-3067-0099-C116-6091F1E59C08}"/>
          </ac:spMkLst>
        </pc:spChg>
        <pc:spChg chg="del">
          <ac:chgData name="Michael Haub" userId="9f83edd91ca96e34" providerId="LiveId" clId="{AB7D9766-73D4-4EDD-8CF8-CE881AFBC6E3}" dt="2023-04-01T01:55:35.793" v="8912" actId="478"/>
          <ac:spMkLst>
            <pc:docMk/>
            <pc:sldMk cId="265938417" sldId="274"/>
            <ac:spMk id="4" creationId="{DD06C09F-E0D3-9AF4-1837-EC77F9E806A0}"/>
          </ac:spMkLst>
        </pc:spChg>
        <pc:spChg chg="mod">
          <ac:chgData name="Michael Haub" userId="9f83edd91ca96e34" providerId="LiveId" clId="{AB7D9766-73D4-4EDD-8CF8-CE881AFBC6E3}" dt="2023-04-01T01:55:52.829" v="8945" actId="20577"/>
          <ac:spMkLst>
            <pc:docMk/>
            <pc:sldMk cId="265938417" sldId="274"/>
            <ac:spMk id="6" creationId="{728834D6-EF29-AFFA-FADC-FE7E8EB8B092}"/>
          </ac:spMkLst>
        </pc:spChg>
        <pc:spChg chg="mod">
          <ac:chgData name="Michael Haub" userId="9f83edd91ca96e34" providerId="LiveId" clId="{AB7D9766-73D4-4EDD-8CF8-CE881AFBC6E3}" dt="2023-04-01T01:59:17.180" v="9131" actId="20577"/>
          <ac:spMkLst>
            <pc:docMk/>
            <pc:sldMk cId="265938417" sldId="274"/>
            <ac:spMk id="7" creationId="{B5E2A842-474B-DEA8-5F2E-3DEAE7E32D9F}"/>
          </ac:spMkLst>
        </pc:spChg>
        <pc:spChg chg="del">
          <ac:chgData name="Michael Haub" userId="9f83edd91ca96e34" providerId="LiveId" clId="{AB7D9766-73D4-4EDD-8CF8-CE881AFBC6E3}" dt="2023-04-01T01:55:41.802" v="8915" actId="478"/>
          <ac:spMkLst>
            <pc:docMk/>
            <pc:sldMk cId="265938417" sldId="274"/>
            <ac:spMk id="8" creationId="{74B758F3-F13D-C6E6-7A66-E6405332EB39}"/>
          </ac:spMkLst>
        </pc:spChg>
        <pc:spChg chg="del">
          <ac:chgData name="Michael Haub" userId="9f83edd91ca96e34" providerId="LiveId" clId="{AB7D9766-73D4-4EDD-8CF8-CE881AFBC6E3}" dt="2023-04-01T01:55:43.283" v="8916" actId="478"/>
          <ac:spMkLst>
            <pc:docMk/>
            <pc:sldMk cId="265938417" sldId="274"/>
            <ac:spMk id="9" creationId="{C90113E3-01CB-306D-5395-9EEC52C39776}"/>
          </ac:spMkLst>
        </pc:spChg>
        <pc:spChg chg="add mod">
          <ac:chgData name="Michael Haub" userId="9f83edd91ca96e34" providerId="LiveId" clId="{AB7D9766-73D4-4EDD-8CF8-CE881AFBC6E3}" dt="2023-04-02T02:13:57.553" v="13019" actId="1076"/>
          <ac:spMkLst>
            <pc:docMk/>
            <pc:sldMk cId="265938417" sldId="274"/>
            <ac:spMk id="10" creationId="{975579C9-E9DA-22F3-F058-6D78A069B928}"/>
          </ac:spMkLst>
        </pc:spChg>
        <pc:spChg chg="add mod">
          <ac:chgData name="Michael Haub" userId="9f83edd91ca96e34" providerId="LiveId" clId="{AB7D9766-73D4-4EDD-8CF8-CE881AFBC6E3}" dt="2023-04-02T02:14:02.649" v="13020" actId="1076"/>
          <ac:spMkLst>
            <pc:docMk/>
            <pc:sldMk cId="265938417" sldId="274"/>
            <ac:spMk id="11" creationId="{71792E2E-DBEE-904E-6924-E927831F0F45}"/>
          </ac:spMkLst>
        </pc:spChg>
        <pc:spChg chg="add mod">
          <ac:chgData name="Michael Haub" userId="9f83edd91ca96e34" providerId="LiveId" clId="{AB7D9766-73D4-4EDD-8CF8-CE881AFBC6E3}" dt="2023-04-02T02:14:07.780" v="13021" actId="1076"/>
          <ac:spMkLst>
            <pc:docMk/>
            <pc:sldMk cId="265938417" sldId="274"/>
            <ac:spMk id="12" creationId="{1E2A34E4-202F-30FD-B591-29DDFB2BF83A}"/>
          </ac:spMkLst>
        </pc:spChg>
        <pc:spChg chg="add mod">
          <ac:chgData name="Michael Haub" userId="9f83edd91ca96e34" providerId="LiveId" clId="{AB7D9766-73D4-4EDD-8CF8-CE881AFBC6E3}" dt="2023-04-02T02:14:16.071" v="13022" actId="1076"/>
          <ac:spMkLst>
            <pc:docMk/>
            <pc:sldMk cId="265938417" sldId="274"/>
            <ac:spMk id="13" creationId="{15F6B7D3-C40D-D26B-CBD3-DEDFABE597E3}"/>
          </ac:spMkLst>
        </pc:spChg>
        <pc:picChg chg="add del mod">
          <ac:chgData name="Michael Haub" userId="9f83edd91ca96e34" providerId="LiveId" clId="{AB7D9766-73D4-4EDD-8CF8-CE881AFBC6E3}" dt="2023-04-01T02:13:25.738" v="10350" actId="14100"/>
          <ac:picMkLst>
            <pc:docMk/>
            <pc:sldMk cId="265938417" sldId="274"/>
            <ac:picMk id="5" creationId="{3ED93B49-8256-5036-F643-3A17BA6BD5F5}"/>
          </ac:picMkLst>
        </pc:picChg>
      </pc:sldChg>
      <pc:sldChg chg="addSp delSp modSp add mod modAnim modNotesTx">
        <pc:chgData name="Michael Haub" userId="9f83edd91ca96e34" providerId="LiveId" clId="{AB7D9766-73D4-4EDD-8CF8-CE881AFBC6E3}" dt="2023-04-02T03:57:02.888" v="13107"/>
        <pc:sldMkLst>
          <pc:docMk/>
          <pc:sldMk cId="3060035378" sldId="275"/>
        </pc:sldMkLst>
        <pc:spChg chg="add mod">
          <ac:chgData name="Michael Haub" userId="9f83edd91ca96e34" providerId="LiveId" clId="{AB7D9766-73D4-4EDD-8CF8-CE881AFBC6E3}" dt="2023-04-01T02:03:26.781" v="9681" actId="1076"/>
          <ac:spMkLst>
            <pc:docMk/>
            <pc:sldMk cId="3060035378" sldId="275"/>
            <ac:spMk id="2" creationId="{FC3154B6-3EE0-1666-0BC2-74C1912D47E1}"/>
          </ac:spMkLst>
        </pc:spChg>
        <pc:spChg chg="add mod">
          <ac:chgData name="Michael Haub" userId="9f83edd91ca96e34" providerId="LiveId" clId="{AB7D9766-73D4-4EDD-8CF8-CE881AFBC6E3}" dt="2023-04-01T02:04:07.339" v="9809" actId="14100"/>
          <ac:spMkLst>
            <pc:docMk/>
            <pc:sldMk cId="3060035378" sldId="275"/>
            <ac:spMk id="3" creationId="{39AA2BFE-67EE-0E96-A853-E572677E645F}"/>
          </ac:spMkLst>
        </pc:spChg>
        <pc:spChg chg="add mod">
          <ac:chgData name="Michael Haub" userId="9f83edd91ca96e34" providerId="LiveId" clId="{AB7D9766-73D4-4EDD-8CF8-CE881AFBC6E3}" dt="2023-04-01T02:04:57.502" v="9934" actId="1076"/>
          <ac:spMkLst>
            <pc:docMk/>
            <pc:sldMk cId="3060035378" sldId="275"/>
            <ac:spMk id="4" creationId="{F5450335-F86E-2504-EC23-83FE1642CAEF}"/>
          </ac:spMkLst>
        </pc:spChg>
        <pc:spChg chg="mod">
          <ac:chgData name="Michael Haub" userId="9f83edd91ca96e34" providerId="LiveId" clId="{AB7D9766-73D4-4EDD-8CF8-CE881AFBC6E3}" dt="2023-04-01T02:02:17.104" v="9606" actId="20577"/>
          <ac:spMkLst>
            <pc:docMk/>
            <pc:sldMk cId="3060035378" sldId="275"/>
            <ac:spMk id="6" creationId="{728834D6-EF29-AFFA-FADC-FE7E8EB8B092}"/>
          </ac:spMkLst>
        </pc:spChg>
        <pc:spChg chg="mod">
          <ac:chgData name="Michael Haub" userId="9f83edd91ca96e34" providerId="LiveId" clId="{AB7D9766-73D4-4EDD-8CF8-CE881AFBC6E3}" dt="2023-04-01T02:03:11.105" v="9644" actId="20577"/>
          <ac:spMkLst>
            <pc:docMk/>
            <pc:sldMk cId="3060035378" sldId="275"/>
            <ac:spMk id="7" creationId="{B5E2A842-474B-DEA8-5F2E-3DEAE7E32D9F}"/>
          </ac:spMkLst>
        </pc:spChg>
        <pc:spChg chg="add mod">
          <ac:chgData name="Michael Haub" userId="9f83edd91ca96e34" providerId="LiveId" clId="{AB7D9766-73D4-4EDD-8CF8-CE881AFBC6E3}" dt="2023-04-01T02:55:55.156" v="12668" actId="20577"/>
          <ac:spMkLst>
            <pc:docMk/>
            <pc:sldMk cId="3060035378" sldId="275"/>
            <ac:spMk id="8" creationId="{A61A2525-A1FB-0C60-A9D3-CB5F0D0D29C1}"/>
          </ac:spMkLst>
        </pc:spChg>
        <pc:spChg chg="add mod">
          <ac:chgData name="Michael Haub" userId="9f83edd91ca96e34" providerId="LiveId" clId="{AB7D9766-73D4-4EDD-8CF8-CE881AFBC6E3}" dt="2023-04-01T02:37:33.630" v="12493" actId="1076"/>
          <ac:spMkLst>
            <pc:docMk/>
            <pc:sldMk cId="3060035378" sldId="275"/>
            <ac:spMk id="9" creationId="{1F549C13-471D-B81F-DA23-8DEE85EB24F4}"/>
          </ac:spMkLst>
        </pc:spChg>
        <pc:spChg chg="add mod">
          <ac:chgData name="Michael Haub" userId="9f83edd91ca96e34" providerId="LiveId" clId="{AB7D9766-73D4-4EDD-8CF8-CE881AFBC6E3}" dt="2023-04-02T02:14:26.446" v="13023" actId="13822"/>
          <ac:spMkLst>
            <pc:docMk/>
            <pc:sldMk cId="3060035378" sldId="275"/>
            <ac:spMk id="10" creationId="{D28B8E8F-2370-5257-8A42-35D1E78D3BEE}"/>
          </ac:spMkLst>
        </pc:spChg>
        <pc:spChg chg="add mod">
          <ac:chgData name="Michael Haub" userId="9f83edd91ca96e34" providerId="LiveId" clId="{AB7D9766-73D4-4EDD-8CF8-CE881AFBC6E3}" dt="2023-04-01T02:11:29.254" v="10343" actId="1076"/>
          <ac:spMkLst>
            <pc:docMk/>
            <pc:sldMk cId="3060035378" sldId="275"/>
            <ac:spMk id="11" creationId="{728189F1-9ED5-6A30-10F3-489621063A63}"/>
          </ac:spMkLst>
        </pc:spChg>
        <pc:spChg chg="add del mod">
          <ac:chgData name="Michael Haub" userId="9f83edd91ca96e34" providerId="LiveId" clId="{AB7D9766-73D4-4EDD-8CF8-CE881AFBC6E3}" dt="2023-04-01T02:36:42.231" v="12339" actId="478"/>
          <ac:spMkLst>
            <pc:docMk/>
            <pc:sldMk cId="3060035378" sldId="275"/>
            <ac:spMk id="12" creationId="{4AB52999-AA4F-F9E9-5D9F-F34CCDDAF488}"/>
          </ac:spMkLst>
        </pc:spChg>
        <pc:spChg chg="add mod">
          <ac:chgData name="Michael Haub" userId="9f83edd91ca96e34" providerId="LiveId" clId="{AB7D9766-73D4-4EDD-8CF8-CE881AFBC6E3}" dt="2023-04-01T02:56:18.525" v="12670" actId="13822"/>
          <ac:spMkLst>
            <pc:docMk/>
            <pc:sldMk cId="3060035378" sldId="275"/>
            <ac:spMk id="13" creationId="{F6DDF972-0C72-6F5A-072C-64451B908DDF}"/>
          </ac:spMkLst>
        </pc:spChg>
        <pc:spChg chg="add mod">
          <ac:chgData name="Michael Haub" userId="9f83edd91ca96e34" providerId="LiveId" clId="{AB7D9766-73D4-4EDD-8CF8-CE881AFBC6E3}" dt="2023-04-01T02:56:46.142" v="12727" actId="1076"/>
          <ac:spMkLst>
            <pc:docMk/>
            <pc:sldMk cId="3060035378" sldId="275"/>
            <ac:spMk id="14" creationId="{FAEDBF96-DE93-69AA-D3D0-16FA222D84E9}"/>
          </ac:spMkLst>
        </pc:spChg>
      </pc:sldChg>
      <pc:sldChg chg="addSp modSp add mod modAnim">
        <pc:chgData name="Michael Haub" userId="9f83edd91ca96e34" providerId="LiveId" clId="{AB7D9766-73D4-4EDD-8CF8-CE881AFBC6E3}" dt="2023-04-02T19:12:30.371" v="13119" actId="20577"/>
        <pc:sldMkLst>
          <pc:docMk/>
          <pc:sldMk cId="1290236807" sldId="276"/>
        </pc:sldMkLst>
        <pc:spChg chg="add mod">
          <ac:chgData name="Michael Haub" userId="9f83edd91ca96e34" providerId="LiveId" clId="{AB7D9766-73D4-4EDD-8CF8-CE881AFBC6E3}" dt="2023-04-01T02:16:47.521" v="10499" actId="1076"/>
          <ac:spMkLst>
            <pc:docMk/>
            <pc:sldMk cId="1290236807" sldId="276"/>
            <ac:spMk id="2" creationId="{3838C894-00EC-3195-21A2-01A2B1EBC366}"/>
          </ac:spMkLst>
        </pc:spChg>
        <pc:spChg chg="add mod">
          <ac:chgData name="Michael Haub" userId="9f83edd91ca96e34" providerId="LiveId" clId="{AB7D9766-73D4-4EDD-8CF8-CE881AFBC6E3}" dt="2023-04-01T02:25:47.225" v="11457" actId="1076"/>
          <ac:spMkLst>
            <pc:docMk/>
            <pc:sldMk cId="1290236807" sldId="276"/>
            <ac:spMk id="3" creationId="{D4245103-ABEC-B592-C3B3-A380FA83D823}"/>
          </ac:spMkLst>
        </pc:spChg>
        <pc:spChg chg="add mod">
          <ac:chgData name="Michael Haub" userId="9f83edd91ca96e34" providerId="LiveId" clId="{AB7D9766-73D4-4EDD-8CF8-CE881AFBC6E3}" dt="2023-04-01T02:25:55.269" v="11458" actId="1076"/>
          <ac:spMkLst>
            <pc:docMk/>
            <pc:sldMk cId="1290236807" sldId="276"/>
            <ac:spMk id="4" creationId="{9335F810-418E-7FD0-49F3-0F08F792D756}"/>
          </ac:spMkLst>
        </pc:spChg>
        <pc:spChg chg="mod">
          <ac:chgData name="Michael Haub" userId="9f83edd91ca96e34" providerId="LiveId" clId="{AB7D9766-73D4-4EDD-8CF8-CE881AFBC6E3}" dt="2023-04-01T02:14:43.918" v="10384" actId="20577"/>
          <ac:spMkLst>
            <pc:docMk/>
            <pc:sldMk cId="1290236807" sldId="276"/>
            <ac:spMk id="6" creationId="{728834D6-EF29-AFFA-FADC-FE7E8EB8B092}"/>
          </ac:spMkLst>
        </pc:spChg>
        <pc:spChg chg="mod">
          <ac:chgData name="Michael Haub" userId="9f83edd91ca96e34" providerId="LiveId" clId="{AB7D9766-73D4-4EDD-8CF8-CE881AFBC6E3}" dt="2023-04-02T19:12:30.371" v="13119" actId="20577"/>
          <ac:spMkLst>
            <pc:docMk/>
            <pc:sldMk cId="1290236807" sldId="276"/>
            <ac:spMk id="7" creationId="{B5E2A842-474B-DEA8-5F2E-3DEAE7E32D9F}"/>
          </ac:spMkLst>
        </pc:spChg>
        <pc:spChg chg="add mod">
          <ac:chgData name="Michael Haub" userId="9f83edd91ca96e34" providerId="LiveId" clId="{AB7D9766-73D4-4EDD-8CF8-CE881AFBC6E3}" dt="2023-04-01T02:25:38.147" v="11454" actId="1076"/>
          <ac:spMkLst>
            <pc:docMk/>
            <pc:sldMk cId="1290236807" sldId="276"/>
            <ac:spMk id="8" creationId="{43CB30BE-3FBD-F19D-C279-75970FDA1C13}"/>
          </ac:spMkLst>
        </pc:spChg>
        <pc:spChg chg="add mod">
          <ac:chgData name="Michael Haub" userId="9f83edd91ca96e34" providerId="LiveId" clId="{AB7D9766-73D4-4EDD-8CF8-CE881AFBC6E3}" dt="2023-04-01T02:25:40.486" v="11455" actId="1076"/>
          <ac:spMkLst>
            <pc:docMk/>
            <pc:sldMk cId="1290236807" sldId="276"/>
            <ac:spMk id="9" creationId="{1286785B-5684-B4E2-314B-78ACE93AB62F}"/>
          </ac:spMkLst>
        </pc:spChg>
        <pc:spChg chg="add mod">
          <ac:chgData name="Michael Haub" userId="9f83edd91ca96e34" providerId="LiveId" clId="{AB7D9766-73D4-4EDD-8CF8-CE881AFBC6E3}" dt="2023-04-01T02:58:12.730" v="12759" actId="33524"/>
          <ac:spMkLst>
            <pc:docMk/>
            <pc:sldMk cId="1290236807" sldId="276"/>
            <ac:spMk id="10" creationId="{2C1A7997-367D-F405-B14A-8352380E5478}"/>
          </ac:spMkLst>
        </pc:spChg>
        <pc:spChg chg="add mod">
          <ac:chgData name="Michael Haub" userId="9f83edd91ca96e34" providerId="LiveId" clId="{AB7D9766-73D4-4EDD-8CF8-CE881AFBC6E3}" dt="2023-04-01T02:58:10.058" v="12758" actId="1076"/>
          <ac:spMkLst>
            <pc:docMk/>
            <pc:sldMk cId="1290236807" sldId="276"/>
            <ac:spMk id="12" creationId="{E6CA6832-9118-861D-2AB8-FBF3A4E85638}"/>
          </ac:spMkLst>
        </pc:spChg>
      </pc:sldChg>
      <pc:sldChg chg="addSp modSp add mod modAnim">
        <pc:chgData name="Michael Haub" userId="9f83edd91ca96e34" providerId="LiveId" clId="{AB7D9766-73D4-4EDD-8CF8-CE881AFBC6E3}" dt="2023-04-01T02:31:37.082" v="12084"/>
        <pc:sldMkLst>
          <pc:docMk/>
          <pc:sldMk cId="3874720645" sldId="277"/>
        </pc:sldMkLst>
        <pc:spChg chg="add mod">
          <ac:chgData name="Michael Haub" userId="9f83edd91ca96e34" providerId="LiveId" clId="{AB7D9766-73D4-4EDD-8CF8-CE881AFBC6E3}" dt="2023-04-01T02:29:07.713" v="11787" actId="1076"/>
          <ac:spMkLst>
            <pc:docMk/>
            <pc:sldMk cId="3874720645" sldId="277"/>
            <ac:spMk id="2" creationId="{95139C09-2E58-438A-55CB-CAEE92547B64}"/>
          </ac:spMkLst>
        </pc:spChg>
        <pc:spChg chg="add mod">
          <ac:chgData name="Michael Haub" userId="9f83edd91ca96e34" providerId="LiveId" clId="{AB7D9766-73D4-4EDD-8CF8-CE881AFBC6E3}" dt="2023-04-01T02:30:20.726" v="11937" actId="14100"/>
          <ac:spMkLst>
            <pc:docMk/>
            <pc:sldMk cId="3874720645" sldId="277"/>
            <ac:spMk id="3" creationId="{B67D2704-DDEE-ADB5-1910-9D6C9838D9A1}"/>
          </ac:spMkLst>
        </pc:spChg>
        <pc:spChg chg="add mod">
          <ac:chgData name="Michael Haub" userId="9f83edd91ca96e34" providerId="LiveId" clId="{AB7D9766-73D4-4EDD-8CF8-CE881AFBC6E3}" dt="2023-04-01T02:31:24.382" v="12080" actId="14100"/>
          <ac:spMkLst>
            <pc:docMk/>
            <pc:sldMk cId="3874720645" sldId="277"/>
            <ac:spMk id="4" creationId="{8965CB97-2552-8AF3-D122-7DA78BFC5E17}"/>
          </ac:spMkLst>
        </pc:spChg>
        <pc:spChg chg="mod">
          <ac:chgData name="Michael Haub" userId="9f83edd91ca96e34" providerId="LiveId" clId="{AB7D9766-73D4-4EDD-8CF8-CE881AFBC6E3}" dt="2023-04-01T02:27:55.197" v="11610" actId="20577"/>
          <ac:spMkLst>
            <pc:docMk/>
            <pc:sldMk cId="3874720645" sldId="277"/>
            <ac:spMk id="6" creationId="{728834D6-EF29-AFFA-FADC-FE7E8EB8B092}"/>
          </ac:spMkLst>
        </pc:spChg>
        <pc:spChg chg="mod">
          <ac:chgData name="Michael Haub" userId="9f83edd91ca96e34" providerId="LiveId" clId="{AB7D9766-73D4-4EDD-8CF8-CE881AFBC6E3}" dt="2023-04-01T02:28:09.889" v="11669" actId="20577"/>
          <ac:spMkLst>
            <pc:docMk/>
            <pc:sldMk cId="3874720645" sldId="277"/>
            <ac:spMk id="7" creationId="{B5E2A842-474B-DEA8-5F2E-3DEAE7E32D9F}"/>
          </ac:spMkLst>
        </pc:spChg>
        <pc:picChg chg="mod">
          <ac:chgData name="Michael Haub" userId="9f83edd91ca96e34" providerId="LiveId" clId="{AB7D9766-73D4-4EDD-8CF8-CE881AFBC6E3}" dt="2023-04-01T02:31:22.332" v="12079" actId="1076"/>
          <ac:picMkLst>
            <pc:docMk/>
            <pc:sldMk cId="3874720645" sldId="277"/>
            <ac:picMk id="5" creationId="{3ED93B49-8256-5036-F643-3A17BA6BD5F5}"/>
          </ac:picMkLst>
        </pc:picChg>
      </pc:sldChg>
      <pc:sldChg chg="addSp delSp modSp add mod delAnim modAnim">
        <pc:chgData name="Michael Haub" userId="9f83edd91ca96e34" providerId="LiveId" clId="{AB7D9766-73D4-4EDD-8CF8-CE881AFBC6E3}" dt="2023-04-01T02:33:33.112" v="12333"/>
        <pc:sldMkLst>
          <pc:docMk/>
          <pc:sldMk cId="3167060198" sldId="278"/>
        </pc:sldMkLst>
        <pc:spChg chg="add mod">
          <ac:chgData name="Michael Haub" userId="9f83edd91ca96e34" providerId="LiveId" clId="{AB7D9766-73D4-4EDD-8CF8-CE881AFBC6E3}" dt="2023-04-01T02:33:14.179" v="12325" actId="255"/>
          <ac:spMkLst>
            <pc:docMk/>
            <pc:sldMk cId="3167060198" sldId="278"/>
            <ac:spMk id="2" creationId="{A2C64CFF-75BA-622D-6873-D0189F088E93}"/>
          </ac:spMkLst>
        </pc:spChg>
        <pc:spChg chg="mod">
          <ac:chgData name="Michael Haub" userId="9f83edd91ca96e34" providerId="LiveId" clId="{AB7D9766-73D4-4EDD-8CF8-CE881AFBC6E3}" dt="2023-04-01T02:33:22.504" v="12332" actId="20577"/>
          <ac:spMkLst>
            <pc:docMk/>
            <pc:sldMk cId="3167060198" sldId="278"/>
            <ac:spMk id="6" creationId="{728834D6-EF29-AFFA-FADC-FE7E8EB8B092}"/>
          </ac:spMkLst>
        </pc:spChg>
        <pc:spChg chg="del">
          <ac:chgData name="Michael Haub" userId="9f83edd91ca96e34" providerId="LiveId" clId="{AB7D9766-73D4-4EDD-8CF8-CE881AFBC6E3}" dt="2023-04-01T02:31:58.721" v="12102" actId="478"/>
          <ac:spMkLst>
            <pc:docMk/>
            <pc:sldMk cId="3167060198" sldId="278"/>
            <ac:spMk id="7" creationId="{B5E2A842-474B-DEA8-5F2E-3DEAE7E32D9F}"/>
          </ac:spMkLst>
        </pc:spChg>
      </pc:sldChg>
      <pc:sldChg chg="add del">
        <pc:chgData name="Michael Haub" userId="9f83edd91ca96e34" providerId="LiveId" clId="{AB7D9766-73D4-4EDD-8CF8-CE881AFBC6E3}" dt="2023-04-01T02:33:35.588" v="12334" actId="47"/>
        <pc:sldMkLst>
          <pc:docMk/>
          <pc:sldMk cId="2728374615" sldId="279"/>
        </pc:sldMkLst>
      </pc:sldChg>
      <pc:sldChg chg="addSp delSp modSp add del mod delAnim">
        <pc:chgData name="Michael Haub" userId="9f83edd91ca96e34" providerId="LiveId" clId="{AB7D9766-73D4-4EDD-8CF8-CE881AFBC6E3}" dt="2023-04-01T02:43:18.775" v="12650" actId="47"/>
        <pc:sldMkLst>
          <pc:docMk/>
          <pc:sldMk cId="3909051507" sldId="279"/>
        </pc:sldMkLst>
        <pc:spChg chg="del">
          <ac:chgData name="Michael Haub" userId="9f83edd91ca96e34" providerId="LiveId" clId="{AB7D9766-73D4-4EDD-8CF8-CE881AFBC6E3}" dt="2023-04-01T02:42:30.071" v="12531" actId="478"/>
          <ac:spMkLst>
            <pc:docMk/>
            <pc:sldMk cId="3909051507" sldId="279"/>
            <ac:spMk id="2" creationId="{6DF07557-4C05-C5E5-AF46-26D9E2782FA3}"/>
          </ac:spMkLst>
        </pc:spChg>
        <pc:spChg chg="del mod">
          <ac:chgData name="Michael Haub" userId="9f83edd91ca96e34" providerId="LiveId" clId="{AB7D9766-73D4-4EDD-8CF8-CE881AFBC6E3}" dt="2023-04-01T02:42:28.209" v="12530" actId="478"/>
          <ac:spMkLst>
            <pc:docMk/>
            <pc:sldMk cId="3909051507" sldId="279"/>
            <ac:spMk id="3" creationId="{95EAA502-B768-D6AD-2B8D-410B798741D3}"/>
          </ac:spMkLst>
        </pc:spChg>
        <pc:spChg chg="del">
          <ac:chgData name="Michael Haub" userId="9f83edd91ca96e34" providerId="LiveId" clId="{AB7D9766-73D4-4EDD-8CF8-CE881AFBC6E3}" dt="2023-04-01T02:42:24.168" v="12526" actId="478"/>
          <ac:spMkLst>
            <pc:docMk/>
            <pc:sldMk cId="3909051507" sldId="279"/>
            <ac:spMk id="4" creationId="{994476E2-315B-FEC7-A4F6-7A203D772EDC}"/>
          </ac:spMkLst>
        </pc:spChg>
        <pc:spChg chg="mod">
          <ac:chgData name="Michael Haub" userId="9f83edd91ca96e34" providerId="LiveId" clId="{AB7D9766-73D4-4EDD-8CF8-CE881AFBC6E3}" dt="2023-04-01T02:42:40.744" v="12585" actId="20577"/>
          <ac:spMkLst>
            <pc:docMk/>
            <pc:sldMk cId="3909051507" sldId="279"/>
            <ac:spMk id="7" creationId="{B5E2A842-474B-DEA8-5F2E-3DEAE7E32D9F}"/>
          </ac:spMkLst>
        </pc:spChg>
        <pc:spChg chg="add mod">
          <ac:chgData name="Michael Haub" userId="9f83edd91ca96e34" providerId="LiveId" clId="{AB7D9766-73D4-4EDD-8CF8-CE881AFBC6E3}" dt="2023-04-01T02:43:03.280" v="12623" actId="20577"/>
          <ac:spMkLst>
            <pc:docMk/>
            <pc:sldMk cId="3909051507" sldId="279"/>
            <ac:spMk id="8" creationId="{3B92A639-19C3-A002-FE70-C2EC2DBB4AE2}"/>
          </ac:spMkLst>
        </pc:spChg>
        <pc:spChg chg="del">
          <ac:chgData name="Michael Haub" userId="9f83edd91ca96e34" providerId="LiveId" clId="{AB7D9766-73D4-4EDD-8CF8-CE881AFBC6E3}" dt="2023-04-01T02:42:25.734" v="12527" actId="478"/>
          <ac:spMkLst>
            <pc:docMk/>
            <pc:sldMk cId="3909051507" sldId="279"/>
            <ac:spMk id="9" creationId="{21754DE4-979F-5CDB-D93A-BC405703F9A7}"/>
          </ac:spMkLst>
        </pc:spChg>
        <pc:spChg chg="del">
          <ac:chgData name="Michael Haub" userId="9f83edd91ca96e34" providerId="LiveId" clId="{AB7D9766-73D4-4EDD-8CF8-CE881AFBC6E3}" dt="2023-04-01T02:42:26.363" v="12528" actId="478"/>
          <ac:spMkLst>
            <pc:docMk/>
            <pc:sldMk cId="3909051507" sldId="279"/>
            <ac:spMk id="10" creationId="{E2101FC9-150D-23F1-4626-70149A366F7D}"/>
          </ac:spMkLst>
        </pc:spChg>
        <pc:spChg chg="add mod">
          <ac:chgData name="Michael Haub" userId="9f83edd91ca96e34" providerId="LiveId" clId="{AB7D9766-73D4-4EDD-8CF8-CE881AFBC6E3}" dt="2023-04-01T02:43:11.095" v="12649" actId="20577"/>
          <ac:spMkLst>
            <pc:docMk/>
            <pc:sldMk cId="3909051507" sldId="279"/>
            <ac:spMk id="11" creationId="{6AC21D75-5DAF-3DE0-612D-8A53E50294F3}"/>
          </ac:spMkLst>
        </pc:spChg>
      </pc:sldChg>
      <pc:sldChg chg="addSp delSp modSp new mod delAnim modAnim modShow">
        <pc:chgData name="Michael Haub" userId="9f83edd91ca96e34" providerId="LiveId" clId="{AB7D9766-73D4-4EDD-8CF8-CE881AFBC6E3}" dt="2023-04-01T22:55:02.647" v="12775" actId="729"/>
        <pc:sldMkLst>
          <pc:docMk/>
          <pc:sldMk cId="4124143345" sldId="279"/>
        </pc:sldMkLst>
        <pc:spChg chg="add mod">
          <ac:chgData name="Michael Haub" userId="9f83edd91ca96e34" providerId="LiveId" clId="{AB7D9766-73D4-4EDD-8CF8-CE881AFBC6E3}" dt="2023-04-01T22:54:46.483" v="12768" actId="20577"/>
          <ac:spMkLst>
            <pc:docMk/>
            <pc:sldMk cId="4124143345" sldId="279"/>
            <ac:spMk id="5" creationId="{6C4FEEC9-FB6D-6ED7-3CB3-7EEEF4A90FDE}"/>
          </ac:spMkLst>
        </pc:spChg>
        <pc:spChg chg="add mod">
          <ac:chgData name="Michael Haub" userId="9f83edd91ca96e34" providerId="LiveId" clId="{AB7D9766-73D4-4EDD-8CF8-CE881AFBC6E3}" dt="2023-04-01T22:54:48.897" v="12769" actId="20577"/>
          <ac:spMkLst>
            <pc:docMk/>
            <pc:sldMk cId="4124143345" sldId="279"/>
            <ac:spMk id="6" creationId="{6CAAA516-DB7E-3BE4-7DF7-D8AC6B129DF0}"/>
          </ac:spMkLst>
        </pc:spChg>
        <pc:spChg chg="add del mod">
          <ac:chgData name="Michael Haub" userId="9f83edd91ca96e34" providerId="LiveId" clId="{AB7D9766-73D4-4EDD-8CF8-CE881AFBC6E3}" dt="2023-04-01T22:54:51.368" v="12770" actId="478"/>
          <ac:spMkLst>
            <pc:docMk/>
            <pc:sldMk cId="4124143345" sldId="279"/>
            <ac:spMk id="7" creationId="{BD3A868C-8A1A-7E23-5D35-809DF6A35676}"/>
          </ac:spMkLst>
        </pc:spChg>
        <pc:spChg chg="add del mod">
          <ac:chgData name="Michael Haub" userId="9f83edd91ca96e34" providerId="LiveId" clId="{AB7D9766-73D4-4EDD-8CF8-CE881AFBC6E3}" dt="2023-04-01T22:54:52.600" v="12771" actId="478"/>
          <ac:spMkLst>
            <pc:docMk/>
            <pc:sldMk cId="4124143345" sldId="279"/>
            <ac:spMk id="8" creationId="{A3F13222-CEA6-E9AB-78A9-5FEDC846EC47}"/>
          </ac:spMkLst>
        </pc:spChg>
        <pc:spChg chg="add del mod">
          <ac:chgData name="Michael Haub" userId="9f83edd91ca96e34" providerId="LiveId" clId="{AB7D9766-73D4-4EDD-8CF8-CE881AFBC6E3}" dt="2023-04-01T22:54:57.145" v="12774" actId="478"/>
          <ac:spMkLst>
            <pc:docMk/>
            <pc:sldMk cId="4124143345" sldId="279"/>
            <ac:spMk id="9" creationId="{B4F73C3A-9E46-8CBF-D7E7-63A5F9B8F47A}"/>
          </ac:spMkLst>
        </pc:spChg>
        <pc:picChg chg="add del mod">
          <ac:chgData name="Michael Haub" userId="9f83edd91ca96e34" providerId="LiveId" clId="{AB7D9766-73D4-4EDD-8CF8-CE881AFBC6E3}" dt="2023-04-01T22:54:55.144" v="12773" actId="478"/>
          <ac:picMkLst>
            <pc:docMk/>
            <pc:sldMk cId="4124143345" sldId="279"/>
            <ac:picMk id="4" creationId="{3ABBB577-AE29-90A3-9108-F763149B723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C5523-0B56-484F-B4E4-387B8E2F5AA7}" type="datetimeFigureOut">
              <a:rPr lang="en-US" smtClean="0"/>
              <a:t>4/2/2023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144931-4889-4EDB-9493-EA5FDF401082}" type="slidenum">
              <a:rPr lang="en-US" smtClean="0"/>
              <a:t>‹#›</a:t>
            </a:fld>
            <a:endParaRPr lang="en-US"/>
          </a:p>
        </p:txBody>
      </p:sp>
    </p:spTree>
    <p:extLst>
      <p:ext uri="{BB962C8B-B14F-4D97-AF65-F5344CB8AC3E}">
        <p14:creationId xmlns:p14="http://schemas.microsoft.com/office/powerpoint/2010/main" val="1759859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God has a message for the Jews in Egypt: you all saw the destruction to Judah and you all know why (idols and refused to obey God). I tried to warn you through prophets, but you refused to listen. So, I punished in My wrath. So, why are you hurting yourselves by serving other gods in Egypt?! Have you forgotten the past? The wicked still are not obeying Me!</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Judah still has not learned their lesson!</a:t>
            </a:r>
          </a:p>
          <a:p>
            <a:pPr marL="1143000" lvl="2" indent="-22860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You would think by now God has punished them enough into seeing the reality, but they haven’t got the slightest clue!</a:t>
            </a:r>
          </a:p>
          <a:p>
            <a:pPr marL="1600200" lvl="3" indent="-22860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When God tries to get us to see that we need to serve Him, are we hard-hearted, or do we listen?</a:t>
            </a:r>
          </a:p>
          <a:p>
            <a:pPr marL="2057400" lvl="4" indent="-228600" rtl="0" fontAlgn="base">
              <a:spcBef>
                <a:spcPts val="0"/>
              </a:spcBef>
              <a:spcAft>
                <a:spcPts val="0"/>
              </a:spcAft>
              <a:buFont typeface="Arial" panose="020B0604020202020204" pitchFamily="34" charset="0"/>
              <a:buChar char="•"/>
            </a:pPr>
            <a:r>
              <a:rPr lang="en-US" sz="1200" b="0" i="0" u="none" strike="noStrike">
                <a:solidFill>
                  <a:srgbClr val="000000"/>
                </a:solidFill>
                <a:effectLst/>
                <a:latin typeface="Arial" panose="020B0604020202020204" pitchFamily="34" charset="0"/>
              </a:rPr>
              <a:t>We may not physically go anywhere, but is our hearts in Egypt?</a:t>
            </a:r>
          </a:p>
          <a:p>
            <a:endParaRPr lang="en-US"/>
          </a:p>
        </p:txBody>
      </p:sp>
      <p:sp>
        <p:nvSpPr>
          <p:cNvPr id="4" name="Slide Number Placeholder 3"/>
          <p:cNvSpPr>
            <a:spLocks noGrp="1"/>
          </p:cNvSpPr>
          <p:nvPr>
            <p:ph type="sldNum" sz="quarter" idx="5"/>
          </p:nvPr>
        </p:nvSpPr>
        <p:spPr/>
        <p:txBody>
          <a:bodyPr/>
          <a:lstStyle/>
          <a:p>
            <a:fld id="{43144931-4889-4EDB-9493-EA5FDF401082}" type="slidenum">
              <a:rPr lang="en-US" smtClean="0"/>
              <a:t>19</a:t>
            </a:fld>
            <a:endParaRPr lang="en-US"/>
          </a:p>
        </p:txBody>
      </p:sp>
    </p:spTree>
    <p:extLst>
      <p:ext uri="{BB962C8B-B14F-4D97-AF65-F5344CB8AC3E}">
        <p14:creationId xmlns:p14="http://schemas.microsoft.com/office/powerpoint/2010/main" val="1794282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They didn’t learn their lesson! In fact, they have completely distorted the facts.</a:t>
            </a:r>
          </a:p>
          <a:p>
            <a:pPr marL="45720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The Jews could not see clearly through their sins.</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They were lying to themselves!</a:t>
            </a:r>
          </a:p>
          <a:p>
            <a:pPr marL="1143000" lvl="2" indent="-22860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All it would take is a 15-minute history lesson for the Jews to realize the truth!</a:t>
            </a:r>
          </a:p>
          <a:p>
            <a:pPr marL="1600200" lvl="3" indent="-22860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Do we ever let sin blind us to reality?</a:t>
            </a:r>
          </a:p>
          <a:p>
            <a:pPr marL="2057400" lvl="4" indent="-22860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We like to think: sin is fun. It’s freeing. It makes me happy. It makes me feel more fulfilled.</a:t>
            </a:r>
          </a:p>
          <a:p>
            <a:pPr marL="2514600" lvl="5" indent="-22860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No!</a:t>
            </a:r>
          </a:p>
          <a:p>
            <a:endParaRPr lang="en-US" dirty="0"/>
          </a:p>
        </p:txBody>
      </p:sp>
      <p:sp>
        <p:nvSpPr>
          <p:cNvPr id="4" name="Slide Number Placeholder 3"/>
          <p:cNvSpPr>
            <a:spLocks noGrp="1"/>
          </p:cNvSpPr>
          <p:nvPr>
            <p:ph type="sldNum" sz="quarter" idx="5"/>
          </p:nvPr>
        </p:nvSpPr>
        <p:spPr/>
        <p:txBody>
          <a:bodyPr/>
          <a:lstStyle/>
          <a:p>
            <a:fld id="{43144931-4889-4EDB-9493-EA5FDF401082}" type="slidenum">
              <a:rPr lang="en-US" smtClean="0"/>
              <a:t>20</a:t>
            </a:fld>
            <a:endParaRPr lang="en-US"/>
          </a:p>
        </p:txBody>
      </p:sp>
    </p:spTree>
    <p:extLst>
      <p:ext uri="{BB962C8B-B14F-4D97-AF65-F5344CB8AC3E}">
        <p14:creationId xmlns:p14="http://schemas.microsoft.com/office/powerpoint/2010/main" val="1497241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790D5-31E4-CA7D-1489-E154DDBAA4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10EEB09-487C-5627-DDB2-AD48E880CE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2C3A29-19D7-9E9C-ABB0-3160A23376B8}"/>
              </a:ext>
            </a:extLst>
          </p:cNvPr>
          <p:cNvSpPr>
            <a:spLocks noGrp="1"/>
          </p:cNvSpPr>
          <p:nvPr>
            <p:ph type="dt" sz="half" idx="10"/>
          </p:nvPr>
        </p:nvSpPr>
        <p:spPr/>
        <p:txBody>
          <a:bodyPr/>
          <a:lstStyle/>
          <a:p>
            <a:fld id="{4BE47F65-BF6D-479F-9ECF-06EB6BE2163F}" type="datetimeFigureOut">
              <a:rPr lang="en-US" smtClean="0"/>
              <a:t>4/2/2023</a:t>
            </a:fld>
            <a:endParaRPr lang="en-US"/>
          </a:p>
        </p:txBody>
      </p:sp>
      <p:sp>
        <p:nvSpPr>
          <p:cNvPr id="5" name="Footer Placeholder 4">
            <a:extLst>
              <a:ext uri="{FF2B5EF4-FFF2-40B4-BE49-F238E27FC236}">
                <a16:creationId xmlns:a16="http://schemas.microsoft.com/office/drawing/2014/main" id="{62355EC0-FABA-8828-6967-BCD5C5F446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08A411-E6F8-FCAA-383E-FBAE25E9E0FF}"/>
              </a:ext>
            </a:extLst>
          </p:cNvPr>
          <p:cNvSpPr>
            <a:spLocks noGrp="1"/>
          </p:cNvSpPr>
          <p:nvPr>
            <p:ph type="sldNum" sz="quarter" idx="12"/>
          </p:nvPr>
        </p:nvSpPr>
        <p:spPr/>
        <p:txBody>
          <a:bodyPr/>
          <a:lstStyle/>
          <a:p>
            <a:fld id="{C08491F1-54F2-40B0-A6C9-A3C4A4D988FD}" type="slidenum">
              <a:rPr lang="en-US" smtClean="0"/>
              <a:t>‹#›</a:t>
            </a:fld>
            <a:endParaRPr lang="en-US"/>
          </a:p>
        </p:txBody>
      </p:sp>
    </p:spTree>
    <p:extLst>
      <p:ext uri="{BB962C8B-B14F-4D97-AF65-F5344CB8AC3E}">
        <p14:creationId xmlns:p14="http://schemas.microsoft.com/office/powerpoint/2010/main" val="2512030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917BB-0714-5E2C-E6A7-2EE6D7DE59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7BDC3D-9437-73E2-6BF5-E821F5608B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88D9BE-5881-F0B4-BB4C-B20EC684BA44}"/>
              </a:ext>
            </a:extLst>
          </p:cNvPr>
          <p:cNvSpPr>
            <a:spLocks noGrp="1"/>
          </p:cNvSpPr>
          <p:nvPr>
            <p:ph type="dt" sz="half" idx="10"/>
          </p:nvPr>
        </p:nvSpPr>
        <p:spPr/>
        <p:txBody>
          <a:bodyPr/>
          <a:lstStyle/>
          <a:p>
            <a:fld id="{4BE47F65-BF6D-479F-9ECF-06EB6BE2163F}" type="datetimeFigureOut">
              <a:rPr lang="en-US" smtClean="0"/>
              <a:t>4/2/2023</a:t>
            </a:fld>
            <a:endParaRPr lang="en-US"/>
          </a:p>
        </p:txBody>
      </p:sp>
      <p:sp>
        <p:nvSpPr>
          <p:cNvPr id="5" name="Footer Placeholder 4">
            <a:extLst>
              <a:ext uri="{FF2B5EF4-FFF2-40B4-BE49-F238E27FC236}">
                <a16:creationId xmlns:a16="http://schemas.microsoft.com/office/drawing/2014/main" id="{1D917A26-5822-5891-7437-3609232D66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9F6EDB-2FAB-828C-9CF4-AC37CC19A3FA}"/>
              </a:ext>
            </a:extLst>
          </p:cNvPr>
          <p:cNvSpPr>
            <a:spLocks noGrp="1"/>
          </p:cNvSpPr>
          <p:nvPr>
            <p:ph type="sldNum" sz="quarter" idx="12"/>
          </p:nvPr>
        </p:nvSpPr>
        <p:spPr/>
        <p:txBody>
          <a:bodyPr/>
          <a:lstStyle/>
          <a:p>
            <a:fld id="{C08491F1-54F2-40B0-A6C9-A3C4A4D988FD}" type="slidenum">
              <a:rPr lang="en-US" smtClean="0"/>
              <a:t>‹#›</a:t>
            </a:fld>
            <a:endParaRPr lang="en-US"/>
          </a:p>
        </p:txBody>
      </p:sp>
    </p:spTree>
    <p:extLst>
      <p:ext uri="{BB962C8B-B14F-4D97-AF65-F5344CB8AC3E}">
        <p14:creationId xmlns:p14="http://schemas.microsoft.com/office/powerpoint/2010/main" val="4262798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6B1E84-3576-8BFA-F40F-525D18AC74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470068-A654-E201-A388-4C6DFC0B5C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DC8136-3313-6B78-B91C-B36C67E80939}"/>
              </a:ext>
            </a:extLst>
          </p:cNvPr>
          <p:cNvSpPr>
            <a:spLocks noGrp="1"/>
          </p:cNvSpPr>
          <p:nvPr>
            <p:ph type="dt" sz="half" idx="10"/>
          </p:nvPr>
        </p:nvSpPr>
        <p:spPr/>
        <p:txBody>
          <a:bodyPr/>
          <a:lstStyle/>
          <a:p>
            <a:fld id="{4BE47F65-BF6D-479F-9ECF-06EB6BE2163F}" type="datetimeFigureOut">
              <a:rPr lang="en-US" smtClean="0"/>
              <a:t>4/2/2023</a:t>
            </a:fld>
            <a:endParaRPr lang="en-US"/>
          </a:p>
        </p:txBody>
      </p:sp>
      <p:sp>
        <p:nvSpPr>
          <p:cNvPr id="5" name="Footer Placeholder 4">
            <a:extLst>
              <a:ext uri="{FF2B5EF4-FFF2-40B4-BE49-F238E27FC236}">
                <a16:creationId xmlns:a16="http://schemas.microsoft.com/office/drawing/2014/main" id="{94943E72-6356-1996-06A9-540B46C817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DF0040-45B4-4268-CC1B-0FEF9D9696C8}"/>
              </a:ext>
            </a:extLst>
          </p:cNvPr>
          <p:cNvSpPr>
            <a:spLocks noGrp="1"/>
          </p:cNvSpPr>
          <p:nvPr>
            <p:ph type="sldNum" sz="quarter" idx="12"/>
          </p:nvPr>
        </p:nvSpPr>
        <p:spPr/>
        <p:txBody>
          <a:bodyPr/>
          <a:lstStyle/>
          <a:p>
            <a:fld id="{C08491F1-54F2-40B0-A6C9-A3C4A4D988FD}" type="slidenum">
              <a:rPr lang="en-US" smtClean="0"/>
              <a:t>‹#›</a:t>
            </a:fld>
            <a:endParaRPr lang="en-US"/>
          </a:p>
        </p:txBody>
      </p:sp>
    </p:spTree>
    <p:extLst>
      <p:ext uri="{BB962C8B-B14F-4D97-AF65-F5344CB8AC3E}">
        <p14:creationId xmlns:p14="http://schemas.microsoft.com/office/powerpoint/2010/main" val="786396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1081A-2073-286E-5294-FF37CA5C1B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1965E1-6888-9701-6A02-2B87FF4332A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16A38F-38EA-58A9-0067-E4B96C7EF63C}"/>
              </a:ext>
            </a:extLst>
          </p:cNvPr>
          <p:cNvSpPr>
            <a:spLocks noGrp="1"/>
          </p:cNvSpPr>
          <p:nvPr>
            <p:ph type="dt" sz="half" idx="10"/>
          </p:nvPr>
        </p:nvSpPr>
        <p:spPr/>
        <p:txBody>
          <a:bodyPr/>
          <a:lstStyle/>
          <a:p>
            <a:fld id="{4BE47F65-BF6D-479F-9ECF-06EB6BE2163F}" type="datetimeFigureOut">
              <a:rPr lang="en-US" smtClean="0"/>
              <a:t>4/2/2023</a:t>
            </a:fld>
            <a:endParaRPr lang="en-US"/>
          </a:p>
        </p:txBody>
      </p:sp>
      <p:sp>
        <p:nvSpPr>
          <p:cNvPr id="5" name="Footer Placeholder 4">
            <a:extLst>
              <a:ext uri="{FF2B5EF4-FFF2-40B4-BE49-F238E27FC236}">
                <a16:creationId xmlns:a16="http://schemas.microsoft.com/office/drawing/2014/main" id="{B8C07557-56DF-6977-FE77-72790C895B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BC0B86-0223-05F2-35C5-2DCD6A39E4A8}"/>
              </a:ext>
            </a:extLst>
          </p:cNvPr>
          <p:cNvSpPr>
            <a:spLocks noGrp="1"/>
          </p:cNvSpPr>
          <p:nvPr>
            <p:ph type="sldNum" sz="quarter" idx="12"/>
          </p:nvPr>
        </p:nvSpPr>
        <p:spPr/>
        <p:txBody>
          <a:bodyPr/>
          <a:lstStyle/>
          <a:p>
            <a:fld id="{C08491F1-54F2-40B0-A6C9-A3C4A4D988FD}" type="slidenum">
              <a:rPr lang="en-US" smtClean="0"/>
              <a:t>‹#›</a:t>
            </a:fld>
            <a:endParaRPr lang="en-US"/>
          </a:p>
        </p:txBody>
      </p:sp>
    </p:spTree>
    <p:extLst>
      <p:ext uri="{BB962C8B-B14F-4D97-AF65-F5344CB8AC3E}">
        <p14:creationId xmlns:p14="http://schemas.microsoft.com/office/powerpoint/2010/main" val="3775435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4C40C-389F-AB11-E318-51E358FB05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76ADD4C-4792-8F07-0CAD-EA327FF571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C2A51F-A5CE-811D-E37A-4CD02D87497F}"/>
              </a:ext>
            </a:extLst>
          </p:cNvPr>
          <p:cNvSpPr>
            <a:spLocks noGrp="1"/>
          </p:cNvSpPr>
          <p:nvPr>
            <p:ph type="dt" sz="half" idx="10"/>
          </p:nvPr>
        </p:nvSpPr>
        <p:spPr/>
        <p:txBody>
          <a:bodyPr/>
          <a:lstStyle/>
          <a:p>
            <a:fld id="{4BE47F65-BF6D-479F-9ECF-06EB6BE2163F}" type="datetimeFigureOut">
              <a:rPr lang="en-US" smtClean="0"/>
              <a:t>4/2/2023</a:t>
            </a:fld>
            <a:endParaRPr lang="en-US"/>
          </a:p>
        </p:txBody>
      </p:sp>
      <p:sp>
        <p:nvSpPr>
          <p:cNvPr id="5" name="Footer Placeholder 4">
            <a:extLst>
              <a:ext uri="{FF2B5EF4-FFF2-40B4-BE49-F238E27FC236}">
                <a16:creationId xmlns:a16="http://schemas.microsoft.com/office/drawing/2014/main" id="{B4255711-D8CC-E458-46B1-F9A5706A59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55D31C-E1EC-CC92-D329-65F115DF5C4B}"/>
              </a:ext>
            </a:extLst>
          </p:cNvPr>
          <p:cNvSpPr>
            <a:spLocks noGrp="1"/>
          </p:cNvSpPr>
          <p:nvPr>
            <p:ph type="sldNum" sz="quarter" idx="12"/>
          </p:nvPr>
        </p:nvSpPr>
        <p:spPr/>
        <p:txBody>
          <a:bodyPr/>
          <a:lstStyle/>
          <a:p>
            <a:fld id="{C08491F1-54F2-40B0-A6C9-A3C4A4D988FD}" type="slidenum">
              <a:rPr lang="en-US" smtClean="0"/>
              <a:t>‹#›</a:t>
            </a:fld>
            <a:endParaRPr lang="en-US"/>
          </a:p>
        </p:txBody>
      </p:sp>
    </p:spTree>
    <p:extLst>
      <p:ext uri="{BB962C8B-B14F-4D97-AF65-F5344CB8AC3E}">
        <p14:creationId xmlns:p14="http://schemas.microsoft.com/office/powerpoint/2010/main" val="2854055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93711-91CA-51C8-8AF7-893734E687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A1A74A-98A3-625A-35D5-31680C99B3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49D563-BA6D-8A62-ACF5-B2BB1EBD6A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CE8D51-3EF0-8699-09FA-CCCE25ABD8EF}"/>
              </a:ext>
            </a:extLst>
          </p:cNvPr>
          <p:cNvSpPr>
            <a:spLocks noGrp="1"/>
          </p:cNvSpPr>
          <p:nvPr>
            <p:ph type="dt" sz="half" idx="10"/>
          </p:nvPr>
        </p:nvSpPr>
        <p:spPr/>
        <p:txBody>
          <a:bodyPr/>
          <a:lstStyle/>
          <a:p>
            <a:fld id="{4BE47F65-BF6D-479F-9ECF-06EB6BE2163F}" type="datetimeFigureOut">
              <a:rPr lang="en-US" smtClean="0"/>
              <a:t>4/2/2023</a:t>
            </a:fld>
            <a:endParaRPr lang="en-US"/>
          </a:p>
        </p:txBody>
      </p:sp>
      <p:sp>
        <p:nvSpPr>
          <p:cNvPr id="6" name="Footer Placeholder 5">
            <a:extLst>
              <a:ext uri="{FF2B5EF4-FFF2-40B4-BE49-F238E27FC236}">
                <a16:creationId xmlns:a16="http://schemas.microsoft.com/office/drawing/2014/main" id="{4E442A1E-0F72-E10E-7969-63915CE948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DC152B-6B56-153D-4002-9ACD519358C6}"/>
              </a:ext>
            </a:extLst>
          </p:cNvPr>
          <p:cNvSpPr>
            <a:spLocks noGrp="1"/>
          </p:cNvSpPr>
          <p:nvPr>
            <p:ph type="sldNum" sz="quarter" idx="12"/>
          </p:nvPr>
        </p:nvSpPr>
        <p:spPr/>
        <p:txBody>
          <a:bodyPr/>
          <a:lstStyle/>
          <a:p>
            <a:fld id="{C08491F1-54F2-40B0-A6C9-A3C4A4D988FD}" type="slidenum">
              <a:rPr lang="en-US" smtClean="0"/>
              <a:t>‹#›</a:t>
            </a:fld>
            <a:endParaRPr lang="en-US"/>
          </a:p>
        </p:txBody>
      </p:sp>
    </p:spTree>
    <p:extLst>
      <p:ext uri="{BB962C8B-B14F-4D97-AF65-F5344CB8AC3E}">
        <p14:creationId xmlns:p14="http://schemas.microsoft.com/office/powerpoint/2010/main" val="1657550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7C4FF-AB17-7AAA-F110-35B73CA027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260CC6-3CA8-CFA8-C564-F850255ACD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F9BC5A1-BE9A-9C61-1008-2DAE792CCB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7BF5789-7F56-8777-119F-90BBF5BC30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9ECAFA-96D1-4CA2-7AB8-93A9C0F8F8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56F753-D9A4-16FC-C2F1-B94BE4976136}"/>
              </a:ext>
            </a:extLst>
          </p:cNvPr>
          <p:cNvSpPr>
            <a:spLocks noGrp="1"/>
          </p:cNvSpPr>
          <p:nvPr>
            <p:ph type="dt" sz="half" idx="10"/>
          </p:nvPr>
        </p:nvSpPr>
        <p:spPr/>
        <p:txBody>
          <a:bodyPr/>
          <a:lstStyle/>
          <a:p>
            <a:fld id="{4BE47F65-BF6D-479F-9ECF-06EB6BE2163F}" type="datetimeFigureOut">
              <a:rPr lang="en-US" smtClean="0"/>
              <a:t>4/2/2023</a:t>
            </a:fld>
            <a:endParaRPr lang="en-US"/>
          </a:p>
        </p:txBody>
      </p:sp>
      <p:sp>
        <p:nvSpPr>
          <p:cNvPr id="8" name="Footer Placeholder 7">
            <a:extLst>
              <a:ext uri="{FF2B5EF4-FFF2-40B4-BE49-F238E27FC236}">
                <a16:creationId xmlns:a16="http://schemas.microsoft.com/office/drawing/2014/main" id="{F0C46027-4E9F-ECD2-BC3C-B085252934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2EA21B2-87A3-F8BC-4A46-EEA87F6ECF59}"/>
              </a:ext>
            </a:extLst>
          </p:cNvPr>
          <p:cNvSpPr>
            <a:spLocks noGrp="1"/>
          </p:cNvSpPr>
          <p:nvPr>
            <p:ph type="sldNum" sz="quarter" idx="12"/>
          </p:nvPr>
        </p:nvSpPr>
        <p:spPr/>
        <p:txBody>
          <a:bodyPr/>
          <a:lstStyle/>
          <a:p>
            <a:fld id="{C08491F1-54F2-40B0-A6C9-A3C4A4D988FD}" type="slidenum">
              <a:rPr lang="en-US" smtClean="0"/>
              <a:t>‹#›</a:t>
            </a:fld>
            <a:endParaRPr lang="en-US"/>
          </a:p>
        </p:txBody>
      </p:sp>
    </p:spTree>
    <p:extLst>
      <p:ext uri="{BB962C8B-B14F-4D97-AF65-F5344CB8AC3E}">
        <p14:creationId xmlns:p14="http://schemas.microsoft.com/office/powerpoint/2010/main" val="3388121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7750E-0563-BCD7-A7D6-DDAD270031F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FF4E64-2F5B-B79C-FC9B-BCEBB480866F}"/>
              </a:ext>
            </a:extLst>
          </p:cNvPr>
          <p:cNvSpPr>
            <a:spLocks noGrp="1"/>
          </p:cNvSpPr>
          <p:nvPr>
            <p:ph type="dt" sz="half" idx="10"/>
          </p:nvPr>
        </p:nvSpPr>
        <p:spPr/>
        <p:txBody>
          <a:bodyPr/>
          <a:lstStyle/>
          <a:p>
            <a:fld id="{4BE47F65-BF6D-479F-9ECF-06EB6BE2163F}" type="datetimeFigureOut">
              <a:rPr lang="en-US" smtClean="0"/>
              <a:t>4/2/2023</a:t>
            </a:fld>
            <a:endParaRPr lang="en-US"/>
          </a:p>
        </p:txBody>
      </p:sp>
      <p:sp>
        <p:nvSpPr>
          <p:cNvPr id="4" name="Footer Placeholder 3">
            <a:extLst>
              <a:ext uri="{FF2B5EF4-FFF2-40B4-BE49-F238E27FC236}">
                <a16:creationId xmlns:a16="http://schemas.microsoft.com/office/drawing/2014/main" id="{24924771-37B6-7ED8-804F-9BDC4370AE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CAED7B3-5D77-0810-7F77-3A0E955F8A21}"/>
              </a:ext>
            </a:extLst>
          </p:cNvPr>
          <p:cNvSpPr>
            <a:spLocks noGrp="1"/>
          </p:cNvSpPr>
          <p:nvPr>
            <p:ph type="sldNum" sz="quarter" idx="12"/>
          </p:nvPr>
        </p:nvSpPr>
        <p:spPr/>
        <p:txBody>
          <a:bodyPr/>
          <a:lstStyle/>
          <a:p>
            <a:fld id="{C08491F1-54F2-40B0-A6C9-A3C4A4D988FD}" type="slidenum">
              <a:rPr lang="en-US" smtClean="0"/>
              <a:t>‹#›</a:t>
            </a:fld>
            <a:endParaRPr lang="en-US"/>
          </a:p>
        </p:txBody>
      </p:sp>
    </p:spTree>
    <p:extLst>
      <p:ext uri="{BB962C8B-B14F-4D97-AF65-F5344CB8AC3E}">
        <p14:creationId xmlns:p14="http://schemas.microsoft.com/office/powerpoint/2010/main" val="1148007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772832-696F-5222-CA33-A81AD8068EF1}"/>
              </a:ext>
            </a:extLst>
          </p:cNvPr>
          <p:cNvSpPr>
            <a:spLocks noGrp="1"/>
          </p:cNvSpPr>
          <p:nvPr>
            <p:ph type="dt" sz="half" idx="10"/>
          </p:nvPr>
        </p:nvSpPr>
        <p:spPr/>
        <p:txBody>
          <a:bodyPr/>
          <a:lstStyle/>
          <a:p>
            <a:fld id="{4BE47F65-BF6D-479F-9ECF-06EB6BE2163F}" type="datetimeFigureOut">
              <a:rPr lang="en-US" smtClean="0"/>
              <a:t>4/2/2023</a:t>
            </a:fld>
            <a:endParaRPr lang="en-US"/>
          </a:p>
        </p:txBody>
      </p:sp>
      <p:sp>
        <p:nvSpPr>
          <p:cNvPr id="3" name="Footer Placeholder 2">
            <a:extLst>
              <a:ext uri="{FF2B5EF4-FFF2-40B4-BE49-F238E27FC236}">
                <a16:creationId xmlns:a16="http://schemas.microsoft.com/office/drawing/2014/main" id="{A07B8DA0-AD66-CF93-AE28-F1E0E97BDB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14DAF8D-14B0-6DCA-48D9-8312A7538FED}"/>
              </a:ext>
            </a:extLst>
          </p:cNvPr>
          <p:cNvSpPr>
            <a:spLocks noGrp="1"/>
          </p:cNvSpPr>
          <p:nvPr>
            <p:ph type="sldNum" sz="quarter" idx="12"/>
          </p:nvPr>
        </p:nvSpPr>
        <p:spPr/>
        <p:txBody>
          <a:bodyPr/>
          <a:lstStyle/>
          <a:p>
            <a:fld id="{C08491F1-54F2-40B0-A6C9-A3C4A4D988FD}" type="slidenum">
              <a:rPr lang="en-US" smtClean="0"/>
              <a:t>‹#›</a:t>
            </a:fld>
            <a:endParaRPr lang="en-US"/>
          </a:p>
        </p:txBody>
      </p:sp>
    </p:spTree>
    <p:extLst>
      <p:ext uri="{BB962C8B-B14F-4D97-AF65-F5344CB8AC3E}">
        <p14:creationId xmlns:p14="http://schemas.microsoft.com/office/powerpoint/2010/main" val="2215869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A4A02-18E1-D079-18B5-494F812780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229391-E590-0A69-2454-250A8E1B71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C8EE1C-4387-5564-01D1-FCB0065B59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40527D-6862-E94F-4F1A-5A759DAE6C81}"/>
              </a:ext>
            </a:extLst>
          </p:cNvPr>
          <p:cNvSpPr>
            <a:spLocks noGrp="1"/>
          </p:cNvSpPr>
          <p:nvPr>
            <p:ph type="dt" sz="half" idx="10"/>
          </p:nvPr>
        </p:nvSpPr>
        <p:spPr/>
        <p:txBody>
          <a:bodyPr/>
          <a:lstStyle/>
          <a:p>
            <a:fld id="{4BE47F65-BF6D-479F-9ECF-06EB6BE2163F}" type="datetimeFigureOut">
              <a:rPr lang="en-US" smtClean="0"/>
              <a:t>4/2/2023</a:t>
            </a:fld>
            <a:endParaRPr lang="en-US"/>
          </a:p>
        </p:txBody>
      </p:sp>
      <p:sp>
        <p:nvSpPr>
          <p:cNvPr id="6" name="Footer Placeholder 5">
            <a:extLst>
              <a:ext uri="{FF2B5EF4-FFF2-40B4-BE49-F238E27FC236}">
                <a16:creationId xmlns:a16="http://schemas.microsoft.com/office/drawing/2014/main" id="{DF20E840-9203-F929-3260-3FD6B5BFB4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F9505D-B4FC-1265-365E-BEF5E5AAC6F8}"/>
              </a:ext>
            </a:extLst>
          </p:cNvPr>
          <p:cNvSpPr>
            <a:spLocks noGrp="1"/>
          </p:cNvSpPr>
          <p:nvPr>
            <p:ph type="sldNum" sz="quarter" idx="12"/>
          </p:nvPr>
        </p:nvSpPr>
        <p:spPr/>
        <p:txBody>
          <a:bodyPr/>
          <a:lstStyle/>
          <a:p>
            <a:fld id="{C08491F1-54F2-40B0-A6C9-A3C4A4D988FD}" type="slidenum">
              <a:rPr lang="en-US" smtClean="0"/>
              <a:t>‹#›</a:t>
            </a:fld>
            <a:endParaRPr lang="en-US"/>
          </a:p>
        </p:txBody>
      </p:sp>
    </p:spTree>
    <p:extLst>
      <p:ext uri="{BB962C8B-B14F-4D97-AF65-F5344CB8AC3E}">
        <p14:creationId xmlns:p14="http://schemas.microsoft.com/office/powerpoint/2010/main" val="315075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B48B7-D9B1-AF96-FA48-AD5005907D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A2E8EA-2B6E-C204-740D-E7B99F3651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6F0B26-4FFD-D3B0-4E7A-DC4F4194B0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6DD61B-B90F-54EB-81BC-DC06F5225D39}"/>
              </a:ext>
            </a:extLst>
          </p:cNvPr>
          <p:cNvSpPr>
            <a:spLocks noGrp="1"/>
          </p:cNvSpPr>
          <p:nvPr>
            <p:ph type="dt" sz="half" idx="10"/>
          </p:nvPr>
        </p:nvSpPr>
        <p:spPr/>
        <p:txBody>
          <a:bodyPr/>
          <a:lstStyle/>
          <a:p>
            <a:fld id="{4BE47F65-BF6D-479F-9ECF-06EB6BE2163F}" type="datetimeFigureOut">
              <a:rPr lang="en-US" smtClean="0"/>
              <a:t>4/2/2023</a:t>
            </a:fld>
            <a:endParaRPr lang="en-US"/>
          </a:p>
        </p:txBody>
      </p:sp>
      <p:sp>
        <p:nvSpPr>
          <p:cNvPr id="6" name="Footer Placeholder 5">
            <a:extLst>
              <a:ext uri="{FF2B5EF4-FFF2-40B4-BE49-F238E27FC236}">
                <a16:creationId xmlns:a16="http://schemas.microsoft.com/office/drawing/2014/main" id="{D5ACCAF4-89B7-C908-1888-8F556F03FF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474857-E36A-F0E3-AB95-B3D699890B8D}"/>
              </a:ext>
            </a:extLst>
          </p:cNvPr>
          <p:cNvSpPr>
            <a:spLocks noGrp="1"/>
          </p:cNvSpPr>
          <p:nvPr>
            <p:ph type="sldNum" sz="quarter" idx="12"/>
          </p:nvPr>
        </p:nvSpPr>
        <p:spPr/>
        <p:txBody>
          <a:bodyPr/>
          <a:lstStyle/>
          <a:p>
            <a:fld id="{C08491F1-54F2-40B0-A6C9-A3C4A4D988FD}" type="slidenum">
              <a:rPr lang="en-US" smtClean="0"/>
              <a:t>‹#›</a:t>
            </a:fld>
            <a:endParaRPr lang="en-US"/>
          </a:p>
        </p:txBody>
      </p:sp>
    </p:spTree>
    <p:extLst>
      <p:ext uri="{BB962C8B-B14F-4D97-AF65-F5344CB8AC3E}">
        <p14:creationId xmlns:p14="http://schemas.microsoft.com/office/powerpoint/2010/main" val="1987313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424531-A338-FEA4-7E85-DDA5590DD0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96C3E3-E237-ED09-EDF4-1872F5C8F8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03533A-11B9-FFB4-59FF-6EF61DBB19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E47F65-BF6D-479F-9ECF-06EB6BE2163F}" type="datetimeFigureOut">
              <a:rPr lang="en-US" smtClean="0"/>
              <a:t>4/2/2023</a:t>
            </a:fld>
            <a:endParaRPr lang="en-US"/>
          </a:p>
        </p:txBody>
      </p:sp>
      <p:sp>
        <p:nvSpPr>
          <p:cNvPr id="5" name="Footer Placeholder 4">
            <a:extLst>
              <a:ext uri="{FF2B5EF4-FFF2-40B4-BE49-F238E27FC236}">
                <a16:creationId xmlns:a16="http://schemas.microsoft.com/office/drawing/2014/main" id="{6AEE2FA0-BFDD-F848-27F1-3A3C892AE5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325E863-CCEB-D12D-E6A6-880D852435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8491F1-54F2-40B0-A6C9-A3C4A4D988FD}" type="slidenum">
              <a:rPr lang="en-US" smtClean="0"/>
              <a:t>‹#›</a:t>
            </a:fld>
            <a:endParaRPr lang="en-US"/>
          </a:p>
        </p:txBody>
      </p:sp>
    </p:spTree>
    <p:extLst>
      <p:ext uri="{BB962C8B-B14F-4D97-AF65-F5344CB8AC3E}">
        <p14:creationId xmlns:p14="http://schemas.microsoft.com/office/powerpoint/2010/main" val="2577931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ured beige background">
            <a:extLst>
              <a:ext uri="{FF2B5EF4-FFF2-40B4-BE49-F238E27FC236}">
                <a16:creationId xmlns:a16="http://schemas.microsoft.com/office/drawing/2014/main" id="{59153B0F-E8D7-5B48-F19D-54D2D2AD81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06AA05B-4C9D-1281-B7D4-446553C28BAA}"/>
              </a:ext>
            </a:extLst>
          </p:cNvPr>
          <p:cNvSpPr>
            <a:spLocks noGrp="1"/>
          </p:cNvSpPr>
          <p:nvPr>
            <p:ph type="ctrTitle"/>
          </p:nvPr>
        </p:nvSpPr>
        <p:spPr/>
        <p:txBody>
          <a:bodyPr/>
          <a:lstStyle/>
          <a:p>
            <a:r>
              <a:rPr lang="en-US" b="1" dirty="0"/>
              <a:t>Don’t Go To Egypt</a:t>
            </a:r>
          </a:p>
        </p:txBody>
      </p:sp>
      <p:sp>
        <p:nvSpPr>
          <p:cNvPr id="3" name="Subtitle 2">
            <a:extLst>
              <a:ext uri="{FF2B5EF4-FFF2-40B4-BE49-F238E27FC236}">
                <a16:creationId xmlns:a16="http://schemas.microsoft.com/office/drawing/2014/main" id="{B5387314-34DA-50B2-C702-06CE55935D9E}"/>
              </a:ext>
            </a:extLst>
          </p:cNvPr>
          <p:cNvSpPr>
            <a:spLocks noGrp="1"/>
          </p:cNvSpPr>
          <p:nvPr>
            <p:ph type="subTitle" idx="1"/>
          </p:nvPr>
        </p:nvSpPr>
        <p:spPr/>
        <p:txBody>
          <a:bodyPr/>
          <a:lstStyle/>
          <a:p>
            <a:r>
              <a:rPr lang="en-US" dirty="0"/>
              <a:t>God’s Message to His People</a:t>
            </a:r>
          </a:p>
          <a:p>
            <a:r>
              <a:rPr lang="en-US" dirty="0"/>
              <a:t>Jeremiah 42-44</a:t>
            </a:r>
          </a:p>
        </p:txBody>
      </p:sp>
    </p:spTree>
    <p:extLst>
      <p:ext uri="{BB962C8B-B14F-4D97-AF65-F5344CB8AC3E}">
        <p14:creationId xmlns:p14="http://schemas.microsoft.com/office/powerpoint/2010/main" val="1571595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ured beige background">
            <a:extLst>
              <a:ext uri="{FF2B5EF4-FFF2-40B4-BE49-F238E27FC236}">
                <a16:creationId xmlns:a16="http://schemas.microsoft.com/office/drawing/2014/main" id="{3ED93B49-8256-5036-F643-3A17BA6BD5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728834D6-EF29-AFFA-FADC-FE7E8EB8B092}"/>
              </a:ext>
            </a:extLst>
          </p:cNvPr>
          <p:cNvSpPr txBox="1"/>
          <p:nvPr/>
        </p:nvSpPr>
        <p:spPr>
          <a:xfrm>
            <a:off x="526472" y="600364"/>
            <a:ext cx="5296357" cy="630942"/>
          </a:xfrm>
          <a:prstGeom prst="rect">
            <a:avLst/>
          </a:prstGeom>
          <a:noFill/>
        </p:spPr>
        <p:txBody>
          <a:bodyPr wrap="square" rtlCol="0">
            <a:spAutoFit/>
          </a:bodyPr>
          <a:lstStyle/>
          <a:p>
            <a:r>
              <a:rPr lang="en-US" sz="3500" dirty="0"/>
              <a:t>Don’t Let Fear Take Control</a:t>
            </a:r>
          </a:p>
        </p:txBody>
      </p:sp>
      <p:sp>
        <p:nvSpPr>
          <p:cNvPr id="7" name="TextBox 6">
            <a:extLst>
              <a:ext uri="{FF2B5EF4-FFF2-40B4-BE49-F238E27FC236}">
                <a16:creationId xmlns:a16="http://schemas.microsoft.com/office/drawing/2014/main" id="{B5E2A842-474B-DEA8-5F2E-3DEAE7E32D9F}"/>
              </a:ext>
            </a:extLst>
          </p:cNvPr>
          <p:cNvSpPr txBox="1"/>
          <p:nvPr/>
        </p:nvSpPr>
        <p:spPr>
          <a:xfrm>
            <a:off x="960582" y="1385455"/>
            <a:ext cx="9848316" cy="2400657"/>
          </a:xfrm>
          <a:prstGeom prst="rect">
            <a:avLst/>
          </a:prstGeom>
          <a:noFill/>
        </p:spPr>
        <p:txBody>
          <a:bodyPr wrap="square" rtlCol="0">
            <a:spAutoFit/>
          </a:bodyPr>
          <a:lstStyle/>
          <a:p>
            <a:r>
              <a:rPr lang="en-US" sz="2500" dirty="0"/>
              <a:t>It is easy to turn to other sources for relief (we call them our “escapes”)</a:t>
            </a:r>
          </a:p>
          <a:p>
            <a:pPr marL="342900" indent="-342900">
              <a:buFont typeface="Arial" panose="020B0604020202020204" pitchFamily="34" charset="0"/>
              <a:buChar char="•"/>
            </a:pPr>
            <a:r>
              <a:rPr lang="en-US" sz="2500" dirty="0"/>
              <a:t>Music</a:t>
            </a:r>
          </a:p>
          <a:p>
            <a:pPr marL="342900" indent="-342900">
              <a:buFont typeface="Arial" panose="020B0604020202020204" pitchFamily="34" charset="0"/>
              <a:buChar char="•"/>
            </a:pPr>
            <a:r>
              <a:rPr lang="en-US" sz="2500" dirty="0"/>
              <a:t>Sports</a:t>
            </a:r>
          </a:p>
          <a:p>
            <a:pPr marL="342900" indent="-342900">
              <a:buFont typeface="Arial" panose="020B0604020202020204" pitchFamily="34" charset="0"/>
              <a:buChar char="•"/>
            </a:pPr>
            <a:r>
              <a:rPr lang="en-US" sz="2500" dirty="0"/>
              <a:t>Entertainment</a:t>
            </a:r>
          </a:p>
          <a:p>
            <a:pPr marL="342900" indent="-342900">
              <a:buFont typeface="Arial" panose="020B0604020202020204" pitchFamily="34" charset="0"/>
              <a:buChar char="•"/>
            </a:pPr>
            <a:r>
              <a:rPr lang="en-US" sz="2500" dirty="0"/>
              <a:t>Video Games</a:t>
            </a:r>
          </a:p>
          <a:p>
            <a:pPr marL="342900" indent="-342900">
              <a:buFont typeface="Arial" panose="020B0604020202020204" pitchFamily="34" charset="0"/>
              <a:buChar char="•"/>
            </a:pPr>
            <a:r>
              <a:rPr lang="en-US" sz="2500" dirty="0" err="1"/>
              <a:t>etc</a:t>
            </a:r>
            <a:endParaRPr lang="en-US" sz="2500" dirty="0"/>
          </a:p>
        </p:txBody>
      </p:sp>
      <p:sp>
        <p:nvSpPr>
          <p:cNvPr id="2" name="TextBox 1">
            <a:extLst>
              <a:ext uri="{FF2B5EF4-FFF2-40B4-BE49-F238E27FC236}">
                <a16:creationId xmlns:a16="http://schemas.microsoft.com/office/drawing/2014/main" id="{CC1E90EE-9654-E26B-E8DF-B17B20AC6AB8}"/>
              </a:ext>
            </a:extLst>
          </p:cNvPr>
          <p:cNvSpPr txBox="1"/>
          <p:nvPr/>
        </p:nvSpPr>
        <p:spPr>
          <a:xfrm>
            <a:off x="960582" y="3940261"/>
            <a:ext cx="11162581" cy="861774"/>
          </a:xfrm>
          <a:prstGeom prst="rect">
            <a:avLst/>
          </a:prstGeom>
          <a:noFill/>
        </p:spPr>
        <p:txBody>
          <a:bodyPr wrap="square" rtlCol="0">
            <a:spAutoFit/>
          </a:bodyPr>
          <a:lstStyle/>
          <a:p>
            <a:r>
              <a:rPr lang="en-US" sz="2500" dirty="0"/>
              <a:t>Our tendencies are to cling to our escapes when we are in that moment/situation of fear</a:t>
            </a:r>
          </a:p>
        </p:txBody>
      </p:sp>
      <p:sp>
        <p:nvSpPr>
          <p:cNvPr id="3" name="TextBox 2">
            <a:extLst>
              <a:ext uri="{FF2B5EF4-FFF2-40B4-BE49-F238E27FC236}">
                <a16:creationId xmlns:a16="http://schemas.microsoft.com/office/drawing/2014/main" id="{C44FBC1B-BA13-A50B-5B9B-7FB6411E523D}"/>
              </a:ext>
            </a:extLst>
          </p:cNvPr>
          <p:cNvSpPr txBox="1"/>
          <p:nvPr/>
        </p:nvSpPr>
        <p:spPr>
          <a:xfrm>
            <a:off x="1002189" y="5114436"/>
            <a:ext cx="9765102" cy="477054"/>
          </a:xfrm>
          <a:prstGeom prst="rect">
            <a:avLst/>
          </a:prstGeom>
          <a:noFill/>
        </p:spPr>
        <p:txBody>
          <a:bodyPr wrap="square" rtlCol="0">
            <a:spAutoFit/>
          </a:bodyPr>
          <a:lstStyle/>
          <a:p>
            <a:pPr algn="ctr"/>
            <a:r>
              <a:rPr lang="en-US" sz="2500" b="1" dirty="0"/>
              <a:t>When we are under stress/pressure/fear, we need to turn to God!</a:t>
            </a:r>
          </a:p>
        </p:txBody>
      </p:sp>
    </p:spTree>
    <p:extLst>
      <p:ext uri="{BB962C8B-B14F-4D97-AF65-F5344CB8AC3E}">
        <p14:creationId xmlns:p14="http://schemas.microsoft.com/office/powerpoint/2010/main" val="241238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ured beige background">
            <a:extLst>
              <a:ext uri="{FF2B5EF4-FFF2-40B4-BE49-F238E27FC236}">
                <a16:creationId xmlns:a16="http://schemas.microsoft.com/office/drawing/2014/main" id="{3ED93B49-8256-5036-F643-3A17BA6BD5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728834D6-EF29-AFFA-FADC-FE7E8EB8B092}"/>
              </a:ext>
            </a:extLst>
          </p:cNvPr>
          <p:cNvSpPr txBox="1"/>
          <p:nvPr/>
        </p:nvSpPr>
        <p:spPr>
          <a:xfrm>
            <a:off x="526472" y="600364"/>
            <a:ext cx="7823897" cy="630942"/>
          </a:xfrm>
          <a:prstGeom prst="rect">
            <a:avLst/>
          </a:prstGeom>
          <a:noFill/>
        </p:spPr>
        <p:txBody>
          <a:bodyPr wrap="square" rtlCol="0">
            <a:spAutoFit/>
          </a:bodyPr>
          <a:lstStyle/>
          <a:p>
            <a:r>
              <a:rPr lang="en-US" sz="3500" dirty="0"/>
              <a:t>Don’t Let Fear Take Control</a:t>
            </a:r>
          </a:p>
        </p:txBody>
      </p:sp>
      <p:sp>
        <p:nvSpPr>
          <p:cNvPr id="7" name="TextBox 6">
            <a:extLst>
              <a:ext uri="{FF2B5EF4-FFF2-40B4-BE49-F238E27FC236}">
                <a16:creationId xmlns:a16="http://schemas.microsoft.com/office/drawing/2014/main" id="{B5E2A842-474B-DEA8-5F2E-3DEAE7E32D9F}"/>
              </a:ext>
            </a:extLst>
          </p:cNvPr>
          <p:cNvSpPr txBox="1"/>
          <p:nvPr/>
        </p:nvSpPr>
        <p:spPr>
          <a:xfrm>
            <a:off x="960582" y="1385455"/>
            <a:ext cx="4905380" cy="477054"/>
          </a:xfrm>
          <a:prstGeom prst="rect">
            <a:avLst/>
          </a:prstGeom>
          <a:noFill/>
        </p:spPr>
        <p:txBody>
          <a:bodyPr wrap="square" rtlCol="0">
            <a:spAutoFit/>
          </a:bodyPr>
          <a:lstStyle/>
          <a:p>
            <a:r>
              <a:rPr lang="en-US" sz="2500" dirty="0"/>
              <a:t>We do too much “escaping”</a:t>
            </a:r>
          </a:p>
        </p:txBody>
      </p:sp>
      <p:sp>
        <p:nvSpPr>
          <p:cNvPr id="2" name="TextBox 1">
            <a:extLst>
              <a:ext uri="{FF2B5EF4-FFF2-40B4-BE49-F238E27FC236}">
                <a16:creationId xmlns:a16="http://schemas.microsoft.com/office/drawing/2014/main" id="{E51094F3-5C15-8CFC-3282-266836532D39}"/>
              </a:ext>
            </a:extLst>
          </p:cNvPr>
          <p:cNvSpPr txBox="1"/>
          <p:nvPr/>
        </p:nvSpPr>
        <p:spPr>
          <a:xfrm>
            <a:off x="960583" y="2019259"/>
            <a:ext cx="11231418" cy="861774"/>
          </a:xfrm>
          <a:prstGeom prst="rect">
            <a:avLst/>
          </a:prstGeom>
          <a:noFill/>
        </p:spPr>
        <p:txBody>
          <a:bodyPr wrap="square" rtlCol="0">
            <a:spAutoFit/>
          </a:bodyPr>
          <a:lstStyle/>
          <a:p>
            <a:r>
              <a:rPr lang="en-US" sz="2500" dirty="0"/>
              <a:t>There are situations where we need to stand up </a:t>
            </a:r>
            <a:r>
              <a:rPr lang="en-US" sz="2500" i="1" dirty="0"/>
              <a:t>in the midst of our fears </a:t>
            </a:r>
            <a:r>
              <a:rPr lang="en-US" sz="2500" dirty="0"/>
              <a:t>and obey God</a:t>
            </a:r>
          </a:p>
        </p:txBody>
      </p:sp>
      <p:sp>
        <p:nvSpPr>
          <p:cNvPr id="3" name="TextBox 2">
            <a:extLst>
              <a:ext uri="{FF2B5EF4-FFF2-40B4-BE49-F238E27FC236}">
                <a16:creationId xmlns:a16="http://schemas.microsoft.com/office/drawing/2014/main" id="{B13EE1C8-17DA-5F59-A373-FB53AC242B77}"/>
              </a:ext>
            </a:extLst>
          </p:cNvPr>
          <p:cNvSpPr txBox="1"/>
          <p:nvPr/>
        </p:nvSpPr>
        <p:spPr>
          <a:xfrm>
            <a:off x="960582" y="3355675"/>
            <a:ext cx="1886135" cy="369332"/>
          </a:xfrm>
          <a:prstGeom prst="rect">
            <a:avLst/>
          </a:prstGeom>
          <a:noFill/>
        </p:spPr>
        <p:txBody>
          <a:bodyPr wrap="square" rtlCol="0">
            <a:spAutoFit/>
          </a:bodyPr>
          <a:lstStyle/>
          <a:p>
            <a:endParaRPr lang="en-US"/>
          </a:p>
        </p:txBody>
      </p:sp>
      <p:sp>
        <p:nvSpPr>
          <p:cNvPr id="4" name="TextBox 3">
            <a:extLst>
              <a:ext uri="{FF2B5EF4-FFF2-40B4-BE49-F238E27FC236}">
                <a16:creationId xmlns:a16="http://schemas.microsoft.com/office/drawing/2014/main" id="{179F15DA-B55C-390C-40D4-D27DA8BEC6DF}"/>
              </a:ext>
            </a:extLst>
          </p:cNvPr>
          <p:cNvSpPr txBox="1"/>
          <p:nvPr/>
        </p:nvSpPr>
        <p:spPr>
          <a:xfrm>
            <a:off x="960582" y="3037783"/>
            <a:ext cx="6461185" cy="477054"/>
          </a:xfrm>
          <a:prstGeom prst="rect">
            <a:avLst/>
          </a:prstGeom>
          <a:noFill/>
        </p:spPr>
        <p:txBody>
          <a:bodyPr wrap="square" rtlCol="0">
            <a:spAutoFit/>
          </a:bodyPr>
          <a:lstStyle/>
          <a:p>
            <a:r>
              <a:rPr lang="en-US" sz="2500" dirty="0"/>
              <a:t>When we obey God, we have nothing to fear!</a:t>
            </a:r>
          </a:p>
        </p:txBody>
      </p:sp>
      <p:sp>
        <p:nvSpPr>
          <p:cNvPr id="9" name="Rectangle 8">
            <a:extLst>
              <a:ext uri="{FF2B5EF4-FFF2-40B4-BE49-F238E27FC236}">
                <a16:creationId xmlns:a16="http://schemas.microsoft.com/office/drawing/2014/main" id="{85344882-128E-67BC-0467-F1B1EBC3CA59}"/>
              </a:ext>
            </a:extLst>
          </p:cNvPr>
          <p:cNvSpPr/>
          <p:nvPr/>
        </p:nvSpPr>
        <p:spPr>
          <a:xfrm>
            <a:off x="1181819" y="3832729"/>
            <a:ext cx="10153290" cy="260257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000" dirty="0"/>
              <a:t>“When I am afraid, I will put my trust in You. In God, whose word I praise, In God I have put my trust; I shall not be afraid. What can </a:t>
            </a:r>
            <a:r>
              <a:rPr lang="en-US" sz="3000" i="1" dirty="0"/>
              <a:t>mere </a:t>
            </a:r>
            <a:r>
              <a:rPr lang="en-US" sz="3000" dirty="0"/>
              <a:t>man do to me?” (Psalm 56:3-4, NASB1995)</a:t>
            </a:r>
          </a:p>
        </p:txBody>
      </p:sp>
      <p:sp>
        <p:nvSpPr>
          <p:cNvPr id="10" name="Arrow: Right 9">
            <a:extLst>
              <a:ext uri="{FF2B5EF4-FFF2-40B4-BE49-F238E27FC236}">
                <a16:creationId xmlns:a16="http://schemas.microsoft.com/office/drawing/2014/main" id="{4244AE85-F174-6AF6-3AC9-CBBC1F589A73}"/>
              </a:ext>
            </a:extLst>
          </p:cNvPr>
          <p:cNvSpPr/>
          <p:nvPr/>
        </p:nvSpPr>
        <p:spPr>
          <a:xfrm>
            <a:off x="7060220" y="3116896"/>
            <a:ext cx="723094" cy="31210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TextBox 10">
            <a:extLst>
              <a:ext uri="{FF2B5EF4-FFF2-40B4-BE49-F238E27FC236}">
                <a16:creationId xmlns:a16="http://schemas.microsoft.com/office/drawing/2014/main" id="{77640EB3-330D-D83F-D102-6DBBCA20168E}"/>
              </a:ext>
            </a:extLst>
          </p:cNvPr>
          <p:cNvSpPr txBox="1"/>
          <p:nvPr/>
        </p:nvSpPr>
        <p:spPr>
          <a:xfrm>
            <a:off x="7861245" y="3046235"/>
            <a:ext cx="4252823" cy="477054"/>
          </a:xfrm>
          <a:prstGeom prst="rect">
            <a:avLst/>
          </a:prstGeom>
          <a:noFill/>
        </p:spPr>
        <p:txBody>
          <a:bodyPr wrap="square" rtlCol="0">
            <a:spAutoFit/>
          </a:bodyPr>
          <a:lstStyle/>
          <a:p>
            <a:r>
              <a:rPr lang="en-US" sz="2500" dirty="0"/>
              <a:t>We need more trust in God</a:t>
            </a:r>
          </a:p>
        </p:txBody>
      </p:sp>
      <p:sp>
        <p:nvSpPr>
          <p:cNvPr id="12" name="Rectangle 11">
            <a:extLst>
              <a:ext uri="{FF2B5EF4-FFF2-40B4-BE49-F238E27FC236}">
                <a16:creationId xmlns:a16="http://schemas.microsoft.com/office/drawing/2014/main" id="{E6A478DE-3EED-43BF-ED66-3B4BC1CF2041}"/>
              </a:ext>
            </a:extLst>
          </p:cNvPr>
          <p:cNvSpPr/>
          <p:nvPr/>
        </p:nvSpPr>
        <p:spPr>
          <a:xfrm flipV="1">
            <a:off x="1903649" y="4869516"/>
            <a:ext cx="6524359" cy="4571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a:extLst>
              <a:ext uri="{FF2B5EF4-FFF2-40B4-BE49-F238E27FC236}">
                <a16:creationId xmlns:a16="http://schemas.microsoft.com/office/drawing/2014/main" id="{E6A478DE-3EED-43BF-ED66-3B4BC1CF2041}"/>
              </a:ext>
            </a:extLst>
          </p:cNvPr>
          <p:cNvSpPr/>
          <p:nvPr/>
        </p:nvSpPr>
        <p:spPr>
          <a:xfrm>
            <a:off x="7944929" y="5307331"/>
            <a:ext cx="3030747" cy="4571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Rectangle 13">
            <a:extLst>
              <a:ext uri="{FF2B5EF4-FFF2-40B4-BE49-F238E27FC236}">
                <a16:creationId xmlns:a16="http://schemas.microsoft.com/office/drawing/2014/main" id="{E6A478DE-3EED-43BF-ED66-3B4BC1CF2041}"/>
              </a:ext>
            </a:extLst>
          </p:cNvPr>
          <p:cNvSpPr/>
          <p:nvPr/>
        </p:nvSpPr>
        <p:spPr>
          <a:xfrm>
            <a:off x="1755477" y="5724808"/>
            <a:ext cx="4688456" cy="4571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106704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 grpId="0"/>
      <p:bldP spid="4" grpId="0"/>
      <p:bldP spid="9" grpId="0" animBg="1"/>
      <p:bldP spid="10" grpId="0" animBg="1"/>
      <p:bldP spid="11" grpId="0"/>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ured beige background">
            <a:extLst>
              <a:ext uri="{FF2B5EF4-FFF2-40B4-BE49-F238E27FC236}">
                <a16:creationId xmlns:a16="http://schemas.microsoft.com/office/drawing/2014/main" id="{3ED93B49-8256-5036-F643-3A17BA6BD5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728834D6-EF29-AFFA-FADC-FE7E8EB8B092}"/>
              </a:ext>
            </a:extLst>
          </p:cNvPr>
          <p:cNvSpPr txBox="1"/>
          <p:nvPr/>
        </p:nvSpPr>
        <p:spPr>
          <a:xfrm>
            <a:off x="526472" y="600364"/>
            <a:ext cx="3702627" cy="630942"/>
          </a:xfrm>
          <a:prstGeom prst="rect">
            <a:avLst/>
          </a:prstGeom>
          <a:noFill/>
        </p:spPr>
        <p:txBody>
          <a:bodyPr wrap="square" rtlCol="0">
            <a:spAutoFit/>
          </a:bodyPr>
          <a:lstStyle/>
          <a:p>
            <a:r>
              <a:rPr lang="en-US" sz="3500" dirty="0"/>
              <a:t>Listening Is Better</a:t>
            </a:r>
          </a:p>
        </p:txBody>
      </p:sp>
      <p:sp>
        <p:nvSpPr>
          <p:cNvPr id="7" name="TextBox 6">
            <a:extLst>
              <a:ext uri="{FF2B5EF4-FFF2-40B4-BE49-F238E27FC236}">
                <a16:creationId xmlns:a16="http://schemas.microsoft.com/office/drawing/2014/main" id="{B5E2A842-474B-DEA8-5F2E-3DEAE7E32D9F}"/>
              </a:ext>
            </a:extLst>
          </p:cNvPr>
          <p:cNvSpPr txBox="1"/>
          <p:nvPr/>
        </p:nvSpPr>
        <p:spPr>
          <a:xfrm>
            <a:off x="960582" y="1385455"/>
            <a:ext cx="10785941" cy="477054"/>
          </a:xfrm>
          <a:prstGeom prst="rect">
            <a:avLst/>
          </a:prstGeom>
          <a:noFill/>
        </p:spPr>
        <p:txBody>
          <a:bodyPr wrap="square" rtlCol="0">
            <a:spAutoFit/>
          </a:bodyPr>
          <a:lstStyle/>
          <a:p>
            <a:r>
              <a:rPr lang="en-US" sz="2500" dirty="0"/>
              <a:t>Consider the contrast between the result of listening to God and disobedience</a:t>
            </a:r>
          </a:p>
        </p:txBody>
      </p:sp>
      <p:sp>
        <p:nvSpPr>
          <p:cNvPr id="2" name="Rectangle 1">
            <a:extLst>
              <a:ext uri="{FF2B5EF4-FFF2-40B4-BE49-F238E27FC236}">
                <a16:creationId xmlns:a16="http://schemas.microsoft.com/office/drawing/2014/main" id="{16F6ACC1-E4D1-5788-2A35-330F35A41291}"/>
              </a:ext>
            </a:extLst>
          </p:cNvPr>
          <p:cNvSpPr/>
          <p:nvPr/>
        </p:nvSpPr>
        <p:spPr>
          <a:xfrm>
            <a:off x="526472" y="2016658"/>
            <a:ext cx="11158505" cy="432259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500" b="0" i="0" dirty="0">
                <a:solidFill>
                  <a:schemeClr val="bg1"/>
                </a:solidFill>
                <a:effectLst/>
                <a:latin typeface="Arial" panose="020B0604020202020204" pitchFamily="34" charset="0"/>
                <a:cs typeface="Arial" panose="020B0604020202020204" pitchFamily="34" charset="0"/>
              </a:rPr>
              <a:t>“Thus says the L</a:t>
            </a:r>
            <a:r>
              <a:rPr lang="en-US" sz="2500" b="0" i="0" cap="all" dirty="0">
                <a:solidFill>
                  <a:schemeClr val="bg1"/>
                </a:solidFill>
                <a:effectLst/>
                <a:latin typeface="Arial" panose="020B0604020202020204" pitchFamily="34" charset="0"/>
                <a:cs typeface="Arial" panose="020B0604020202020204" pitchFamily="34" charset="0"/>
              </a:rPr>
              <a:t>ORD</a:t>
            </a:r>
            <a:r>
              <a:rPr lang="en-US" sz="2500" b="0" i="0" dirty="0">
                <a:solidFill>
                  <a:schemeClr val="bg1"/>
                </a:solidFill>
                <a:effectLst/>
                <a:latin typeface="Arial" panose="020B0604020202020204" pitchFamily="34" charset="0"/>
                <a:cs typeface="Arial" panose="020B0604020202020204" pitchFamily="34" charset="0"/>
              </a:rPr>
              <a:t> the God of Israel, to whom you sent me to present your petition before Him: </a:t>
            </a:r>
            <a:r>
              <a:rPr lang="en-US" sz="2500" b="1" i="0" dirty="0">
                <a:solidFill>
                  <a:schemeClr val="bg1"/>
                </a:solidFill>
                <a:effectLst/>
                <a:latin typeface="Arial" panose="020B0604020202020204" pitchFamily="34" charset="0"/>
                <a:cs typeface="Arial" panose="020B0604020202020204" pitchFamily="34" charset="0"/>
              </a:rPr>
              <a:t>10 </a:t>
            </a:r>
            <a:r>
              <a:rPr lang="en-US" sz="2500" b="0" i="0" dirty="0">
                <a:solidFill>
                  <a:schemeClr val="bg1"/>
                </a:solidFill>
                <a:effectLst/>
                <a:latin typeface="Arial" panose="020B0604020202020204" pitchFamily="34" charset="0"/>
                <a:cs typeface="Arial" panose="020B0604020202020204" pitchFamily="34" charset="0"/>
              </a:rPr>
              <a:t>‘If you will indeed stay in this land, then I will build you up and not tear you down, and I will plant you and not uproot you; for I will relent concerning the calamity that I have inflicted on you. </a:t>
            </a:r>
            <a:r>
              <a:rPr lang="en-US" sz="2500" b="1" i="0" dirty="0">
                <a:solidFill>
                  <a:schemeClr val="bg1"/>
                </a:solidFill>
                <a:effectLst/>
                <a:latin typeface="Arial" panose="020B0604020202020204" pitchFamily="34" charset="0"/>
                <a:cs typeface="Arial" panose="020B0604020202020204" pitchFamily="34" charset="0"/>
              </a:rPr>
              <a:t>11 </a:t>
            </a:r>
            <a:r>
              <a:rPr lang="en-US" sz="2500" b="0" i="0" dirty="0">
                <a:solidFill>
                  <a:schemeClr val="bg1"/>
                </a:solidFill>
                <a:effectLst/>
                <a:latin typeface="Arial" panose="020B0604020202020204" pitchFamily="34" charset="0"/>
                <a:cs typeface="Arial" panose="020B0604020202020204" pitchFamily="34" charset="0"/>
              </a:rPr>
              <a:t>Do not be afraid of the king of Babylon, whom you are </a:t>
            </a:r>
            <a:r>
              <a:rPr lang="en-US" sz="2500" b="0" i="1" dirty="0">
                <a:solidFill>
                  <a:schemeClr val="bg1"/>
                </a:solidFill>
                <a:effectLst/>
                <a:latin typeface="Arial" panose="020B0604020202020204" pitchFamily="34" charset="0"/>
                <a:cs typeface="Arial" panose="020B0604020202020204" pitchFamily="34" charset="0"/>
              </a:rPr>
              <a:t>now</a:t>
            </a:r>
            <a:r>
              <a:rPr lang="en-US" sz="2500" b="0" i="0" dirty="0">
                <a:solidFill>
                  <a:schemeClr val="bg1"/>
                </a:solidFill>
                <a:effectLst/>
                <a:latin typeface="Arial" panose="020B0604020202020204" pitchFamily="34" charset="0"/>
                <a:cs typeface="Arial" panose="020B0604020202020204" pitchFamily="34" charset="0"/>
              </a:rPr>
              <a:t> fearing; do not be afraid of him,’ declares the L</a:t>
            </a:r>
            <a:r>
              <a:rPr lang="en-US" sz="2500" b="0" i="0" cap="all" dirty="0">
                <a:solidFill>
                  <a:schemeClr val="bg1"/>
                </a:solidFill>
                <a:effectLst/>
                <a:latin typeface="Arial" panose="020B0604020202020204" pitchFamily="34" charset="0"/>
                <a:cs typeface="Arial" panose="020B0604020202020204" pitchFamily="34" charset="0"/>
              </a:rPr>
              <a:t>ORD</a:t>
            </a:r>
            <a:r>
              <a:rPr lang="en-US" sz="2500" b="0" i="0" dirty="0">
                <a:solidFill>
                  <a:schemeClr val="bg1"/>
                </a:solidFill>
                <a:effectLst/>
                <a:latin typeface="Arial" panose="020B0604020202020204" pitchFamily="34" charset="0"/>
                <a:cs typeface="Arial" panose="020B0604020202020204" pitchFamily="34" charset="0"/>
              </a:rPr>
              <a:t>, ‘for I am with you to save you and deliver you from his hand. </a:t>
            </a:r>
            <a:r>
              <a:rPr lang="en-US" sz="2500" b="1" i="0" dirty="0">
                <a:solidFill>
                  <a:schemeClr val="bg1"/>
                </a:solidFill>
                <a:effectLst/>
                <a:latin typeface="Arial" panose="020B0604020202020204" pitchFamily="34" charset="0"/>
                <a:cs typeface="Arial" panose="020B0604020202020204" pitchFamily="34" charset="0"/>
              </a:rPr>
              <a:t>12 </a:t>
            </a:r>
            <a:r>
              <a:rPr lang="en-US" sz="2500" b="0" i="0" dirty="0">
                <a:solidFill>
                  <a:schemeClr val="bg1"/>
                </a:solidFill>
                <a:effectLst/>
                <a:latin typeface="Arial" panose="020B0604020202020204" pitchFamily="34" charset="0"/>
                <a:cs typeface="Arial" panose="020B0604020202020204" pitchFamily="34" charset="0"/>
              </a:rPr>
              <a:t>I will also show you compassion, so that he will have compassion on you and restore you to your own soil. (Jeremiah 42:9-12, NASB1995)</a:t>
            </a:r>
            <a:endParaRPr lang="en-US" sz="2500" dirty="0">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A4EE4666-90D8-D12A-81EB-28D52DD1554E}"/>
              </a:ext>
            </a:extLst>
          </p:cNvPr>
          <p:cNvSpPr/>
          <p:nvPr/>
        </p:nvSpPr>
        <p:spPr>
          <a:xfrm>
            <a:off x="4063369" y="3383020"/>
            <a:ext cx="7384216" cy="4598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047253D-165A-0A20-65E0-1267CDB81326}"/>
              </a:ext>
            </a:extLst>
          </p:cNvPr>
          <p:cNvSpPr/>
          <p:nvPr/>
        </p:nvSpPr>
        <p:spPr>
          <a:xfrm>
            <a:off x="960582" y="3773101"/>
            <a:ext cx="10293572" cy="4571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F94314E-F006-38D4-6A58-CEE17B4CFFEA}"/>
              </a:ext>
            </a:extLst>
          </p:cNvPr>
          <p:cNvSpPr/>
          <p:nvPr/>
        </p:nvSpPr>
        <p:spPr>
          <a:xfrm>
            <a:off x="671795" y="4131976"/>
            <a:ext cx="7971044" cy="4571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BC4D801-281C-9F21-5D0F-173BFEF5114F}"/>
              </a:ext>
            </a:extLst>
          </p:cNvPr>
          <p:cNvSpPr/>
          <p:nvPr/>
        </p:nvSpPr>
        <p:spPr>
          <a:xfrm>
            <a:off x="1960685" y="5262354"/>
            <a:ext cx="9601200" cy="4571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A2661DD-B8A0-38B8-4295-00E17DF2FB5B}"/>
              </a:ext>
            </a:extLst>
          </p:cNvPr>
          <p:cNvSpPr/>
          <p:nvPr/>
        </p:nvSpPr>
        <p:spPr>
          <a:xfrm>
            <a:off x="1240007" y="5652174"/>
            <a:ext cx="5187170" cy="4571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560900BA-3C1D-5057-E0BB-4866DBDA4B8C}"/>
              </a:ext>
            </a:extLst>
          </p:cNvPr>
          <p:cNvSpPr/>
          <p:nvPr/>
        </p:nvSpPr>
        <p:spPr>
          <a:xfrm rot="19037129">
            <a:off x="6612611" y="2584384"/>
            <a:ext cx="855057" cy="42671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TextBox 11">
            <a:extLst>
              <a:ext uri="{FF2B5EF4-FFF2-40B4-BE49-F238E27FC236}">
                <a16:creationId xmlns:a16="http://schemas.microsoft.com/office/drawing/2014/main" id="{30B2E7AA-4C6B-AFBD-5BE7-74C6D0DB6009}"/>
              </a:ext>
            </a:extLst>
          </p:cNvPr>
          <p:cNvSpPr txBox="1"/>
          <p:nvPr/>
        </p:nvSpPr>
        <p:spPr>
          <a:xfrm>
            <a:off x="6848341" y="2091711"/>
            <a:ext cx="2385391" cy="477054"/>
          </a:xfrm>
          <a:prstGeom prst="rect">
            <a:avLst/>
          </a:prstGeom>
          <a:noFill/>
        </p:spPr>
        <p:txBody>
          <a:bodyPr wrap="square" rtlCol="0">
            <a:spAutoFit/>
          </a:bodyPr>
          <a:lstStyle/>
          <a:p>
            <a:r>
              <a:rPr lang="en-US" sz="2500" dirty="0">
                <a:solidFill>
                  <a:schemeClr val="bg1"/>
                </a:solidFill>
              </a:rPr>
              <a:t>Really good!</a:t>
            </a:r>
          </a:p>
        </p:txBody>
      </p:sp>
    </p:spTree>
    <p:extLst>
      <p:ext uri="{BB962C8B-B14F-4D97-AF65-F5344CB8AC3E}">
        <p14:creationId xmlns:p14="http://schemas.microsoft.com/office/powerpoint/2010/main" val="31980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par>
                                <p:cTn id="20" presetID="22" presetClass="entr" presetSubtype="8" fill="hold" grpId="0" nodeType="withEffect">
                                  <p:stCondLst>
                                    <p:cond delay="50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par>
                                <p:cTn id="23" presetID="22" presetClass="entr" presetSubtype="8" fill="hold" grpId="0" nodeType="withEffect">
                                  <p:stCondLst>
                                    <p:cond delay="100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par>
                                <p:cTn id="31" presetID="22" presetClass="entr" presetSubtype="8" fill="hold" grpId="0" nodeType="withEffect">
                                  <p:stCondLst>
                                    <p:cond delay="50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 grpId="0" animBg="1"/>
      <p:bldP spid="3" grpId="0" animBg="1"/>
      <p:bldP spid="4" grpId="0" animBg="1"/>
      <p:bldP spid="8" grpId="0" animBg="1"/>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ured beige background">
            <a:extLst>
              <a:ext uri="{FF2B5EF4-FFF2-40B4-BE49-F238E27FC236}">
                <a16:creationId xmlns:a16="http://schemas.microsoft.com/office/drawing/2014/main" id="{3ED93B49-8256-5036-F643-3A17BA6BD5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728834D6-EF29-AFFA-FADC-FE7E8EB8B092}"/>
              </a:ext>
            </a:extLst>
          </p:cNvPr>
          <p:cNvSpPr txBox="1"/>
          <p:nvPr/>
        </p:nvSpPr>
        <p:spPr>
          <a:xfrm>
            <a:off x="526473" y="600364"/>
            <a:ext cx="4804652" cy="630942"/>
          </a:xfrm>
          <a:prstGeom prst="rect">
            <a:avLst/>
          </a:prstGeom>
          <a:noFill/>
        </p:spPr>
        <p:txBody>
          <a:bodyPr wrap="square" rtlCol="0">
            <a:spAutoFit/>
          </a:bodyPr>
          <a:lstStyle/>
          <a:p>
            <a:r>
              <a:rPr lang="en-US" sz="3500" dirty="0"/>
              <a:t>Listening Is Better</a:t>
            </a:r>
          </a:p>
        </p:txBody>
      </p:sp>
      <p:sp>
        <p:nvSpPr>
          <p:cNvPr id="2" name="Rectangle 1">
            <a:extLst>
              <a:ext uri="{FF2B5EF4-FFF2-40B4-BE49-F238E27FC236}">
                <a16:creationId xmlns:a16="http://schemas.microsoft.com/office/drawing/2014/main" id="{1724DE93-5C06-1E52-4A64-CDE741EDCD99}"/>
              </a:ext>
            </a:extLst>
          </p:cNvPr>
          <p:cNvSpPr/>
          <p:nvPr/>
        </p:nvSpPr>
        <p:spPr>
          <a:xfrm>
            <a:off x="173965" y="1389391"/>
            <a:ext cx="11844068" cy="533452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i="0" dirty="0">
                <a:solidFill>
                  <a:schemeClr val="bg1"/>
                </a:solidFill>
                <a:effectLst/>
                <a:latin typeface="Arial" panose="020B0604020202020204" pitchFamily="34" charset="0"/>
                <a:cs typeface="Arial" panose="020B0604020202020204" pitchFamily="34" charset="0"/>
              </a:rPr>
              <a:t>13 </a:t>
            </a:r>
            <a:r>
              <a:rPr lang="en-US" b="0" i="0" dirty="0">
                <a:solidFill>
                  <a:schemeClr val="bg1"/>
                </a:solidFill>
                <a:effectLst/>
                <a:latin typeface="Arial" panose="020B0604020202020204" pitchFamily="34" charset="0"/>
                <a:cs typeface="Arial" panose="020B0604020202020204" pitchFamily="34" charset="0"/>
              </a:rPr>
              <a:t>But if you are going to say, “We will not stay in this land,” so as </a:t>
            </a:r>
            <a:r>
              <a:rPr lang="en-US" b="1" i="0" dirty="0">
                <a:solidFill>
                  <a:schemeClr val="bg1"/>
                </a:solidFill>
                <a:effectLst/>
                <a:latin typeface="Arial" panose="020B0604020202020204" pitchFamily="34" charset="0"/>
                <a:cs typeface="Arial" panose="020B0604020202020204" pitchFamily="34" charset="0"/>
              </a:rPr>
              <a:t>not to listen to the voice of the L</a:t>
            </a:r>
            <a:r>
              <a:rPr lang="en-US" b="1" i="0" cap="all" dirty="0">
                <a:solidFill>
                  <a:schemeClr val="bg1"/>
                </a:solidFill>
                <a:effectLst/>
                <a:latin typeface="Arial" panose="020B0604020202020204" pitchFamily="34" charset="0"/>
                <a:cs typeface="Arial" panose="020B0604020202020204" pitchFamily="34" charset="0"/>
              </a:rPr>
              <a:t>ORD</a:t>
            </a:r>
            <a:r>
              <a:rPr lang="en-US" b="1" i="0" dirty="0">
                <a:solidFill>
                  <a:schemeClr val="bg1"/>
                </a:solidFill>
                <a:effectLst/>
                <a:latin typeface="Arial" panose="020B0604020202020204" pitchFamily="34" charset="0"/>
                <a:cs typeface="Arial" panose="020B0604020202020204" pitchFamily="34" charset="0"/>
              </a:rPr>
              <a:t> your God</a:t>
            </a:r>
            <a:r>
              <a:rPr lang="en-US" b="0" i="0" dirty="0">
                <a:solidFill>
                  <a:schemeClr val="bg1"/>
                </a:solidFill>
                <a:effectLst/>
                <a:latin typeface="Arial" panose="020B0604020202020204" pitchFamily="34" charset="0"/>
                <a:cs typeface="Arial" panose="020B0604020202020204" pitchFamily="34" charset="0"/>
              </a:rPr>
              <a:t>, </a:t>
            </a:r>
            <a:r>
              <a:rPr lang="en-US" b="1" i="0" dirty="0">
                <a:solidFill>
                  <a:schemeClr val="bg1"/>
                </a:solidFill>
                <a:effectLst/>
                <a:latin typeface="Arial" panose="020B0604020202020204" pitchFamily="34" charset="0"/>
                <a:cs typeface="Arial" panose="020B0604020202020204" pitchFamily="34" charset="0"/>
              </a:rPr>
              <a:t>14 </a:t>
            </a:r>
            <a:r>
              <a:rPr lang="en-US" b="0" i="0" dirty="0">
                <a:solidFill>
                  <a:schemeClr val="bg1"/>
                </a:solidFill>
                <a:effectLst/>
                <a:latin typeface="Arial" panose="020B0604020202020204" pitchFamily="34" charset="0"/>
                <a:cs typeface="Arial" panose="020B0604020202020204" pitchFamily="34" charset="0"/>
              </a:rPr>
              <a:t>saying, “No, but we will go to the land of Egypt, where we will not see war or hear the sound of a trumpet or hunger for bread, and we will stay there”; </a:t>
            </a:r>
            <a:r>
              <a:rPr lang="en-US" b="1" i="0" dirty="0">
                <a:solidFill>
                  <a:schemeClr val="bg1"/>
                </a:solidFill>
                <a:effectLst/>
                <a:latin typeface="Arial" panose="020B0604020202020204" pitchFamily="34" charset="0"/>
                <a:cs typeface="Arial" panose="020B0604020202020204" pitchFamily="34" charset="0"/>
              </a:rPr>
              <a:t>15 </a:t>
            </a:r>
            <a:r>
              <a:rPr lang="en-US" b="0" i="0" dirty="0">
                <a:solidFill>
                  <a:schemeClr val="bg1"/>
                </a:solidFill>
                <a:effectLst/>
                <a:latin typeface="Arial" panose="020B0604020202020204" pitchFamily="34" charset="0"/>
                <a:cs typeface="Arial" panose="020B0604020202020204" pitchFamily="34" charset="0"/>
              </a:rPr>
              <a:t>then in that case </a:t>
            </a:r>
            <a:r>
              <a:rPr lang="en-US" b="1" i="0" dirty="0">
                <a:solidFill>
                  <a:schemeClr val="bg1"/>
                </a:solidFill>
                <a:effectLst/>
                <a:latin typeface="Arial" panose="020B0604020202020204" pitchFamily="34" charset="0"/>
                <a:cs typeface="Arial" panose="020B0604020202020204" pitchFamily="34" charset="0"/>
              </a:rPr>
              <a:t>listen to the word of the L</a:t>
            </a:r>
            <a:r>
              <a:rPr lang="en-US" b="1" i="0" cap="all" dirty="0">
                <a:solidFill>
                  <a:schemeClr val="bg1"/>
                </a:solidFill>
                <a:effectLst/>
                <a:latin typeface="Arial" panose="020B0604020202020204" pitchFamily="34" charset="0"/>
                <a:cs typeface="Arial" panose="020B0604020202020204" pitchFamily="34" charset="0"/>
              </a:rPr>
              <a:t>ORD</a:t>
            </a:r>
            <a:r>
              <a:rPr lang="en-US" b="0" i="0" dirty="0">
                <a:solidFill>
                  <a:schemeClr val="bg1"/>
                </a:solidFill>
                <a:effectLst/>
                <a:latin typeface="Arial" panose="020B0604020202020204" pitchFamily="34" charset="0"/>
                <a:cs typeface="Arial" panose="020B0604020202020204" pitchFamily="34" charset="0"/>
              </a:rPr>
              <a:t>, O remnant of Judah. Thus says the L</a:t>
            </a:r>
            <a:r>
              <a:rPr lang="en-US" b="0" i="0" cap="all" dirty="0">
                <a:solidFill>
                  <a:schemeClr val="bg1"/>
                </a:solidFill>
                <a:effectLst/>
                <a:latin typeface="Arial" panose="020B0604020202020204" pitchFamily="34" charset="0"/>
                <a:cs typeface="Arial" panose="020B0604020202020204" pitchFamily="34" charset="0"/>
              </a:rPr>
              <a:t>ORD</a:t>
            </a:r>
            <a:r>
              <a:rPr lang="en-US" b="0" i="0" dirty="0">
                <a:solidFill>
                  <a:schemeClr val="bg1"/>
                </a:solidFill>
                <a:effectLst/>
                <a:latin typeface="Arial" panose="020B0604020202020204" pitchFamily="34" charset="0"/>
                <a:cs typeface="Arial" panose="020B0604020202020204" pitchFamily="34" charset="0"/>
              </a:rPr>
              <a:t> of hosts, the God of Israel, “If you really set your mind to enter Egypt and go in to reside there, </a:t>
            </a:r>
            <a:r>
              <a:rPr lang="en-US" b="1" i="0" dirty="0">
                <a:solidFill>
                  <a:schemeClr val="bg1"/>
                </a:solidFill>
                <a:effectLst/>
                <a:latin typeface="Arial" panose="020B0604020202020204" pitchFamily="34" charset="0"/>
                <a:cs typeface="Arial" panose="020B0604020202020204" pitchFamily="34" charset="0"/>
              </a:rPr>
              <a:t>16 </a:t>
            </a:r>
            <a:r>
              <a:rPr lang="en-US" b="0" i="0" dirty="0">
                <a:solidFill>
                  <a:schemeClr val="bg1"/>
                </a:solidFill>
                <a:effectLst/>
                <a:latin typeface="Arial" panose="020B0604020202020204" pitchFamily="34" charset="0"/>
                <a:cs typeface="Arial" panose="020B0604020202020204" pitchFamily="34" charset="0"/>
              </a:rPr>
              <a:t>then the sword, which you are afraid of, will overtake you there in the land of Egypt; and the famine, about which you are anxious, will follow closely after you there </a:t>
            </a:r>
            <a:r>
              <a:rPr lang="en-US" b="0" i="1" dirty="0">
                <a:solidFill>
                  <a:schemeClr val="bg1"/>
                </a:solidFill>
                <a:effectLst/>
                <a:latin typeface="Arial" panose="020B0604020202020204" pitchFamily="34" charset="0"/>
                <a:cs typeface="Arial" panose="020B0604020202020204" pitchFamily="34" charset="0"/>
              </a:rPr>
              <a:t>in</a:t>
            </a:r>
            <a:r>
              <a:rPr lang="en-US" b="0" i="0" dirty="0">
                <a:solidFill>
                  <a:schemeClr val="bg1"/>
                </a:solidFill>
                <a:effectLst/>
                <a:latin typeface="Arial" panose="020B0604020202020204" pitchFamily="34" charset="0"/>
                <a:cs typeface="Arial" panose="020B0604020202020204" pitchFamily="34" charset="0"/>
              </a:rPr>
              <a:t> Egypt, and you will die there. </a:t>
            </a:r>
            <a:r>
              <a:rPr lang="en-US" b="1" i="0" dirty="0">
                <a:solidFill>
                  <a:schemeClr val="bg1"/>
                </a:solidFill>
                <a:effectLst/>
                <a:latin typeface="Arial" panose="020B0604020202020204" pitchFamily="34" charset="0"/>
                <a:cs typeface="Arial" panose="020B0604020202020204" pitchFamily="34" charset="0"/>
              </a:rPr>
              <a:t>17 </a:t>
            </a:r>
            <a:r>
              <a:rPr lang="en-US" b="0" i="0" dirty="0">
                <a:solidFill>
                  <a:schemeClr val="bg1"/>
                </a:solidFill>
                <a:effectLst/>
                <a:latin typeface="Arial" panose="020B0604020202020204" pitchFamily="34" charset="0"/>
                <a:cs typeface="Arial" panose="020B0604020202020204" pitchFamily="34" charset="0"/>
              </a:rPr>
              <a:t>So all the men who set their mind to go to Egypt to reside there will die by the sword, by famine and by pestilence; and they will have no survivors or refugees from the calamity that I am going to bring on them.”’”</a:t>
            </a:r>
            <a:br>
              <a:rPr lang="en-US" b="0" i="0" dirty="0">
                <a:solidFill>
                  <a:schemeClr val="bg1"/>
                </a:solidFill>
                <a:effectLst/>
                <a:latin typeface="Arial" panose="020B0604020202020204" pitchFamily="34" charset="0"/>
                <a:cs typeface="Arial" panose="020B0604020202020204" pitchFamily="34" charset="0"/>
              </a:rPr>
            </a:br>
            <a:r>
              <a:rPr lang="en-US" b="0" i="0" dirty="0">
                <a:solidFill>
                  <a:schemeClr val="bg1"/>
                </a:solidFill>
                <a:effectLst/>
                <a:latin typeface="Arial" panose="020B0604020202020204" pitchFamily="34" charset="0"/>
                <a:cs typeface="Arial" panose="020B0604020202020204" pitchFamily="34" charset="0"/>
              </a:rPr>
              <a:t>    </a:t>
            </a:r>
            <a:r>
              <a:rPr lang="en-US" b="1" i="0" dirty="0">
                <a:solidFill>
                  <a:schemeClr val="bg1"/>
                </a:solidFill>
                <a:effectLst/>
                <a:latin typeface="Arial" panose="020B0604020202020204" pitchFamily="34" charset="0"/>
                <a:cs typeface="Arial" panose="020B0604020202020204" pitchFamily="34" charset="0"/>
              </a:rPr>
              <a:t>18 </a:t>
            </a:r>
            <a:r>
              <a:rPr lang="en-US" b="0" i="0" dirty="0">
                <a:solidFill>
                  <a:schemeClr val="bg1"/>
                </a:solidFill>
                <a:effectLst/>
                <a:latin typeface="Arial" panose="020B0604020202020204" pitchFamily="34" charset="0"/>
                <a:cs typeface="Arial" panose="020B0604020202020204" pitchFamily="34" charset="0"/>
              </a:rPr>
              <a:t>For thus says the L</a:t>
            </a:r>
            <a:r>
              <a:rPr lang="en-US" b="0" i="0" cap="all" dirty="0">
                <a:solidFill>
                  <a:schemeClr val="bg1"/>
                </a:solidFill>
                <a:effectLst/>
                <a:latin typeface="Arial" panose="020B0604020202020204" pitchFamily="34" charset="0"/>
                <a:cs typeface="Arial" panose="020B0604020202020204" pitchFamily="34" charset="0"/>
              </a:rPr>
              <a:t>ORD</a:t>
            </a:r>
            <a:r>
              <a:rPr lang="en-US" b="0" i="0" dirty="0">
                <a:solidFill>
                  <a:schemeClr val="bg1"/>
                </a:solidFill>
                <a:effectLst/>
                <a:latin typeface="Arial" panose="020B0604020202020204" pitchFamily="34" charset="0"/>
                <a:cs typeface="Arial" panose="020B0604020202020204" pitchFamily="34" charset="0"/>
              </a:rPr>
              <a:t> of hosts, the God of Israel, “As My anger and wrath have been poured out on the inhabitants of Jerusalem, so My wrath will be poured out on you when you enter Egypt. And you will become a curse, an object of horror, an imprecation and a reproach; and you will see this place no more.” </a:t>
            </a:r>
            <a:r>
              <a:rPr lang="en-US" b="1" i="0" dirty="0">
                <a:solidFill>
                  <a:schemeClr val="bg1"/>
                </a:solidFill>
                <a:effectLst/>
                <a:latin typeface="Arial" panose="020B0604020202020204" pitchFamily="34" charset="0"/>
                <a:cs typeface="Arial" panose="020B0604020202020204" pitchFamily="34" charset="0"/>
              </a:rPr>
              <a:t>19 The L</a:t>
            </a:r>
            <a:r>
              <a:rPr lang="en-US" b="1" i="0" cap="all" dirty="0">
                <a:solidFill>
                  <a:schemeClr val="bg1"/>
                </a:solidFill>
                <a:effectLst/>
                <a:latin typeface="Arial" panose="020B0604020202020204" pitchFamily="34" charset="0"/>
                <a:cs typeface="Arial" panose="020B0604020202020204" pitchFamily="34" charset="0"/>
              </a:rPr>
              <a:t>ORD</a:t>
            </a:r>
            <a:r>
              <a:rPr lang="en-US" b="1" i="0" dirty="0">
                <a:solidFill>
                  <a:schemeClr val="bg1"/>
                </a:solidFill>
                <a:effectLst/>
                <a:latin typeface="Arial" panose="020B0604020202020204" pitchFamily="34" charset="0"/>
                <a:cs typeface="Arial" panose="020B0604020202020204" pitchFamily="34" charset="0"/>
              </a:rPr>
              <a:t> has spoken to you</a:t>
            </a:r>
            <a:r>
              <a:rPr lang="en-US" b="0" i="0" dirty="0">
                <a:solidFill>
                  <a:schemeClr val="bg1"/>
                </a:solidFill>
                <a:effectLst/>
                <a:latin typeface="Arial" panose="020B0604020202020204" pitchFamily="34" charset="0"/>
                <a:cs typeface="Arial" panose="020B0604020202020204" pitchFamily="34" charset="0"/>
              </a:rPr>
              <a:t>, O remnant of Judah, “Do not go into Egypt!” You should clearly understand that today </a:t>
            </a:r>
            <a:r>
              <a:rPr lang="en-US" i="0" dirty="0">
                <a:solidFill>
                  <a:schemeClr val="bg1"/>
                </a:solidFill>
                <a:effectLst/>
                <a:latin typeface="Arial" panose="020B0604020202020204" pitchFamily="34" charset="0"/>
                <a:cs typeface="Arial" panose="020B0604020202020204" pitchFamily="34" charset="0"/>
              </a:rPr>
              <a:t>I have testified against you</a:t>
            </a:r>
            <a:r>
              <a:rPr lang="en-US" b="0" i="0" dirty="0">
                <a:solidFill>
                  <a:schemeClr val="bg1"/>
                </a:solidFill>
                <a:effectLst/>
                <a:latin typeface="Arial" panose="020B0604020202020204" pitchFamily="34" charset="0"/>
                <a:cs typeface="Arial" panose="020B0604020202020204" pitchFamily="34" charset="0"/>
              </a:rPr>
              <a:t>. </a:t>
            </a:r>
            <a:r>
              <a:rPr lang="en-US" b="1" i="0" dirty="0">
                <a:solidFill>
                  <a:schemeClr val="bg1"/>
                </a:solidFill>
                <a:effectLst/>
                <a:latin typeface="Arial" panose="020B0604020202020204" pitchFamily="34" charset="0"/>
                <a:cs typeface="Arial" panose="020B0604020202020204" pitchFamily="34" charset="0"/>
              </a:rPr>
              <a:t>20 </a:t>
            </a:r>
            <a:r>
              <a:rPr lang="en-US" b="0" i="0" dirty="0">
                <a:solidFill>
                  <a:schemeClr val="bg1"/>
                </a:solidFill>
                <a:effectLst/>
                <a:latin typeface="Arial" panose="020B0604020202020204" pitchFamily="34" charset="0"/>
                <a:cs typeface="Arial" panose="020B0604020202020204" pitchFamily="34" charset="0"/>
              </a:rPr>
              <a:t>For you have </a:t>
            </a:r>
            <a:r>
              <a:rPr lang="en-US" b="0" i="1" dirty="0">
                <a:solidFill>
                  <a:schemeClr val="bg1"/>
                </a:solidFill>
                <a:effectLst/>
                <a:latin typeface="Arial" panose="020B0604020202020204" pitchFamily="34" charset="0"/>
                <a:cs typeface="Arial" panose="020B0604020202020204" pitchFamily="34" charset="0"/>
              </a:rPr>
              <a:t>only</a:t>
            </a:r>
            <a:r>
              <a:rPr lang="en-US" b="0" i="0" dirty="0">
                <a:solidFill>
                  <a:schemeClr val="bg1"/>
                </a:solidFill>
                <a:effectLst/>
                <a:latin typeface="Arial" panose="020B0604020202020204" pitchFamily="34" charset="0"/>
                <a:cs typeface="Arial" panose="020B0604020202020204" pitchFamily="34" charset="0"/>
              </a:rPr>
              <a:t> deceived yourselves; for it is you who sent me to the L</a:t>
            </a:r>
            <a:r>
              <a:rPr lang="en-US" b="0" i="0" cap="all" dirty="0">
                <a:solidFill>
                  <a:schemeClr val="bg1"/>
                </a:solidFill>
                <a:effectLst/>
                <a:latin typeface="Arial" panose="020B0604020202020204" pitchFamily="34" charset="0"/>
                <a:cs typeface="Arial" panose="020B0604020202020204" pitchFamily="34" charset="0"/>
              </a:rPr>
              <a:t>ORD</a:t>
            </a:r>
            <a:r>
              <a:rPr lang="en-US" b="0" i="0" dirty="0">
                <a:solidFill>
                  <a:schemeClr val="bg1"/>
                </a:solidFill>
                <a:effectLst/>
                <a:latin typeface="Arial" panose="020B0604020202020204" pitchFamily="34" charset="0"/>
                <a:cs typeface="Arial" panose="020B0604020202020204" pitchFamily="34" charset="0"/>
              </a:rPr>
              <a:t> your God, saying, “Pray for us to the L</a:t>
            </a:r>
            <a:r>
              <a:rPr lang="en-US" b="0" i="0" cap="all" dirty="0">
                <a:solidFill>
                  <a:schemeClr val="bg1"/>
                </a:solidFill>
                <a:effectLst/>
                <a:latin typeface="Arial" panose="020B0604020202020204" pitchFamily="34" charset="0"/>
                <a:cs typeface="Arial" panose="020B0604020202020204" pitchFamily="34" charset="0"/>
              </a:rPr>
              <a:t>ORD</a:t>
            </a:r>
            <a:r>
              <a:rPr lang="en-US" b="0" i="0" dirty="0">
                <a:solidFill>
                  <a:schemeClr val="bg1"/>
                </a:solidFill>
                <a:effectLst/>
                <a:latin typeface="Arial" panose="020B0604020202020204" pitchFamily="34" charset="0"/>
                <a:cs typeface="Arial" panose="020B0604020202020204" pitchFamily="34" charset="0"/>
              </a:rPr>
              <a:t> our God; and whatever the L</a:t>
            </a:r>
            <a:r>
              <a:rPr lang="en-US" b="0" i="0" cap="all" dirty="0">
                <a:solidFill>
                  <a:schemeClr val="bg1"/>
                </a:solidFill>
                <a:effectLst/>
                <a:latin typeface="Arial" panose="020B0604020202020204" pitchFamily="34" charset="0"/>
                <a:cs typeface="Arial" panose="020B0604020202020204" pitchFamily="34" charset="0"/>
              </a:rPr>
              <a:t>ORD</a:t>
            </a:r>
            <a:r>
              <a:rPr lang="en-US" b="0" i="0" dirty="0">
                <a:solidFill>
                  <a:schemeClr val="bg1"/>
                </a:solidFill>
                <a:effectLst/>
                <a:latin typeface="Arial" panose="020B0604020202020204" pitchFamily="34" charset="0"/>
                <a:cs typeface="Arial" panose="020B0604020202020204" pitchFamily="34" charset="0"/>
              </a:rPr>
              <a:t> our God says, tell us so, and we will do it.” </a:t>
            </a:r>
            <a:r>
              <a:rPr lang="en-US" b="1" i="0" dirty="0">
                <a:solidFill>
                  <a:schemeClr val="bg1"/>
                </a:solidFill>
                <a:effectLst/>
                <a:latin typeface="Arial" panose="020B0604020202020204" pitchFamily="34" charset="0"/>
                <a:cs typeface="Arial" panose="020B0604020202020204" pitchFamily="34" charset="0"/>
              </a:rPr>
              <a:t>21 </a:t>
            </a:r>
            <a:r>
              <a:rPr lang="en-US" i="0" dirty="0">
                <a:solidFill>
                  <a:schemeClr val="bg1"/>
                </a:solidFill>
                <a:effectLst/>
                <a:latin typeface="Arial" panose="020B0604020202020204" pitchFamily="34" charset="0"/>
                <a:cs typeface="Arial" panose="020B0604020202020204" pitchFamily="34" charset="0"/>
              </a:rPr>
              <a:t>So I have told you today</a:t>
            </a:r>
            <a:r>
              <a:rPr lang="en-US" b="0" i="0" dirty="0">
                <a:solidFill>
                  <a:schemeClr val="bg1"/>
                </a:solidFill>
                <a:effectLst/>
                <a:latin typeface="Arial" panose="020B0604020202020204" pitchFamily="34" charset="0"/>
                <a:cs typeface="Arial" panose="020B0604020202020204" pitchFamily="34" charset="0"/>
              </a:rPr>
              <a:t>, but you have not obeyed the L</a:t>
            </a:r>
            <a:r>
              <a:rPr lang="en-US" b="0" i="0" cap="all" dirty="0">
                <a:solidFill>
                  <a:schemeClr val="bg1"/>
                </a:solidFill>
                <a:effectLst/>
                <a:latin typeface="Arial" panose="020B0604020202020204" pitchFamily="34" charset="0"/>
                <a:cs typeface="Arial" panose="020B0604020202020204" pitchFamily="34" charset="0"/>
              </a:rPr>
              <a:t>ORD</a:t>
            </a:r>
            <a:r>
              <a:rPr lang="en-US" b="0" i="0" dirty="0">
                <a:solidFill>
                  <a:schemeClr val="bg1"/>
                </a:solidFill>
                <a:effectLst/>
                <a:latin typeface="Arial" panose="020B0604020202020204" pitchFamily="34" charset="0"/>
                <a:cs typeface="Arial" panose="020B0604020202020204" pitchFamily="34" charset="0"/>
              </a:rPr>
              <a:t> your God, even in whatever He has sent me to </a:t>
            </a:r>
            <a:r>
              <a:rPr lang="en-US" b="0" i="1" dirty="0">
                <a:solidFill>
                  <a:schemeClr val="bg1"/>
                </a:solidFill>
                <a:effectLst/>
                <a:latin typeface="Arial" panose="020B0604020202020204" pitchFamily="34" charset="0"/>
                <a:cs typeface="Arial" panose="020B0604020202020204" pitchFamily="34" charset="0"/>
              </a:rPr>
              <a:t>tell</a:t>
            </a:r>
            <a:r>
              <a:rPr lang="en-US" b="0" i="0" dirty="0">
                <a:solidFill>
                  <a:schemeClr val="bg1"/>
                </a:solidFill>
                <a:effectLst/>
                <a:latin typeface="Arial" panose="020B0604020202020204" pitchFamily="34" charset="0"/>
                <a:cs typeface="Arial" panose="020B0604020202020204" pitchFamily="34" charset="0"/>
              </a:rPr>
              <a:t> you. </a:t>
            </a:r>
            <a:r>
              <a:rPr lang="en-US" b="1" i="0" dirty="0">
                <a:solidFill>
                  <a:schemeClr val="bg1"/>
                </a:solidFill>
                <a:effectLst/>
                <a:latin typeface="Arial" panose="020B0604020202020204" pitchFamily="34" charset="0"/>
                <a:cs typeface="Arial" panose="020B0604020202020204" pitchFamily="34" charset="0"/>
              </a:rPr>
              <a:t>22 </a:t>
            </a:r>
            <a:r>
              <a:rPr lang="en-US" b="0" i="0" dirty="0">
                <a:solidFill>
                  <a:schemeClr val="bg1"/>
                </a:solidFill>
                <a:effectLst/>
                <a:latin typeface="Arial" panose="020B0604020202020204" pitchFamily="34" charset="0"/>
                <a:cs typeface="Arial" panose="020B0604020202020204" pitchFamily="34" charset="0"/>
              </a:rPr>
              <a:t>Therefore you should now clearly understand that you will die by the sword, by famine and by pestilence, in the place where you wish to go to reside. (Jeremiah 42:13-22)</a:t>
            </a:r>
            <a:endParaRPr lang="en-US" dirty="0">
              <a:solidFill>
                <a:schemeClr val="bg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752F9F0D-6F4E-3F33-9E15-BB530661E80B}"/>
              </a:ext>
            </a:extLst>
          </p:cNvPr>
          <p:cNvSpPr/>
          <p:nvPr/>
        </p:nvSpPr>
        <p:spPr>
          <a:xfrm>
            <a:off x="759717" y="1957103"/>
            <a:ext cx="5561951" cy="45980"/>
          </a:xfrm>
          <a:prstGeom prst="rect">
            <a:avLst/>
          </a:prstGeom>
          <a:solidFill>
            <a:srgbClr val="FF0000"/>
          </a:solid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highlight>
                <a:srgbClr val="000000"/>
              </a:highlight>
            </a:endParaRPr>
          </a:p>
        </p:txBody>
      </p:sp>
      <p:sp>
        <p:nvSpPr>
          <p:cNvPr id="17" name="Rectangle 16">
            <a:extLst>
              <a:ext uri="{FF2B5EF4-FFF2-40B4-BE49-F238E27FC236}">
                <a16:creationId xmlns:a16="http://schemas.microsoft.com/office/drawing/2014/main" id="{EBD8651A-B3B5-21A7-5E81-2367BB161ECD}"/>
              </a:ext>
            </a:extLst>
          </p:cNvPr>
          <p:cNvSpPr/>
          <p:nvPr/>
        </p:nvSpPr>
        <p:spPr>
          <a:xfrm>
            <a:off x="1246225" y="2233638"/>
            <a:ext cx="10566212" cy="45719"/>
          </a:xfrm>
          <a:prstGeom prst="rect">
            <a:avLst/>
          </a:prstGeom>
          <a:solidFill>
            <a:srgbClr val="FF0000"/>
          </a:solid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highlight>
                <a:srgbClr val="000000"/>
              </a:highlight>
            </a:endParaRPr>
          </a:p>
        </p:txBody>
      </p:sp>
      <p:sp>
        <p:nvSpPr>
          <p:cNvPr id="18" name="Rectangle 17">
            <a:extLst>
              <a:ext uri="{FF2B5EF4-FFF2-40B4-BE49-F238E27FC236}">
                <a16:creationId xmlns:a16="http://schemas.microsoft.com/office/drawing/2014/main" id="{7561C754-0649-111C-7154-9CBB79D60248}"/>
              </a:ext>
            </a:extLst>
          </p:cNvPr>
          <p:cNvSpPr/>
          <p:nvPr/>
        </p:nvSpPr>
        <p:spPr>
          <a:xfrm>
            <a:off x="457200" y="2504960"/>
            <a:ext cx="4236495" cy="45719"/>
          </a:xfrm>
          <a:prstGeom prst="rect">
            <a:avLst/>
          </a:prstGeom>
          <a:solidFill>
            <a:srgbClr val="FF0000"/>
          </a:solid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highlight>
                <a:srgbClr val="000000"/>
              </a:highlight>
            </a:endParaRPr>
          </a:p>
        </p:txBody>
      </p:sp>
      <p:sp>
        <p:nvSpPr>
          <p:cNvPr id="19" name="Rectangle 18">
            <a:extLst>
              <a:ext uri="{FF2B5EF4-FFF2-40B4-BE49-F238E27FC236}">
                <a16:creationId xmlns:a16="http://schemas.microsoft.com/office/drawing/2014/main" id="{9F5BCDAC-2943-11BD-B583-6E9D009ACC68}"/>
              </a:ext>
            </a:extLst>
          </p:cNvPr>
          <p:cNvSpPr/>
          <p:nvPr/>
        </p:nvSpPr>
        <p:spPr>
          <a:xfrm>
            <a:off x="6250486" y="2796757"/>
            <a:ext cx="5377921" cy="45719"/>
          </a:xfrm>
          <a:prstGeom prst="rect">
            <a:avLst/>
          </a:prstGeom>
          <a:solidFill>
            <a:srgbClr val="FF0000"/>
          </a:solid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highlight>
                <a:srgbClr val="000000"/>
              </a:highlight>
            </a:endParaRPr>
          </a:p>
        </p:txBody>
      </p:sp>
      <p:sp>
        <p:nvSpPr>
          <p:cNvPr id="20" name="Rectangle 19">
            <a:extLst>
              <a:ext uri="{FF2B5EF4-FFF2-40B4-BE49-F238E27FC236}">
                <a16:creationId xmlns:a16="http://schemas.microsoft.com/office/drawing/2014/main" id="{7A52FD58-807A-7646-DD65-E73A7E08A162}"/>
              </a:ext>
            </a:extLst>
          </p:cNvPr>
          <p:cNvSpPr/>
          <p:nvPr/>
        </p:nvSpPr>
        <p:spPr>
          <a:xfrm flipV="1">
            <a:off x="638963" y="3071285"/>
            <a:ext cx="10914073" cy="45719"/>
          </a:xfrm>
          <a:prstGeom prst="rect">
            <a:avLst/>
          </a:prstGeom>
          <a:solidFill>
            <a:srgbClr val="FF0000"/>
          </a:solid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highlight>
                <a:srgbClr val="000000"/>
              </a:highlight>
            </a:endParaRPr>
          </a:p>
        </p:txBody>
      </p:sp>
      <p:sp>
        <p:nvSpPr>
          <p:cNvPr id="21" name="Rectangle 20">
            <a:extLst>
              <a:ext uri="{FF2B5EF4-FFF2-40B4-BE49-F238E27FC236}">
                <a16:creationId xmlns:a16="http://schemas.microsoft.com/office/drawing/2014/main" id="{210342E3-F8CB-260E-820D-429068104434}"/>
              </a:ext>
            </a:extLst>
          </p:cNvPr>
          <p:cNvSpPr/>
          <p:nvPr/>
        </p:nvSpPr>
        <p:spPr>
          <a:xfrm>
            <a:off x="246184" y="3340011"/>
            <a:ext cx="11684977" cy="45719"/>
          </a:xfrm>
          <a:prstGeom prst="rect">
            <a:avLst/>
          </a:prstGeom>
          <a:solidFill>
            <a:srgbClr val="FF0000"/>
          </a:solid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highlight>
                <a:srgbClr val="000000"/>
              </a:highlight>
            </a:endParaRPr>
          </a:p>
        </p:txBody>
      </p:sp>
      <p:sp>
        <p:nvSpPr>
          <p:cNvPr id="22" name="Rectangle 21">
            <a:extLst>
              <a:ext uri="{FF2B5EF4-FFF2-40B4-BE49-F238E27FC236}">
                <a16:creationId xmlns:a16="http://schemas.microsoft.com/office/drawing/2014/main" id="{B0D3D8AA-8470-D2CB-A06E-C19135286676}"/>
              </a:ext>
            </a:extLst>
          </p:cNvPr>
          <p:cNvSpPr/>
          <p:nvPr/>
        </p:nvSpPr>
        <p:spPr>
          <a:xfrm flipV="1">
            <a:off x="379563" y="3622026"/>
            <a:ext cx="11432874" cy="45981"/>
          </a:xfrm>
          <a:prstGeom prst="rect">
            <a:avLst/>
          </a:prstGeom>
          <a:solidFill>
            <a:srgbClr val="FF0000"/>
          </a:solid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highlight>
                <a:srgbClr val="000000"/>
              </a:highlight>
            </a:endParaRPr>
          </a:p>
        </p:txBody>
      </p:sp>
      <p:sp>
        <p:nvSpPr>
          <p:cNvPr id="23" name="Rectangle 22">
            <a:extLst>
              <a:ext uri="{FF2B5EF4-FFF2-40B4-BE49-F238E27FC236}">
                <a16:creationId xmlns:a16="http://schemas.microsoft.com/office/drawing/2014/main" id="{621AE138-6299-9BDA-372F-989481DA59B0}"/>
              </a:ext>
            </a:extLst>
          </p:cNvPr>
          <p:cNvSpPr/>
          <p:nvPr/>
        </p:nvSpPr>
        <p:spPr>
          <a:xfrm>
            <a:off x="1729802" y="3894446"/>
            <a:ext cx="8442898" cy="45719"/>
          </a:xfrm>
          <a:prstGeom prst="rect">
            <a:avLst/>
          </a:prstGeom>
          <a:solidFill>
            <a:srgbClr val="FF0000"/>
          </a:solid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highlight>
                <a:srgbClr val="000000"/>
              </a:highlight>
            </a:endParaRPr>
          </a:p>
        </p:txBody>
      </p:sp>
      <p:sp>
        <p:nvSpPr>
          <p:cNvPr id="24" name="Rectangle 23">
            <a:extLst>
              <a:ext uri="{FF2B5EF4-FFF2-40B4-BE49-F238E27FC236}">
                <a16:creationId xmlns:a16="http://schemas.microsoft.com/office/drawing/2014/main" id="{B806F088-42BA-93DA-F50F-CFCB11B071FB}"/>
              </a:ext>
            </a:extLst>
          </p:cNvPr>
          <p:cNvSpPr/>
          <p:nvPr/>
        </p:nvSpPr>
        <p:spPr>
          <a:xfrm>
            <a:off x="9330464" y="4422962"/>
            <a:ext cx="2297943" cy="46844"/>
          </a:xfrm>
          <a:prstGeom prst="rect">
            <a:avLst/>
          </a:prstGeom>
          <a:solidFill>
            <a:srgbClr val="FF0000"/>
          </a:solid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highlight>
                <a:srgbClr val="000000"/>
              </a:highlight>
            </a:endParaRPr>
          </a:p>
        </p:txBody>
      </p:sp>
      <p:sp>
        <p:nvSpPr>
          <p:cNvPr id="25" name="Rectangle 24">
            <a:extLst>
              <a:ext uri="{FF2B5EF4-FFF2-40B4-BE49-F238E27FC236}">
                <a16:creationId xmlns:a16="http://schemas.microsoft.com/office/drawing/2014/main" id="{398609CF-6916-273E-F194-CD9B2EDB59C7}"/>
              </a:ext>
            </a:extLst>
          </p:cNvPr>
          <p:cNvSpPr/>
          <p:nvPr/>
        </p:nvSpPr>
        <p:spPr>
          <a:xfrm flipV="1">
            <a:off x="336430" y="4696245"/>
            <a:ext cx="9475785" cy="46844"/>
          </a:xfrm>
          <a:prstGeom prst="rect">
            <a:avLst/>
          </a:prstGeom>
          <a:solidFill>
            <a:srgbClr val="FF0000"/>
          </a:solid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highlight>
                <a:srgbClr val="000000"/>
              </a:highlight>
            </a:endParaRPr>
          </a:p>
        </p:txBody>
      </p:sp>
      <p:sp>
        <p:nvSpPr>
          <p:cNvPr id="26" name="Rectangle 25">
            <a:extLst>
              <a:ext uri="{FF2B5EF4-FFF2-40B4-BE49-F238E27FC236}">
                <a16:creationId xmlns:a16="http://schemas.microsoft.com/office/drawing/2014/main" id="{310D4ABF-45F9-F4C9-D7B2-D4DE9312B28D}"/>
              </a:ext>
            </a:extLst>
          </p:cNvPr>
          <p:cNvSpPr/>
          <p:nvPr/>
        </p:nvSpPr>
        <p:spPr>
          <a:xfrm>
            <a:off x="2099079" y="6081297"/>
            <a:ext cx="9374883" cy="45719"/>
          </a:xfrm>
          <a:prstGeom prst="rect">
            <a:avLst/>
          </a:prstGeom>
          <a:solidFill>
            <a:srgbClr val="FF0000"/>
          </a:solid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highlight>
                <a:srgbClr val="000000"/>
              </a:highlight>
            </a:endParaRPr>
          </a:p>
        </p:txBody>
      </p:sp>
      <p:sp>
        <p:nvSpPr>
          <p:cNvPr id="27" name="Rectangle 26">
            <a:extLst>
              <a:ext uri="{FF2B5EF4-FFF2-40B4-BE49-F238E27FC236}">
                <a16:creationId xmlns:a16="http://schemas.microsoft.com/office/drawing/2014/main" id="{58A858E5-F58A-8BFC-EC21-37FE9102A14D}"/>
              </a:ext>
            </a:extLst>
          </p:cNvPr>
          <p:cNvSpPr/>
          <p:nvPr/>
        </p:nvSpPr>
        <p:spPr>
          <a:xfrm>
            <a:off x="2244061" y="6346685"/>
            <a:ext cx="5484378" cy="45719"/>
          </a:xfrm>
          <a:prstGeom prst="rect">
            <a:avLst/>
          </a:prstGeom>
          <a:solidFill>
            <a:srgbClr val="FF0000"/>
          </a:solid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highlight>
                <a:srgbClr val="000000"/>
              </a:highlight>
            </a:endParaRPr>
          </a:p>
        </p:txBody>
      </p:sp>
      <p:sp>
        <p:nvSpPr>
          <p:cNvPr id="14" name="Arrow: Right 13">
            <a:extLst>
              <a:ext uri="{FF2B5EF4-FFF2-40B4-BE49-F238E27FC236}">
                <a16:creationId xmlns:a16="http://schemas.microsoft.com/office/drawing/2014/main" id="{B05D56EB-7FA2-89D3-BBEE-D6DE1A547430}"/>
              </a:ext>
            </a:extLst>
          </p:cNvPr>
          <p:cNvSpPr/>
          <p:nvPr/>
        </p:nvSpPr>
        <p:spPr>
          <a:xfrm rot="19247423">
            <a:off x="5515388" y="1172123"/>
            <a:ext cx="888784" cy="355493"/>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TextBox 14">
            <a:extLst>
              <a:ext uri="{FF2B5EF4-FFF2-40B4-BE49-F238E27FC236}">
                <a16:creationId xmlns:a16="http://schemas.microsoft.com/office/drawing/2014/main" id="{0B0C4E4E-2D2A-1BDC-D81E-8C84CE228142}"/>
              </a:ext>
            </a:extLst>
          </p:cNvPr>
          <p:cNvSpPr txBox="1"/>
          <p:nvPr/>
        </p:nvSpPr>
        <p:spPr>
          <a:xfrm>
            <a:off x="5776301" y="547127"/>
            <a:ext cx="2733261" cy="477054"/>
          </a:xfrm>
          <a:prstGeom prst="rect">
            <a:avLst/>
          </a:prstGeom>
          <a:noFill/>
        </p:spPr>
        <p:txBody>
          <a:bodyPr wrap="square" rtlCol="0">
            <a:spAutoFit/>
          </a:bodyPr>
          <a:lstStyle/>
          <a:p>
            <a:r>
              <a:rPr lang="en-US" sz="2500" dirty="0"/>
              <a:t>Really bad!</a:t>
            </a:r>
          </a:p>
        </p:txBody>
      </p:sp>
    </p:spTree>
    <p:extLst>
      <p:ext uri="{BB962C8B-B14F-4D97-AF65-F5344CB8AC3E}">
        <p14:creationId xmlns:p14="http://schemas.microsoft.com/office/powerpoint/2010/main" val="195487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par>
                                <p:cTn id="21" presetID="22" presetClass="entr" presetSubtype="8" fill="hold" grpId="0" nodeType="withEffect">
                                  <p:stCondLst>
                                    <p:cond delay="50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par>
                                <p:cTn id="29" presetID="22" presetClass="entr" presetSubtype="8" fill="hold" grpId="0" nodeType="withEffect">
                                  <p:stCondLst>
                                    <p:cond delay="50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par>
                                <p:cTn id="32" presetID="22" presetClass="entr" presetSubtype="8" fill="hold" grpId="0" nodeType="withEffect">
                                  <p:stCondLst>
                                    <p:cond delay="100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par>
                                <p:cTn id="35" presetID="22" presetClass="entr" presetSubtype="8" fill="hold" grpId="0" nodeType="withEffect">
                                  <p:stCondLst>
                                    <p:cond delay="150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500"/>
                                        <p:tgtEl>
                                          <p:spTgt spid="22"/>
                                        </p:tgtEl>
                                      </p:cBhvr>
                                    </p:animEffect>
                                  </p:childTnLst>
                                </p:cTn>
                              </p:par>
                              <p:par>
                                <p:cTn id="38" presetID="22" presetClass="entr" presetSubtype="8" fill="hold" grpId="0" nodeType="withEffect">
                                  <p:stCondLst>
                                    <p:cond delay="2000"/>
                                  </p:stCondLst>
                                  <p:childTnLst>
                                    <p:set>
                                      <p:cBhvr>
                                        <p:cTn id="39" dur="1" fill="hold">
                                          <p:stCondLst>
                                            <p:cond delay="0"/>
                                          </p:stCondLst>
                                        </p:cTn>
                                        <p:tgtEl>
                                          <p:spTgt spid="23"/>
                                        </p:tgtEl>
                                        <p:attrNameLst>
                                          <p:attrName>style.visibility</p:attrName>
                                        </p:attrNameLst>
                                      </p:cBhvr>
                                      <p:to>
                                        <p:strVal val="visible"/>
                                      </p:to>
                                    </p:set>
                                    <p:animEffect transition="in" filter="wipe(left)">
                                      <p:cBhvr>
                                        <p:cTn id="40" dur="500"/>
                                        <p:tgtEl>
                                          <p:spTgt spid="2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500"/>
                                        <p:tgtEl>
                                          <p:spTgt spid="24"/>
                                        </p:tgtEl>
                                      </p:cBhvr>
                                    </p:animEffect>
                                  </p:childTnLst>
                                </p:cTn>
                              </p:par>
                              <p:par>
                                <p:cTn id="46" presetID="22" presetClass="entr" presetSubtype="8" fill="hold" grpId="0" nodeType="withEffect">
                                  <p:stCondLst>
                                    <p:cond delay="500"/>
                                  </p:stCondLst>
                                  <p:childTnLst>
                                    <p:set>
                                      <p:cBhvr>
                                        <p:cTn id="47" dur="1" fill="hold">
                                          <p:stCondLst>
                                            <p:cond delay="0"/>
                                          </p:stCondLst>
                                        </p:cTn>
                                        <p:tgtEl>
                                          <p:spTgt spid="25"/>
                                        </p:tgtEl>
                                        <p:attrNameLst>
                                          <p:attrName>style.visibility</p:attrName>
                                        </p:attrNameLst>
                                      </p:cBhvr>
                                      <p:to>
                                        <p:strVal val="visible"/>
                                      </p:to>
                                    </p:set>
                                    <p:animEffect transition="in" filter="wipe(left)">
                                      <p:cBhvr>
                                        <p:cTn id="48" dur="500"/>
                                        <p:tgtEl>
                                          <p:spTgt spid="25"/>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left)">
                                      <p:cBhvr>
                                        <p:cTn id="53" dur="500"/>
                                        <p:tgtEl>
                                          <p:spTgt spid="26"/>
                                        </p:tgtEl>
                                      </p:cBhvr>
                                    </p:animEffect>
                                  </p:childTnLst>
                                </p:cTn>
                              </p:par>
                              <p:par>
                                <p:cTn id="54" presetID="22" presetClass="entr" presetSubtype="8" fill="hold" grpId="0" nodeType="withEffect">
                                  <p:stCondLst>
                                    <p:cond delay="500"/>
                                  </p:stCondLst>
                                  <p:childTnLst>
                                    <p:set>
                                      <p:cBhvr>
                                        <p:cTn id="55" dur="1" fill="hold">
                                          <p:stCondLst>
                                            <p:cond delay="0"/>
                                          </p:stCondLst>
                                        </p:cTn>
                                        <p:tgtEl>
                                          <p:spTgt spid="27"/>
                                        </p:tgtEl>
                                        <p:attrNameLst>
                                          <p:attrName>style.visibility</p:attrName>
                                        </p:attrNameLst>
                                      </p:cBhvr>
                                      <p:to>
                                        <p:strVal val="visible"/>
                                      </p:to>
                                    </p:set>
                                    <p:animEffect transition="in" filter="wipe(left)">
                                      <p:cBhvr>
                                        <p:cTn id="56" dur="5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ured beige background">
            <a:extLst>
              <a:ext uri="{FF2B5EF4-FFF2-40B4-BE49-F238E27FC236}">
                <a16:creationId xmlns:a16="http://schemas.microsoft.com/office/drawing/2014/main" id="{507E109C-977E-30AA-2239-890F8B6FEF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4537" cy="6858000"/>
          </a:xfrm>
          <a:prstGeom prst="rect">
            <a:avLst/>
          </a:prstGeom>
        </p:spPr>
      </p:pic>
      <p:sp>
        <p:nvSpPr>
          <p:cNvPr id="4" name="TextBox 3">
            <a:extLst>
              <a:ext uri="{FF2B5EF4-FFF2-40B4-BE49-F238E27FC236}">
                <a16:creationId xmlns:a16="http://schemas.microsoft.com/office/drawing/2014/main" id="{B1B1D933-A7F5-E35F-4F29-041AF2D6CB5A}"/>
              </a:ext>
            </a:extLst>
          </p:cNvPr>
          <p:cNvSpPr txBox="1"/>
          <p:nvPr/>
        </p:nvSpPr>
        <p:spPr>
          <a:xfrm>
            <a:off x="958362" y="260039"/>
            <a:ext cx="10670046" cy="477054"/>
          </a:xfrm>
          <a:prstGeom prst="rect">
            <a:avLst/>
          </a:prstGeom>
          <a:noFill/>
        </p:spPr>
        <p:txBody>
          <a:bodyPr wrap="square" rtlCol="0">
            <a:spAutoFit/>
          </a:bodyPr>
          <a:lstStyle/>
          <a:p>
            <a:r>
              <a:rPr lang="en-US" sz="2500" dirty="0"/>
              <a:t>God repeatedly said, “Listen to Me” or “If you don’t listen to Me”</a:t>
            </a:r>
          </a:p>
        </p:txBody>
      </p:sp>
      <p:sp>
        <p:nvSpPr>
          <p:cNvPr id="8" name="Rectangle 7">
            <a:extLst>
              <a:ext uri="{FF2B5EF4-FFF2-40B4-BE49-F238E27FC236}">
                <a16:creationId xmlns:a16="http://schemas.microsoft.com/office/drawing/2014/main" id="{B12CAD44-9DFB-FEEC-14FF-929DB2D797EA}"/>
              </a:ext>
            </a:extLst>
          </p:cNvPr>
          <p:cNvSpPr/>
          <p:nvPr/>
        </p:nvSpPr>
        <p:spPr>
          <a:xfrm>
            <a:off x="161437" y="260039"/>
            <a:ext cx="11846533" cy="533452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i="0" dirty="0">
                <a:solidFill>
                  <a:schemeClr val="bg1"/>
                </a:solidFill>
                <a:effectLst/>
                <a:latin typeface="Arial" panose="020B0604020202020204" pitchFamily="34" charset="0"/>
                <a:cs typeface="Arial" panose="020B0604020202020204" pitchFamily="34" charset="0"/>
              </a:rPr>
              <a:t>13 But if you are going to say, “We will not stay in this land,” so as </a:t>
            </a:r>
            <a:r>
              <a:rPr lang="en-US" b="1" i="0" dirty="0">
                <a:solidFill>
                  <a:schemeClr val="bg1"/>
                </a:solidFill>
                <a:effectLst/>
                <a:latin typeface="Arial" panose="020B0604020202020204" pitchFamily="34" charset="0"/>
                <a:cs typeface="Arial" panose="020B0604020202020204" pitchFamily="34" charset="0"/>
              </a:rPr>
              <a:t>not to listen to the voice of the L</a:t>
            </a:r>
            <a:r>
              <a:rPr lang="en-US" b="1" i="0" cap="all" dirty="0">
                <a:solidFill>
                  <a:schemeClr val="bg1"/>
                </a:solidFill>
                <a:effectLst/>
                <a:latin typeface="Arial" panose="020B0604020202020204" pitchFamily="34" charset="0"/>
                <a:cs typeface="Arial" panose="020B0604020202020204" pitchFamily="34" charset="0"/>
              </a:rPr>
              <a:t>ORD</a:t>
            </a:r>
            <a:r>
              <a:rPr lang="en-US" b="1" i="0" dirty="0">
                <a:solidFill>
                  <a:schemeClr val="bg1"/>
                </a:solidFill>
                <a:effectLst/>
                <a:latin typeface="Arial" panose="020B0604020202020204" pitchFamily="34" charset="0"/>
                <a:cs typeface="Arial" panose="020B0604020202020204" pitchFamily="34" charset="0"/>
              </a:rPr>
              <a:t> your God</a:t>
            </a:r>
            <a:r>
              <a:rPr lang="en-US" i="0" dirty="0">
                <a:solidFill>
                  <a:schemeClr val="bg1"/>
                </a:solidFill>
                <a:effectLst/>
                <a:latin typeface="Arial" panose="020B0604020202020204" pitchFamily="34" charset="0"/>
                <a:cs typeface="Arial" panose="020B0604020202020204" pitchFamily="34" charset="0"/>
              </a:rPr>
              <a:t>, 14 saying, “No, but we will go to the land of Egypt, where we will not see war or hear the sound of a trumpet or hunger for bread, and we will stay there”; 15 then in that case </a:t>
            </a:r>
            <a:r>
              <a:rPr lang="en-US" b="1" i="0" dirty="0">
                <a:solidFill>
                  <a:schemeClr val="bg1"/>
                </a:solidFill>
                <a:effectLst/>
                <a:latin typeface="Arial" panose="020B0604020202020204" pitchFamily="34" charset="0"/>
                <a:cs typeface="Arial" panose="020B0604020202020204" pitchFamily="34" charset="0"/>
              </a:rPr>
              <a:t>listen to the word of the L</a:t>
            </a:r>
            <a:r>
              <a:rPr lang="en-US" b="1" i="0" cap="all" dirty="0">
                <a:solidFill>
                  <a:schemeClr val="bg1"/>
                </a:solidFill>
                <a:effectLst/>
                <a:latin typeface="Arial" panose="020B0604020202020204" pitchFamily="34" charset="0"/>
                <a:cs typeface="Arial" panose="020B0604020202020204" pitchFamily="34" charset="0"/>
              </a:rPr>
              <a:t>ORD</a:t>
            </a:r>
            <a:r>
              <a:rPr lang="en-US" i="0" dirty="0">
                <a:solidFill>
                  <a:schemeClr val="bg1"/>
                </a:solidFill>
                <a:effectLst/>
                <a:latin typeface="Arial" panose="020B0604020202020204" pitchFamily="34" charset="0"/>
                <a:cs typeface="Arial" panose="020B0604020202020204" pitchFamily="34" charset="0"/>
              </a:rPr>
              <a:t>, O remnant of Judah. Thus says the L</a:t>
            </a:r>
            <a:r>
              <a:rPr lang="en-US" i="0" cap="all" dirty="0">
                <a:solidFill>
                  <a:schemeClr val="bg1"/>
                </a:solidFill>
                <a:effectLst/>
                <a:latin typeface="Arial" panose="020B0604020202020204" pitchFamily="34" charset="0"/>
                <a:cs typeface="Arial" panose="020B0604020202020204" pitchFamily="34" charset="0"/>
              </a:rPr>
              <a:t>ORD</a:t>
            </a:r>
            <a:r>
              <a:rPr lang="en-US" i="0" dirty="0">
                <a:solidFill>
                  <a:schemeClr val="bg1"/>
                </a:solidFill>
                <a:effectLst/>
                <a:latin typeface="Arial" panose="020B0604020202020204" pitchFamily="34" charset="0"/>
                <a:cs typeface="Arial" panose="020B0604020202020204" pitchFamily="34" charset="0"/>
              </a:rPr>
              <a:t> of hosts, the God of Israel, “If you really set your mind to enter Egypt and go in to reside there, 16 then the sword, which you are afraid of, will overtake you there in the land of Egypt; and the famine, about which you are anxious, will follow closely after you there </a:t>
            </a:r>
            <a:r>
              <a:rPr lang="en-US" i="1" dirty="0">
                <a:solidFill>
                  <a:schemeClr val="bg1"/>
                </a:solidFill>
                <a:effectLst/>
                <a:latin typeface="Arial" panose="020B0604020202020204" pitchFamily="34" charset="0"/>
                <a:cs typeface="Arial" panose="020B0604020202020204" pitchFamily="34" charset="0"/>
              </a:rPr>
              <a:t>in</a:t>
            </a:r>
            <a:r>
              <a:rPr lang="en-US" i="0" dirty="0">
                <a:solidFill>
                  <a:schemeClr val="bg1"/>
                </a:solidFill>
                <a:effectLst/>
                <a:latin typeface="Arial" panose="020B0604020202020204" pitchFamily="34" charset="0"/>
                <a:cs typeface="Arial" panose="020B0604020202020204" pitchFamily="34" charset="0"/>
              </a:rPr>
              <a:t> Egypt, and you will die there. 17 So all the men who set their mind to go to Egypt to reside there will die by the sword, by famine and by pestilence; and they will have no survivors or refugees from the calamity that I am going to bring on them.”’”</a:t>
            </a:r>
            <a:br>
              <a:rPr lang="en-US" i="0" dirty="0">
                <a:solidFill>
                  <a:schemeClr val="bg1"/>
                </a:solidFill>
                <a:effectLst/>
                <a:latin typeface="Arial" panose="020B0604020202020204" pitchFamily="34" charset="0"/>
                <a:cs typeface="Arial" panose="020B0604020202020204" pitchFamily="34" charset="0"/>
              </a:rPr>
            </a:br>
            <a:r>
              <a:rPr lang="en-US" i="0" dirty="0">
                <a:solidFill>
                  <a:schemeClr val="bg1"/>
                </a:solidFill>
                <a:effectLst/>
                <a:latin typeface="Arial" panose="020B0604020202020204" pitchFamily="34" charset="0"/>
                <a:cs typeface="Arial" panose="020B0604020202020204" pitchFamily="34" charset="0"/>
              </a:rPr>
              <a:t>    18 For thus says the L</a:t>
            </a:r>
            <a:r>
              <a:rPr lang="en-US" i="0" cap="all" dirty="0">
                <a:solidFill>
                  <a:schemeClr val="bg1"/>
                </a:solidFill>
                <a:effectLst/>
                <a:latin typeface="Arial" panose="020B0604020202020204" pitchFamily="34" charset="0"/>
                <a:cs typeface="Arial" panose="020B0604020202020204" pitchFamily="34" charset="0"/>
              </a:rPr>
              <a:t>ORD</a:t>
            </a:r>
            <a:r>
              <a:rPr lang="en-US" i="0" dirty="0">
                <a:solidFill>
                  <a:schemeClr val="bg1"/>
                </a:solidFill>
                <a:effectLst/>
                <a:latin typeface="Arial" panose="020B0604020202020204" pitchFamily="34" charset="0"/>
                <a:cs typeface="Arial" panose="020B0604020202020204" pitchFamily="34" charset="0"/>
              </a:rPr>
              <a:t> of hosts, the God of Israel, “As My anger and wrath have been poured out on the inhabitants of Jerusalem, so My wrath will be poured out on you when you enter Egypt. And you will become a curse, an object of horror, an imprecation and a reproach; and you will see this place no more.” 19 </a:t>
            </a:r>
            <a:r>
              <a:rPr lang="en-US" b="1" i="0" dirty="0">
                <a:solidFill>
                  <a:schemeClr val="bg1"/>
                </a:solidFill>
                <a:effectLst/>
                <a:latin typeface="Arial" panose="020B0604020202020204" pitchFamily="34" charset="0"/>
                <a:cs typeface="Arial" panose="020B0604020202020204" pitchFamily="34" charset="0"/>
              </a:rPr>
              <a:t>The L</a:t>
            </a:r>
            <a:r>
              <a:rPr lang="en-US" b="1" i="0" cap="all" dirty="0">
                <a:solidFill>
                  <a:schemeClr val="bg1"/>
                </a:solidFill>
                <a:effectLst/>
                <a:latin typeface="Arial" panose="020B0604020202020204" pitchFamily="34" charset="0"/>
                <a:cs typeface="Arial" panose="020B0604020202020204" pitchFamily="34" charset="0"/>
              </a:rPr>
              <a:t>ORD</a:t>
            </a:r>
            <a:r>
              <a:rPr lang="en-US" b="1" i="0" dirty="0">
                <a:solidFill>
                  <a:schemeClr val="bg1"/>
                </a:solidFill>
                <a:effectLst/>
                <a:latin typeface="Arial" panose="020B0604020202020204" pitchFamily="34" charset="0"/>
                <a:cs typeface="Arial" panose="020B0604020202020204" pitchFamily="34" charset="0"/>
              </a:rPr>
              <a:t> has spoken to you</a:t>
            </a:r>
            <a:r>
              <a:rPr lang="en-US" i="0" dirty="0">
                <a:solidFill>
                  <a:schemeClr val="bg1"/>
                </a:solidFill>
                <a:effectLst/>
                <a:latin typeface="Arial" panose="020B0604020202020204" pitchFamily="34" charset="0"/>
                <a:cs typeface="Arial" panose="020B0604020202020204" pitchFamily="34" charset="0"/>
              </a:rPr>
              <a:t>, O remnant of Judah, “Do not go into Egypt!” You should clearly understand that today I have testified against you. 20 For you have </a:t>
            </a:r>
            <a:r>
              <a:rPr lang="en-US" i="1" dirty="0">
                <a:solidFill>
                  <a:schemeClr val="bg1"/>
                </a:solidFill>
                <a:effectLst/>
                <a:latin typeface="Arial" panose="020B0604020202020204" pitchFamily="34" charset="0"/>
                <a:cs typeface="Arial" panose="020B0604020202020204" pitchFamily="34" charset="0"/>
              </a:rPr>
              <a:t>only</a:t>
            </a:r>
            <a:r>
              <a:rPr lang="en-US" i="0" dirty="0">
                <a:solidFill>
                  <a:schemeClr val="bg1"/>
                </a:solidFill>
                <a:effectLst/>
                <a:latin typeface="Arial" panose="020B0604020202020204" pitchFamily="34" charset="0"/>
                <a:cs typeface="Arial" panose="020B0604020202020204" pitchFamily="34" charset="0"/>
              </a:rPr>
              <a:t> deceived yourselves; for it is you who sent me to the L</a:t>
            </a:r>
            <a:r>
              <a:rPr lang="en-US" i="0" cap="all" dirty="0">
                <a:solidFill>
                  <a:schemeClr val="bg1"/>
                </a:solidFill>
                <a:effectLst/>
                <a:latin typeface="Arial" panose="020B0604020202020204" pitchFamily="34" charset="0"/>
                <a:cs typeface="Arial" panose="020B0604020202020204" pitchFamily="34" charset="0"/>
              </a:rPr>
              <a:t>ORD</a:t>
            </a:r>
            <a:r>
              <a:rPr lang="en-US" i="0" dirty="0">
                <a:solidFill>
                  <a:schemeClr val="bg1"/>
                </a:solidFill>
                <a:effectLst/>
                <a:latin typeface="Arial" panose="020B0604020202020204" pitchFamily="34" charset="0"/>
                <a:cs typeface="Arial" panose="020B0604020202020204" pitchFamily="34" charset="0"/>
              </a:rPr>
              <a:t> your God, saying, “Pray for us to the L</a:t>
            </a:r>
            <a:r>
              <a:rPr lang="en-US" i="0" cap="all" dirty="0">
                <a:solidFill>
                  <a:schemeClr val="bg1"/>
                </a:solidFill>
                <a:effectLst/>
                <a:latin typeface="Arial" panose="020B0604020202020204" pitchFamily="34" charset="0"/>
                <a:cs typeface="Arial" panose="020B0604020202020204" pitchFamily="34" charset="0"/>
              </a:rPr>
              <a:t>ORD</a:t>
            </a:r>
            <a:r>
              <a:rPr lang="en-US" i="0" dirty="0">
                <a:solidFill>
                  <a:schemeClr val="bg1"/>
                </a:solidFill>
                <a:effectLst/>
                <a:latin typeface="Arial" panose="020B0604020202020204" pitchFamily="34" charset="0"/>
                <a:cs typeface="Arial" panose="020B0604020202020204" pitchFamily="34" charset="0"/>
              </a:rPr>
              <a:t> our God; and whatever the L</a:t>
            </a:r>
            <a:r>
              <a:rPr lang="en-US" i="0" cap="all" dirty="0">
                <a:solidFill>
                  <a:schemeClr val="bg1"/>
                </a:solidFill>
                <a:effectLst/>
                <a:latin typeface="Arial" panose="020B0604020202020204" pitchFamily="34" charset="0"/>
                <a:cs typeface="Arial" panose="020B0604020202020204" pitchFamily="34" charset="0"/>
              </a:rPr>
              <a:t>ORD</a:t>
            </a:r>
            <a:r>
              <a:rPr lang="en-US" i="0" dirty="0">
                <a:solidFill>
                  <a:schemeClr val="bg1"/>
                </a:solidFill>
                <a:effectLst/>
                <a:latin typeface="Arial" panose="020B0604020202020204" pitchFamily="34" charset="0"/>
                <a:cs typeface="Arial" panose="020B0604020202020204" pitchFamily="34" charset="0"/>
              </a:rPr>
              <a:t> our God says, tell us so, and we will do it.” 21 So I have told you today, but you have not obeyed the L</a:t>
            </a:r>
            <a:r>
              <a:rPr lang="en-US" i="0" cap="all" dirty="0">
                <a:solidFill>
                  <a:schemeClr val="bg1"/>
                </a:solidFill>
                <a:effectLst/>
                <a:latin typeface="Arial" panose="020B0604020202020204" pitchFamily="34" charset="0"/>
                <a:cs typeface="Arial" panose="020B0604020202020204" pitchFamily="34" charset="0"/>
              </a:rPr>
              <a:t>ORD</a:t>
            </a:r>
            <a:r>
              <a:rPr lang="en-US" i="0" dirty="0">
                <a:solidFill>
                  <a:schemeClr val="bg1"/>
                </a:solidFill>
                <a:effectLst/>
                <a:latin typeface="Arial" panose="020B0604020202020204" pitchFamily="34" charset="0"/>
                <a:cs typeface="Arial" panose="020B0604020202020204" pitchFamily="34" charset="0"/>
              </a:rPr>
              <a:t> your God, even in whatever He has sent me to </a:t>
            </a:r>
            <a:r>
              <a:rPr lang="en-US" i="1" dirty="0">
                <a:solidFill>
                  <a:schemeClr val="bg1"/>
                </a:solidFill>
                <a:effectLst/>
                <a:latin typeface="Arial" panose="020B0604020202020204" pitchFamily="34" charset="0"/>
                <a:cs typeface="Arial" panose="020B0604020202020204" pitchFamily="34" charset="0"/>
              </a:rPr>
              <a:t>tell</a:t>
            </a:r>
            <a:r>
              <a:rPr lang="en-US" i="0" dirty="0">
                <a:solidFill>
                  <a:schemeClr val="bg1"/>
                </a:solidFill>
                <a:effectLst/>
                <a:latin typeface="Arial" panose="020B0604020202020204" pitchFamily="34" charset="0"/>
                <a:cs typeface="Arial" panose="020B0604020202020204" pitchFamily="34" charset="0"/>
              </a:rPr>
              <a:t> you. 22 Therefore you should now clearly understand that you will die by the sword, by famine and by pestilence, in the place where you wish to go to reside. (Jeremiah 42:13-22)</a:t>
            </a:r>
            <a:endParaRPr lang="en-US" dirty="0">
              <a:solidFill>
                <a:schemeClr val="bg1"/>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8C763BF0-AAC6-E711-EF77-0BCFB0D99ECB}"/>
              </a:ext>
            </a:extLst>
          </p:cNvPr>
          <p:cNvSpPr/>
          <p:nvPr/>
        </p:nvSpPr>
        <p:spPr>
          <a:xfrm>
            <a:off x="758561" y="831687"/>
            <a:ext cx="5563108" cy="45980"/>
          </a:xfrm>
          <a:prstGeom prst="rect">
            <a:avLst/>
          </a:prstGeom>
          <a:solidFill>
            <a:srgbClr val="FF0000"/>
          </a:solid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highlight>
                <a:srgbClr val="000000"/>
              </a:highlight>
            </a:endParaRPr>
          </a:p>
        </p:txBody>
      </p:sp>
      <p:sp>
        <p:nvSpPr>
          <p:cNvPr id="18" name="Rectangle 17">
            <a:extLst>
              <a:ext uri="{FF2B5EF4-FFF2-40B4-BE49-F238E27FC236}">
                <a16:creationId xmlns:a16="http://schemas.microsoft.com/office/drawing/2014/main" id="{53A8B69E-8C76-A0C1-FF0C-BD59DA5C901C}"/>
              </a:ext>
            </a:extLst>
          </p:cNvPr>
          <p:cNvSpPr/>
          <p:nvPr/>
        </p:nvSpPr>
        <p:spPr>
          <a:xfrm>
            <a:off x="1244026" y="1108222"/>
            <a:ext cx="10568411" cy="45719"/>
          </a:xfrm>
          <a:prstGeom prst="rect">
            <a:avLst/>
          </a:prstGeom>
          <a:solidFill>
            <a:srgbClr val="FF0000"/>
          </a:solid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highlight>
                <a:srgbClr val="000000"/>
              </a:highlight>
            </a:endParaRPr>
          </a:p>
        </p:txBody>
      </p:sp>
      <p:sp>
        <p:nvSpPr>
          <p:cNvPr id="19" name="Rectangle 18">
            <a:extLst>
              <a:ext uri="{FF2B5EF4-FFF2-40B4-BE49-F238E27FC236}">
                <a16:creationId xmlns:a16="http://schemas.microsoft.com/office/drawing/2014/main" id="{DB0EAEE3-3878-FE61-4AA3-6EDEB27474A8}"/>
              </a:ext>
            </a:extLst>
          </p:cNvPr>
          <p:cNvSpPr/>
          <p:nvPr/>
        </p:nvSpPr>
        <p:spPr>
          <a:xfrm>
            <a:off x="431928" y="1384120"/>
            <a:ext cx="4278577" cy="54471"/>
          </a:xfrm>
          <a:prstGeom prst="rect">
            <a:avLst/>
          </a:prstGeom>
          <a:solidFill>
            <a:srgbClr val="FF0000"/>
          </a:solid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highlight>
                <a:srgbClr val="000000"/>
              </a:highlight>
            </a:endParaRPr>
          </a:p>
        </p:txBody>
      </p:sp>
      <p:sp>
        <p:nvSpPr>
          <p:cNvPr id="20" name="Rectangle 19">
            <a:extLst>
              <a:ext uri="{FF2B5EF4-FFF2-40B4-BE49-F238E27FC236}">
                <a16:creationId xmlns:a16="http://schemas.microsoft.com/office/drawing/2014/main" id="{F16F9DAB-B08B-1102-3317-939A471325E4}"/>
              </a:ext>
            </a:extLst>
          </p:cNvPr>
          <p:cNvSpPr/>
          <p:nvPr/>
        </p:nvSpPr>
        <p:spPr>
          <a:xfrm>
            <a:off x="6249329" y="1669970"/>
            <a:ext cx="5379078" cy="45719"/>
          </a:xfrm>
          <a:prstGeom prst="rect">
            <a:avLst/>
          </a:prstGeom>
          <a:solidFill>
            <a:srgbClr val="FF0000"/>
          </a:solid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highlight>
                <a:srgbClr val="000000"/>
              </a:highlight>
            </a:endParaRPr>
          </a:p>
        </p:txBody>
      </p:sp>
      <p:sp>
        <p:nvSpPr>
          <p:cNvPr id="21" name="Rectangle 20">
            <a:extLst>
              <a:ext uri="{FF2B5EF4-FFF2-40B4-BE49-F238E27FC236}">
                <a16:creationId xmlns:a16="http://schemas.microsoft.com/office/drawing/2014/main" id="{7FD5C47A-8CF4-91AF-BC00-FD3CB02170B4}"/>
              </a:ext>
            </a:extLst>
          </p:cNvPr>
          <p:cNvSpPr/>
          <p:nvPr/>
        </p:nvSpPr>
        <p:spPr>
          <a:xfrm flipV="1">
            <a:off x="636693" y="1945868"/>
            <a:ext cx="10916344" cy="45719"/>
          </a:xfrm>
          <a:prstGeom prst="rect">
            <a:avLst/>
          </a:prstGeom>
          <a:solidFill>
            <a:srgbClr val="FF0000"/>
          </a:solid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highlight>
                <a:srgbClr val="000000"/>
              </a:highlight>
            </a:endParaRPr>
          </a:p>
        </p:txBody>
      </p:sp>
      <p:sp>
        <p:nvSpPr>
          <p:cNvPr id="22" name="Rectangle 21">
            <a:extLst>
              <a:ext uri="{FF2B5EF4-FFF2-40B4-BE49-F238E27FC236}">
                <a16:creationId xmlns:a16="http://schemas.microsoft.com/office/drawing/2014/main" id="{D7585EC4-C63A-FF87-E1C2-4C2C4339F0FA}"/>
              </a:ext>
            </a:extLst>
          </p:cNvPr>
          <p:cNvSpPr/>
          <p:nvPr/>
        </p:nvSpPr>
        <p:spPr>
          <a:xfrm>
            <a:off x="243752" y="2214595"/>
            <a:ext cx="11687409" cy="45719"/>
          </a:xfrm>
          <a:prstGeom prst="rect">
            <a:avLst/>
          </a:prstGeom>
          <a:solidFill>
            <a:srgbClr val="FF0000"/>
          </a:solid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highlight>
                <a:srgbClr val="000000"/>
              </a:highlight>
            </a:endParaRPr>
          </a:p>
        </p:txBody>
      </p:sp>
      <p:sp>
        <p:nvSpPr>
          <p:cNvPr id="23" name="Rectangle 22">
            <a:extLst>
              <a:ext uri="{FF2B5EF4-FFF2-40B4-BE49-F238E27FC236}">
                <a16:creationId xmlns:a16="http://schemas.microsoft.com/office/drawing/2014/main" id="{B9430179-2721-5EAF-488A-D1A9DE30FE5A}"/>
              </a:ext>
            </a:extLst>
          </p:cNvPr>
          <p:cNvSpPr/>
          <p:nvPr/>
        </p:nvSpPr>
        <p:spPr>
          <a:xfrm flipV="1">
            <a:off x="377184" y="2496609"/>
            <a:ext cx="11435253" cy="45981"/>
          </a:xfrm>
          <a:prstGeom prst="rect">
            <a:avLst/>
          </a:prstGeom>
          <a:solidFill>
            <a:srgbClr val="FF0000"/>
          </a:solid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highlight>
                <a:srgbClr val="000000"/>
              </a:highlight>
            </a:endParaRPr>
          </a:p>
        </p:txBody>
      </p:sp>
      <p:sp>
        <p:nvSpPr>
          <p:cNvPr id="24" name="Rectangle 23">
            <a:extLst>
              <a:ext uri="{FF2B5EF4-FFF2-40B4-BE49-F238E27FC236}">
                <a16:creationId xmlns:a16="http://schemas.microsoft.com/office/drawing/2014/main" id="{462E3547-A34B-9EE5-A2CF-85232C50598B}"/>
              </a:ext>
            </a:extLst>
          </p:cNvPr>
          <p:cNvSpPr/>
          <p:nvPr/>
        </p:nvSpPr>
        <p:spPr>
          <a:xfrm>
            <a:off x="1728045" y="2769030"/>
            <a:ext cx="8444655" cy="45719"/>
          </a:xfrm>
          <a:prstGeom prst="rect">
            <a:avLst/>
          </a:prstGeom>
          <a:solidFill>
            <a:srgbClr val="FF0000"/>
          </a:solid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highlight>
                <a:srgbClr val="000000"/>
              </a:highlight>
            </a:endParaRPr>
          </a:p>
        </p:txBody>
      </p:sp>
      <p:sp>
        <p:nvSpPr>
          <p:cNvPr id="25" name="Rectangle 24">
            <a:extLst>
              <a:ext uri="{FF2B5EF4-FFF2-40B4-BE49-F238E27FC236}">
                <a16:creationId xmlns:a16="http://schemas.microsoft.com/office/drawing/2014/main" id="{1F4DF5F0-F699-A617-05DD-0C9D2CCCA9B6}"/>
              </a:ext>
            </a:extLst>
          </p:cNvPr>
          <p:cNvSpPr/>
          <p:nvPr/>
        </p:nvSpPr>
        <p:spPr>
          <a:xfrm>
            <a:off x="9329986" y="3297546"/>
            <a:ext cx="2298421" cy="46844"/>
          </a:xfrm>
          <a:prstGeom prst="rect">
            <a:avLst/>
          </a:prstGeom>
          <a:solidFill>
            <a:srgbClr val="FF0000"/>
          </a:solid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highlight>
                <a:srgbClr val="000000"/>
              </a:highlight>
            </a:endParaRPr>
          </a:p>
        </p:txBody>
      </p:sp>
      <p:sp>
        <p:nvSpPr>
          <p:cNvPr id="26" name="Rectangle 25">
            <a:extLst>
              <a:ext uri="{FF2B5EF4-FFF2-40B4-BE49-F238E27FC236}">
                <a16:creationId xmlns:a16="http://schemas.microsoft.com/office/drawing/2014/main" id="{5832F18F-24E1-687B-F66F-24EC8EF659C0}"/>
              </a:ext>
            </a:extLst>
          </p:cNvPr>
          <p:cNvSpPr/>
          <p:nvPr/>
        </p:nvSpPr>
        <p:spPr>
          <a:xfrm flipV="1">
            <a:off x="334458" y="3570829"/>
            <a:ext cx="9477757" cy="46844"/>
          </a:xfrm>
          <a:prstGeom prst="rect">
            <a:avLst/>
          </a:prstGeom>
          <a:solidFill>
            <a:srgbClr val="FF0000"/>
          </a:solid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highlight>
                <a:srgbClr val="000000"/>
              </a:highlight>
            </a:endParaRPr>
          </a:p>
        </p:txBody>
      </p:sp>
      <p:sp>
        <p:nvSpPr>
          <p:cNvPr id="27" name="Rectangle 26">
            <a:extLst>
              <a:ext uri="{FF2B5EF4-FFF2-40B4-BE49-F238E27FC236}">
                <a16:creationId xmlns:a16="http://schemas.microsoft.com/office/drawing/2014/main" id="{C2C9051F-6D70-E3D5-18B3-DBC93A5150A4}"/>
              </a:ext>
            </a:extLst>
          </p:cNvPr>
          <p:cNvSpPr/>
          <p:nvPr/>
        </p:nvSpPr>
        <p:spPr>
          <a:xfrm>
            <a:off x="2097129" y="4955881"/>
            <a:ext cx="9376834" cy="45719"/>
          </a:xfrm>
          <a:prstGeom prst="rect">
            <a:avLst/>
          </a:prstGeom>
          <a:solidFill>
            <a:srgbClr val="FF0000"/>
          </a:solid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highlight>
                <a:srgbClr val="000000"/>
              </a:highlight>
            </a:endParaRPr>
          </a:p>
        </p:txBody>
      </p:sp>
      <p:sp>
        <p:nvSpPr>
          <p:cNvPr id="28" name="Rectangle 27">
            <a:extLst>
              <a:ext uri="{FF2B5EF4-FFF2-40B4-BE49-F238E27FC236}">
                <a16:creationId xmlns:a16="http://schemas.microsoft.com/office/drawing/2014/main" id="{8CE773D8-ACD1-12A9-76AB-1896EF506419}"/>
              </a:ext>
            </a:extLst>
          </p:cNvPr>
          <p:cNvSpPr/>
          <p:nvPr/>
        </p:nvSpPr>
        <p:spPr>
          <a:xfrm>
            <a:off x="2242920" y="5221269"/>
            <a:ext cx="5485519" cy="45719"/>
          </a:xfrm>
          <a:prstGeom prst="rect">
            <a:avLst/>
          </a:prstGeom>
          <a:solidFill>
            <a:srgbClr val="FF0000"/>
          </a:solid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highlight>
                <a:srgbClr val="000000"/>
              </a:highlight>
            </a:endParaRPr>
          </a:p>
        </p:txBody>
      </p:sp>
      <p:sp>
        <p:nvSpPr>
          <p:cNvPr id="29" name="TextBox 28">
            <a:extLst>
              <a:ext uri="{FF2B5EF4-FFF2-40B4-BE49-F238E27FC236}">
                <a16:creationId xmlns:a16="http://schemas.microsoft.com/office/drawing/2014/main" id="{9EFE5FA1-B1D3-411B-80F9-FB73ED3D581C}"/>
              </a:ext>
            </a:extLst>
          </p:cNvPr>
          <p:cNvSpPr txBox="1"/>
          <p:nvPr/>
        </p:nvSpPr>
        <p:spPr>
          <a:xfrm>
            <a:off x="1518413" y="5592330"/>
            <a:ext cx="9152794" cy="477054"/>
          </a:xfrm>
          <a:prstGeom prst="rect">
            <a:avLst/>
          </a:prstGeom>
          <a:noFill/>
        </p:spPr>
        <p:txBody>
          <a:bodyPr wrap="square" rtlCol="0">
            <a:spAutoFit/>
          </a:bodyPr>
          <a:lstStyle/>
          <a:p>
            <a:pPr algn="ctr"/>
            <a:r>
              <a:rPr lang="en-US" sz="2500" dirty="0"/>
              <a:t>Disobedience is going to cause the Jews to suffer greatly!</a:t>
            </a:r>
          </a:p>
        </p:txBody>
      </p:sp>
      <p:sp>
        <p:nvSpPr>
          <p:cNvPr id="30" name="TextBox 29">
            <a:extLst>
              <a:ext uri="{FF2B5EF4-FFF2-40B4-BE49-F238E27FC236}">
                <a16:creationId xmlns:a16="http://schemas.microsoft.com/office/drawing/2014/main" id="{B23CAC99-6CB4-3DB5-D94F-FAFB22937CEB}"/>
              </a:ext>
            </a:extLst>
          </p:cNvPr>
          <p:cNvSpPr txBox="1"/>
          <p:nvPr/>
        </p:nvSpPr>
        <p:spPr>
          <a:xfrm>
            <a:off x="481893" y="6008728"/>
            <a:ext cx="10936957" cy="861774"/>
          </a:xfrm>
          <a:prstGeom prst="rect">
            <a:avLst/>
          </a:prstGeom>
          <a:noFill/>
        </p:spPr>
        <p:txBody>
          <a:bodyPr wrap="square" rtlCol="0">
            <a:spAutoFit/>
          </a:bodyPr>
          <a:lstStyle/>
          <a:p>
            <a:pPr algn="ctr"/>
            <a:r>
              <a:rPr lang="en-US" sz="2500" dirty="0"/>
              <a:t>Sin has consequences (the theme of Lamentations – the sufferings of Jerusalem/her people)</a:t>
            </a:r>
          </a:p>
        </p:txBody>
      </p:sp>
    </p:spTree>
    <p:extLst>
      <p:ext uri="{BB962C8B-B14F-4D97-AF65-F5344CB8AC3E}">
        <p14:creationId xmlns:p14="http://schemas.microsoft.com/office/powerpoint/2010/main" val="3968074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ured beige background">
            <a:extLst>
              <a:ext uri="{FF2B5EF4-FFF2-40B4-BE49-F238E27FC236}">
                <a16:creationId xmlns:a16="http://schemas.microsoft.com/office/drawing/2014/main" id="{3ED93B49-8256-5036-F643-3A17BA6BD5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728834D6-EF29-AFFA-FADC-FE7E8EB8B092}"/>
              </a:ext>
            </a:extLst>
          </p:cNvPr>
          <p:cNvSpPr txBox="1"/>
          <p:nvPr/>
        </p:nvSpPr>
        <p:spPr>
          <a:xfrm>
            <a:off x="526472" y="600364"/>
            <a:ext cx="4151035" cy="630942"/>
          </a:xfrm>
          <a:prstGeom prst="rect">
            <a:avLst/>
          </a:prstGeom>
          <a:noFill/>
        </p:spPr>
        <p:txBody>
          <a:bodyPr wrap="square" rtlCol="0">
            <a:spAutoFit/>
          </a:bodyPr>
          <a:lstStyle/>
          <a:p>
            <a:r>
              <a:rPr lang="en-US" sz="3500" dirty="0"/>
              <a:t>Listening Is Better</a:t>
            </a:r>
          </a:p>
        </p:txBody>
      </p:sp>
      <p:sp>
        <p:nvSpPr>
          <p:cNvPr id="7" name="TextBox 6">
            <a:extLst>
              <a:ext uri="{FF2B5EF4-FFF2-40B4-BE49-F238E27FC236}">
                <a16:creationId xmlns:a16="http://schemas.microsoft.com/office/drawing/2014/main" id="{B5E2A842-474B-DEA8-5F2E-3DEAE7E32D9F}"/>
              </a:ext>
            </a:extLst>
          </p:cNvPr>
          <p:cNvSpPr txBox="1"/>
          <p:nvPr/>
        </p:nvSpPr>
        <p:spPr>
          <a:xfrm>
            <a:off x="960582" y="1385455"/>
            <a:ext cx="3497118" cy="477054"/>
          </a:xfrm>
          <a:prstGeom prst="rect">
            <a:avLst/>
          </a:prstGeom>
          <a:noFill/>
        </p:spPr>
        <p:txBody>
          <a:bodyPr wrap="square" rtlCol="0">
            <a:spAutoFit/>
          </a:bodyPr>
          <a:lstStyle/>
          <a:p>
            <a:r>
              <a:rPr lang="en-US" sz="2500" dirty="0"/>
              <a:t>Jeremiah 43:1-7</a:t>
            </a:r>
          </a:p>
        </p:txBody>
      </p:sp>
      <p:sp>
        <p:nvSpPr>
          <p:cNvPr id="2" name="TextBox 1">
            <a:extLst>
              <a:ext uri="{FF2B5EF4-FFF2-40B4-BE49-F238E27FC236}">
                <a16:creationId xmlns:a16="http://schemas.microsoft.com/office/drawing/2014/main" id="{47EE7BE5-F225-215B-B3CE-B08D05F9C343}"/>
              </a:ext>
            </a:extLst>
          </p:cNvPr>
          <p:cNvSpPr txBox="1"/>
          <p:nvPr/>
        </p:nvSpPr>
        <p:spPr>
          <a:xfrm>
            <a:off x="960582" y="2018927"/>
            <a:ext cx="11113477" cy="1246495"/>
          </a:xfrm>
          <a:prstGeom prst="rect">
            <a:avLst/>
          </a:prstGeom>
          <a:noFill/>
        </p:spPr>
        <p:txBody>
          <a:bodyPr wrap="square" rtlCol="0">
            <a:spAutoFit/>
          </a:bodyPr>
          <a:lstStyle/>
          <a:p>
            <a:r>
              <a:rPr lang="en-US" sz="2500" dirty="0"/>
              <a:t>The leaders of the people (characterized as </a:t>
            </a:r>
            <a:r>
              <a:rPr lang="en-US" sz="2500" i="1" dirty="0"/>
              <a:t>arrogant</a:t>
            </a:r>
            <a:r>
              <a:rPr lang="en-US" sz="2500" dirty="0"/>
              <a:t>) claimed Jeremiah was lying</a:t>
            </a:r>
          </a:p>
          <a:p>
            <a:pPr marL="342900" indent="-342900">
              <a:buFont typeface="Arial" panose="020B0604020202020204" pitchFamily="34" charset="0"/>
              <a:buChar char="•"/>
            </a:pPr>
            <a:r>
              <a:rPr lang="en-US" sz="2500" dirty="0"/>
              <a:t>“He’s not telling us what we want to hear!”</a:t>
            </a:r>
          </a:p>
          <a:p>
            <a:pPr marL="800100" lvl="1" indent="-342900">
              <a:buFont typeface="Arial" panose="020B0604020202020204" pitchFamily="34" charset="0"/>
              <a:buChar char="•"/>
            </a:pPr>
            <a:r>
              <a:rPr lang="en-US" sz="2500" dirty="0"/>
              <a:t>Just because we do not like the truth doesn’t make it any less true</a:t>
            </a:r>
          </a:p>
        </p:txBody>
      </p:sp>
      <p:sp>
        <p:nvSpPr>
          <p:cNvPr id="3" name="TextBox 2">
            <a:extLst>
              <a:ext uri="{FF2B5EF4-FFF2-40B4-BE49-F238E27FC236}">
                <a16:creationId xmlns:a16="http://schemas.microsoft.com/office/drawing/2014/main" id="{8AB89F19-1486-6267-9E69-27EA50B0CB17}"/>
              </a:ext>
            </a:extLst>
          </p:cNvPr>
          <p:cNvSpPr txBox="1"/>
          <p:nvPr/>
        </p:nvSpPr>
        <p:spPr>
          <a:xfrm>
            <a:off x="960582" y="3421405"/>
            <a:ext cx="10287000" cy="1246495"/>
          </a:xfrm>
          <a:prstGeom prst="rect">
            <a:avLst/>
          </a:prstGeom>
          <a:noFill/>
        </p:spPr>
        <p:txBody>
          <a:bodyPr wrap="square" rtlCol="0">
            <a:spAutoFit/>
          </a:bodyPr>
          <a:lstStyle/>
          <a:p>
            <a:r>
              <a:rPr lang="en-US" sz="2500" dirty="0"/>
              <a:t>What the Jews are really saying is: God’s plan will lead to our death, our plan will lead to our safety</a:t>
            </a:r>
          </a:p>
          <a:p>
            <a:pPr marL="342900" indent="-342900">
              <a:buFont typeface="Arial" panose="020B0604020202020204" pitchFamily="34" charset="0"/>
              <a:buChar char="•"/>
            </a:pPr>
            <a:r>
              <a:rPr lang="en-US" sz="2500" dirty="0"/>
              <a:t>“Our plan is better than God’s”</a:t>
            </a:r>
          </a:p>
        </p:txBody>
      </p:sp>
      <p:sp>
        <p:nvSpPr>
          <p:cNvPr id="4" name="Arrow: Right 3">
            <a:extLst>
              <a:ext uri="{FF2B5EF4-FFF2-40B4-BE49-F238E27FC236}">
                <a16:creationId xmlns:a16="http://schemas.microsoft.com/office/drawing/2014/main" id="{0D3DC525-6DC7-A360-2F10-59EC9F79B849}"/>
              </a:ext>
            </a:extLst>
          </p:cNvPr>
          <p:cNvSpPr/>
          <p:nvPr/>
        </p:nvSpPr>
        <p:spPr>
          <a:xfrm rot="5400000">
            <a:off x="2782766" y="4913544"/>
            <a:ext cx="800100" cy="23739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1A5D8034-4CC5-E7D6-08EF-03039DF0586F}"/>
              </a:ext>
            </a:extLst>
          </p:cNvPr>
          <p:cNvSpPr txBox="1"/>
          <p:nvPr/>
        </p:nvSpPr>
        <p:spPr>
          <a:xfrm>
            <a:off x="848458" y="5472545"/>
            <a:ext cx="4668716" cy="861774"/>
          </a:xfrm>
          <a:prstGeom prst="rect">
            <a:avLst/>
          </a:prstGeom>
          <a:noFill/>
        </p:spPr>
        <p:txBody>
          <a:bodyPr wrap="square" rtlCol="0">
            <a:spAutoFit/>
          </a:bodyPr>
          <a:lstStyle/>
          <a:p>
            <a:pPr algn="ctr"/>
            <a:r>
              <a:rPr lang="en-US" sz="2500" dirty="0"/>
              <a:t>Zero trust</a:t>
            </a:r>
          </a:p>
          <a:p>
            <a:pPr algn="ctr"/>
            <a:r>
              <a:rPr lang="en-US" sz="2500" dirty="0"/>
              <a:t>Fear dictates their plan</a:t>
            </a:r>
          </a:p>
        </p:txBody>
      </p:sp>
      <p:sp>
        <p:nvSpPr>
          <p:cNvPr id="9" name="Rectangle 8">
            <a:extLst>
              <a:ext uri="{FF2B5EF4-FFF2-40B4-BE49-F238E27FC236}">
                <a16:creationId xmlns:a16="http://schemas.microsoft.com/office/drawing/2014/main" id="{75C1B5C2-C373-0A3E-B626-783A7C59B6E5}"/>
              </a:ext>
            </a:extLst>
          </p:cNvPr>
          <p:cNvSpPr/>
          <p:nvPr/>
        </p:nvSpPr>
        <p:spPr>
          <a:xfrm>
            <a:off x="6096000" y="4158762"/>
            <a:ext cx="5659315" cy="253218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000" dirty="0"/>
              <a:t>“So…[they] did not obey the voice of the LORD…” (Jeremiah 43:4, NASB1995)</a:t>
            </a:r>
          </a:p>
        </p:txBody>
      </p:sp>
    </p:spTree>
    <p:extLst>
      <p:ext uri="{BB962C8B-B14F-4D97-AF65-F5344CB8AC3E}">
        <p14:creationId xmlns:p14="http://schemas.microsoft.com/office/powerpoint/2010/main" val="1899641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4"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ured beige background">
            <a:extLst>
              <a:ext uri="{FF2B5EF4-FFF2-40B4-BE49-F238E27FC236}">
                <a16:creationId xmlns:a16="http://schemas.microsoft.com/office/drawing/2014/main" id="{3ED93B49-8256-5036-F643-3A17BA6BD5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728834D6-EF29-AFFA-FADC-FE7E8EB8B092}"/>
              </a:ext>
            </a:extLst>
          </p:cNvPr>
          <p:cNvSpPr txBox="1"/>
          <p:nvPr/>
        </p:nvSpPr>
        <p:spPr>
          <a:xfrm>
            <a:off x="526473" y="600364"/>
            <a:ext cx="5109396" cy="630942"/>
          </a:xfrm>
          <a:prstGeom prst="rect">
            <a:avLst/>
          </a:prstGeom>
          <a:noFill/>
        </p:spPr>
        <p:txBody>
          <a:bodyPr wrap="square" rtlCol="0">
            <a:spAutoFit/>
          </a:bodyPr>
          <a:lstStyle/>
          <a:p>
            <a:r>
              <a:rPr lang="en-US" sz="3500" dirty="0"/>
              <a:t>Listening Is Better</a:t>
            </a:r>
          </a:p>
        </p:txBody>
      </p:sp>
      <p:sp>
        <p:nvSpPr>
          <p:cNvPr id="7" name="TextBox 6">
            <a:extLst>
              <a:ext uri="{FF2B5EF4-FFF2-40B4-BE49-F238E27FC236}">
                <a16:creationId xmlns:a16="http://schemas.microsoft.com/office/drawing/2014/main" id="{B5E2A842-474B-DEA8-5F2E-3DEAE7E32D9F}"/>
              </a:ext>
            </a:extLst>
          </p:cNvPr>
          <p:cNvSpPr txBox="1"/>
          <p:nvPr/>
        </p:nvSpPr>
        <p:spPr>
          <a:xfrm>
            <a:off x="960582" y="1385455"/>
            <a:ext cx="9845164" cy="861774"/>
          </a:xfrm>
          <a:prstGeom prst="rect">
            <a:avLst/>
          </a:prstGeom>
          <a:noFill/>
        </p:spPr>
        <p:txBody>
          <a:bodyPr wrap="square" rtlCol="0">
            <a:spAutoFit/>
          </a:bodyPr>
          <a:lstStyle/>
          <a:p>
            <a:r>
              <a:rPr lang="en-US" sz="2500" dirty="0"/>
              <a:t>The leaders took the Jews, Jeremiah, and Baruch down to Egypt, against God’s commands</a:t>
            </a:r>
          </a:p>
        </p:txBody>
      </p:sp>
      <p:sp>
        <p:nvSpPr>
          <p:cNvPr id="2" name="TextBox 1">
            <a:extLst>
              <a:ext uri="{FF2B5EF4-FFF2-40B4-BE49-F238E27FC236}">
                <a16:creationId xmlns:a16="http://schemas.microsoft.com/office/drawing/2014/main" id="{7284DBAE-DCC3-F5BF-69DD-062E2EEA3230}"/>
              </a:ext>
            </a:extLst>
          </p:cNvPr>
          <p:cNvSpPr txBox="1"/>
          <p:nvPr/>
        </p:nvSpPr>
        <p:spPr>
          <a:xfrm>
            <a:off x="960582" y="2401378"/>
            <a:ext cx="10084777" cy="477054"/>
          </a:xfrm>
          <a:prstGeom prst="rect">
            <a:avLst/>
          </a:prstGeom>
          <a:noFill/>
        </p:spPr>
        <p:txBody>
          <a:bodyPr wrap="square" rtlCol="0">
            <a:spAutoFit/>
          </a:bodyPr>
          <a:lstStyle/>
          <a:p>
            <a:r>
              <a:rPr lang="en-US" sz="2500" dirty="0"/>
              <a:t>Just because leaders lead somewhere, doesn’t mean we ought to follow</a:t>
            </a:r>
          </a:p>
        </p:txBody>
      </p:sp>
      <p:sp>
        <p:nvSpPr>
          <p:cNvPr id="3" name="TextBox 2">
            <a:extLst>
              <a:ext uri="{FF2B5EF4-FFF2-40B4-BE49-F238E27FC236}">
                <a16:creationId xmlns:a16="http://schemas.microsoft.com/office/drawing/2014/main" id="{98916AA3-C483-B874-F193-5DAB7D3526DC}"/>
              </a:ext>
            </a:extLst>
          </p:cNvPr>
          <p:cNvSpPr txBox="1"/>
          <p:nvPr/>
        </p:nvSpPr>
        <p:spPr>
          <a:xfrm>
            <a:off x="960582" y="3032581"/>
            <a:ext cx="10314373" cy="861774"/>
          </a:xfrm>
          <a:prstGeom prst="rect">
            <a:avLst/>
          </a:prstGeom>
          <a:noFill/>
        </p:spPr>
        <p:txBody>
          <a:bodyPr wrap="square" rtlCol="0">
            <a:spAutoFit/>
          </a:bodyPr>
          <a:lstStyle/>
          <a:p>
            <a:r>
              <a:rPr lang="en-US" sz="2500" dirty="0"/>
              <a:t>Example: You don’t go skydiving without a parachute just because your buddy says it’ll be fun</a:t>
            </a:r>
          </a:p>
        </p:txBody>
      </p:sp>
      <p:sp>
        <p:nvSpPr>
          <p:cNvPr id="4" name="TextBox 3">
            <a:extLst>
              <a:ext uri="{FF2B5EF4-FFF2-40B4-BE49-F238E27FC236}">
                <a16:creationId xmlns:a16="http://schemas.microsoft.com/office/drawing/2014/main" id="{46BF1686-D685-53D9-BBC1-2F6414EFF3BA}"/>
              </a:ext>
            </a:extLst>
          </p:cNvPr>
          <p:cNvSpPr txBox="1"/>
          <p:nvPr/>
        </p:nvSpPr>
        <p:spPr>
          <a:xfrm>
            <a:off x="960582" y="4048504"/>
            <a:ext cx="8048445" cy="2785378"/>
          </a:xfrm>
          <a:prstGeom prst="rect">
            <a:avLst/>
          </a:prstGeom>
          <a:noFill/>
        </p:spPr>
        <p:txBody>
          <a:bodyPr wrap="square" rtlCol="0">
            <a:spAutoFit/>
          </a:bodyPr>
          <a:lstStyle/>
          <a:p>
            <a:r>
              <a:rPr lang="en-US" sz="2500" dirty="0"/>
              <a:t>As Christians today, we need more discernment</a:t>
            </a:r>
          </a:p>
          <a:p>
            <a:pPr marL="285750" indent="-285750">
              <a:buFont typeface="Arial" panose="020B0604020202020204" pitchFamily="34" charset="0"/>
              <a:buChar char="•"/>
            </a:pPr>
            <a:r>
              <a:rPr lang="en-US" sz="2500" dirty="0"/>
              <a:t>Too often we follow </a:t>
            </a:r>
            <a:r>
              <a:rPr lang="en-US" sz="2500" i="1" dirty="0"/>
              <a:t>people</a:t>
            </a:r>
            <a:r>
              <a:rPr lang="en-US" sz="2500" dirty="0"/>
              <a:t> and not </a:t>
            </a:r>
            <a:r>
              <a:rPr lang="en-US" sz="2500" i="1" dirty="0"/>
              <a:t>God’s word</a:t>
            </a:r>
            <a:endParaRPr lang="en-US" sz="2500" dirty="0"/>
          </a:p>
          <a:p>
            <a:pPr marL="285750" indent="-285750">
              <a:buFont typeface="Arial" panose="020B0604020202020204" pitchFamily="34" charset="0"/>
              <a:buChar char="•"/>
            </a:pPr>
            <a:r>
              <a:rPr lang="en-US" sz="2500" dirty="0"/>
              <a:t>Too often we go along with what everyone else thinks or says without our own study on a subject</a:t>
            </a:r>
          </a:p>
          <a:p>
            <a:pPr marL="285750" indent="-285750">
              <a:buFont typeface="Arial" panose="020B0604020202020204" pitchFamily="34" charset="0"/>
              <a:buChar char="•"/>
            </a:pPr>
            <a:r>
              <a:rPr lang="en-US" sz="2500" dirty="0"/>
              <a:t>Too often we do whatever the preacher, elder, teacher, </a:t>
            </a:r>
            <a:r>
              <a:rPr lang="en-US" sz="2500" dirty="0" err="1"/>
              <a:t>etc</a:t>
            </a:r>
            <a:r>
              <a:rPr lang="en-US" sz="2500" dirty="0"/>
              <a:t> says without careful thought</a:t>
            </a:r>
          </a:p>
          <a:p>
            <a:pPr marL="742950" lvl="1" indent="-285750">
              <a:buFont typeface="Arial" panose="020B0604020202020204" pitchFamily="34" charset="0"/>
              <a:buChar char="•"/>
            </a:pPr>
            <a:r>
              <a:rPr lang="en-US" sz="2500" dirty="0"/>
              <a:t>People can lead us astray if we are not careful</a:t>
            </a:r>
          </a:p>
        </p:txBody>
      </p:sp>
      <p:sp>
        <p:nvSpPr>
          <p:cNvPr id="8" name="Rectangle 7">
            <a:extLst>
              <a:ext uri="{FF2B5EF4-FFF2-40B4-BE49-F238E27FC236}">
                <a16:creationId xmlns:a16="http://schemas.microsoft.com/office/drawing/2014/main" id="{354B6700-5539-4EE4-0FB5-6304DD53BC25}"/>
              </a:ext>
            </a:extLst>
          </p:cNvPr>
          <p:cNvSpPr/>
          <p:nvPr/>
        </p:nvSpPr>
        <p:spPr>
          <a:xfrm>
            <a:off x="526473" y="1231306"/>
            <a:ext cx="11576649" cy="259411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500" dirty="0"/>
              <a:t>“You therefore, beloved, knowing this [people will twist Paul’s letters and the Scriptures], beloved, be on your guard so that you are not carried away by the error of unprincipled men and fall from your own steadfastness, but grow in the grace and knowledge of our Lord and Savior Jesus Christ.” (2 Peter 3:17-18, NASB1995)</a:t>
            </a:r>
          </a:p>
        </p:txBody>
      </p:sp>
    </p:spTree>
    <p:extLst>
      <p:ext uri="{BB962C8B-B14F-4D97-AF65-F5344CB8AC3E}">
        <p14:creationId xmlns:p14="http://schemas.microsoft.com/office/powerpoint/2010/main" val="309936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 grpId="0"/>
      <p:bldP spid="3" grpId="0"/>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ured beige background">
            <a:extLst>
              <a:ext uri="{FF2B5EF4-FFF2-40B4-BE49-F238E27FC236}">
                <a16:creationId xmlns:a16="http://schemas.microsoft.com/office/drawing/2014/main" id="{3ED93B49-8256-5036-F643-3A17BA6BD5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728834D6-EF29-AFFA-FADC-FE7E8EB8B092}"/>
              </a:ext>
            </a:extLst>
          </p:cNvPr>
          <p:cNvSpPr txBox="1"/>
          <p:nvPr/>
        </p:nvSpPr>
        <p:spPr>
          <a:xfrm>
            <a:off x="526472" y="600364"/>
            <a:ext cx="3702627" cy="630942"/>
          </a:xfrm>
          <a:prstGeom prst="rect">
            <a:avLst/>
          </a:prstGeom>
          <a:noFill/>
        </p:spPr>
        <p:txBody>
          <a:bodyPr wrap="square" rtlCol="0">
            <a:spAutoFit/>
          </a:bodyPr>
          <a:lstStyle/>
          <a:p>
            <a:r>
              <a:rPr lang="en-US" sz="3500" dirty="0"/>
              <a:t>Listening is Better</a:t>
            </a:r>
          </a:p>
        </p:txBody>
      </p:sp>
      <p:sp>
        <p:nvSpPr>
          <p:cNvPr id="7" name="TextBox 6">
            <a:extLst>
              <a:ext uri="{FF2B5EF4-FFF2-40B4-BE49-F238E27FC236}">
                <a16:creationId xmlns:a16="http://schemas.microsoft.com/office/drawing/2014/main" id="{B5E2A842-474B-DEA8-5F2E-3DEAE7E32D9F}"/>
              </a:ext>
            </a:extLst>
          </p:cNvPr>
          <p:cNvSpPr txBox="1"/>
          <p:nvPr/>
        </p:nvSpPr>
        <p:spPr>
          <a:xfrm>
            <a:off x="1207447" y="5799556"/>
            <a:ext cx="9300041" cy="477054"/>
          </a:xfrm>
          <a:prstGeom prst="rect">
            <a:avLst/>
          </a:prstGeom>
          <a:noFill/>
        </p:spPr>
        <p:txBody>
          <a:bodyPr wrap="square" rtlCol="0">
            <a:spAutoFit/>
          </a:bodyPr>
          <a:lstStyle/>
          <a:p>
            <a:r>
              <a:rPr lang="en-US" sz="2500" dirty="0"/>
              <a:t>Jeremiah 43:7 – “…(for they did not obey the voice of the LORD)…”</a:t>
            </a:r>
          </a:p>
        </p:txBody>
      </p:sp>
      <p:sp>
        <p:nvSpPr>
          <p:cNvPr id="2" name="TextBox 1">
            <a:extLst>
              <a:ext uri="{FF2B5EF4-FFF2-40B4-BE49-F238E27FC236}">
                <a16:creationId xmlns:a16="http://schemas.microsoft.com/office/drawing/2014/main" id="{B3042FEC-01E9-C632-60E1-A55511044FF1}"/>
              </a:ext>
            </a:extLst>
          </p:cNvPr>
          <p:cNvSpPr txBox="1"/>
          <p:nvPr/>
        </p:nvSpPr>
        <p:spPr>
          <a:xfrm>
            <a:off x="1207447" y="6257636"/>
            <a:ext cx="5486400" cy="477054"/>
          </a:xfrm>
          <a:prstGeom prst="rect">
            <a:avLst/>
          </a:prstGeom>
          <a:noFill/>
        </p:spPr>
        <p:txBody>
          <a:bodyPr wrap="square" rtlCol="0">
            <a:spAutoFit/>
          </a:bodyPr>
          <a:lstStyle/>
          <a:p>
            <a:r>
              <a:rPr lang="en-US" sz="2500" dirty="0"/>
              <a:t>God has another message for His people</a:t>
            </a:r>
          </a:p>
        </p:txBody>
      </p:sp>
      <p:pic>
        <p:nvPicPr>
          <p:cNvPr id="4" name="Picture 3" descr="Ryrie Study Bible NASB1995">
            <a:extLst>
              <a:ext uri="{FF2B5EF4-FFF2-40B4-BE49-F238E27FC236}">
                <a16:creationId xmlns:a16="http://schemas.microsoft.com/office/drawing/2014/main" id="{A8328008-B782-17AB-E476-CBADA3ADD3EB}"/>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7785" y="1139062"/>
            <a:ext cx="7913757" cy="4370283"/>
          </a:xfrm>
          <a:prstGeom prst="rect">
            <a:avLst/>
          </a:prstGeom>
        </p:spPr>
      </p:pic>
      <p:sp>
        <p:nvSpPr>
          <p:cNvPr id="8" name="TextBox 7">
            <a:extLst>
              <a:ext uri="{FF2B5EF4-FFF2-40B4-BE49-F238E27FC236}">
                <a16:creationId xmlns:a16="http://schemas.microsoft.com/office/drawing/2014/main" id="{ADA7E3E9-D8F8-AB58-3561-515413AC5EFF}"/>
              </a:ext>
            </a:extLst>
          </p:cNvPr>
          <p:cNvSpPr txBox="1"/>
          <p:nvPr/>
        </p:nvSpPr>
        <p:spPr>
          <a:xfrm>
            <a:off x="4188622" y="5431192"/>
            <a:ext cx="4292082" cy="369332"/>
          </a:xfrm>
          <a:prstGeom prst="rect">
            <a:avLst/>
          </a:prstGeom>
          <a:noFill/>
        </p:spPr>
        <p:txBody>
          <a:bodyPr wrap="square" rtlCol="0">
            <a:spAutoFit/>
          </a:bodyPr>
          <a:lstStyle/>
          <a:p>
            <a:pPr algn="ctr"/>
            <a:r>
              <a:rPr lang="en-US" dirty="0"/>
              <a:t>Map found in Ryrie Study Bible NASB1995</a:t>
            </a:r>
          </a:p>
        </p:txBody>
      </p:sp>
      <p:sp>
        <p:nvSpPr>
          <p:cNvPr id="9" name="Rectangle 8">
            <a:extLst>
              <a:ext uri="{FF2B5EF4-FFF2-40B4-BE49-F238E27FC236}">
                <a16:creationId xmlns:a16="http://schemas.microsoft.com/office/drawing/2014/main" id="{D24FDCF9-B2B6-8BD2-5AED-BD03784FDE80}"/>
              </a:ext>
            </a:extLst>
          </p:cNvPr>
          <p:cNvSpPr/>
          <p:nvPr/>
        </p:nvSpPr>
        <p:spPr>
          <a:xfrm>
            <a:off x="5410170" y="3930161"/>
            <a:ext cx="685830" cy="4571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TextBox 10">
            <a:extLst>
              <a:ext uri="{FF2B5EF4-FFF2-40B4-BE49-F238E27FC236}">
                <a16:creationId xmlns:a16="http://schemas.microsoft.com/office/drawing/2014/main" id="{09D4EB97-5CB3-69B5-4BDF-943DC6743CD4}"/>
              </a:ext>
            </a:extLst>
          </p:cNvPr>
          <p:cNvSpPr txBox="1"/>
          <p:nvPr/>
        </p:nvSpPr>
        <p:spPr>
          <a:xfrm>
            <a:off x="5089266" y="3953020"/>
            <a:ext cx="1327638" cy="369332"/>
          </a:xfrm>
          <a:prstGeom prst="rect">
            <a:avLst/>
          </a:prstGeom>
          <a:noFill/>
        </p:spPr>
        <p:txBody>
          <a:bodyPr wrap="square" rtlCol="0">
            <a:spAutoFit/>
          </a:bodyPr>
          <a:lstStyle/>
          <a:p>
            <a:pPr algn="ctr"/>
            <a:r>
              <a:rPr lang="en-US" dirty="0"/>
              <a:t>Vs 7</a:t>
            </a:r>
          </a:p>
        </p:txBody>
      </p:sp>
    </p:spTree>
    <p:extLst>
      <p:ext uri="{BB962C8B-B14F-4D97-AF65-F5344CB8AC3E}">
        <p14:creationId xmlns:p14="http://schemas.microsoft.com/office/powerpoint/2010/main" val="428870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 grpId="0"/>
      <p:bldP spid="8" grpId="0"/>
      <p:bldP spid="9"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ured beige background">
            <a:extLst>
              <a:ext uri="{FF2B5EF4-FFF2-40B4-BE49-F238E27FC236}">
                <a16:creationId xmlns:a16="http://schemas.microsoft.com/office/drawing/2014/main" id="{3ED93B49-8256-5036-F643-3A17BA6BD5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728834D6-EF29-AFFA-FADC-FE7E8EB8B092}"/>
              </a:ext>
            </a:extLst>
          </p:cNvPr>
          <p:cNvSpPr txBox="1"/>
          <p:nvPr/>
        </p:nvSpPr>
        <p:spPr>
          <a:xfrm>
            <a:off x="526472" y="600364"/>
            <a:ext cx="6639259" cy="630942"/>
          </a:xfrm>
          <a:prstGeom prst="rect">
            <a:avLst/>
          </a:prstGeom>
          <a:noFill/>
        </p:spPr>
        <p:txBody>
          <a:bodyPr wrap="square" rtlCol="0">
            <a:spAutoFit/>
          </a:bodyPr>
          <a:lstStyle/>
          <a:p>
            <a:r>
              <a:rPr lang="en-US" sz="3500" dirty="0"/>
              <a:t>God Will Punish Disobedience</a:t>
            </a:r>
          </a:p>
        </p:txBody>
      </p:sp>
      <p:sp>
        <p:nvSpPr>
          <p:cNvPr id="7" name="TextBox 6">
            <a:extLst>
              <a:ext uri="{FF2B5EF4-FFF2-40B4-BE49-F238E27FC236}">
                <a16:creationId xmlns:a16="http://schemas.microsoft.com/office/drawing/2014/main" id="{B5E2A842-474B-DEA8-5F2E-3DEAE7E32D9F}"/>
              </a:ext>
            </a:extLst>
          </p:cNvPr>
          <p:cNvSpPr txBox="1"/>
          <p:nvPr/>
        </p:nvSpPr>
        <p:spPr>
          <a:xfrm>
            <a:off x="960582" y="1385455"/>
            <a:ext cx="5378672" cy="477054"/>
          </a:xfrm>
          <a:prstGeom prst="rect">
            <a:avLst/>
          </a:prstGeom>
          <a:noFill/>
        </p:spPr>
        <p:txBody>
          <a:bodyPr wrap="square" rtlCol="0">
            <a:spAutoFit/>
          </a:bodyPr>
          <a:lstStyle/>
          <a:p>
            <a:r>
              <a:rPr lang="en-US" sz="2500" dirty="0"/>
              <a:t>Jeremiah 43:8-13</a:t>
            </a:r>
          </a:p>
        </p:txBody>
      </p:sp>
      <p:sp>
        <p:nvSpPr>
          <p:cNvPr id="3" name="TextBox 2">
            <a:extLst>
              <a:ext uri="{FF2B5EF4-FFF2-40B4-BE49-F238E27FC236}">
                <a16:creationId xmlns:a16="http://schemas.microsoft.com/office/drawing/2014/main" id="{E52B5A65-3067-0099-C116-6091F1E59C08}"/>
              </a:ext>
            </a:extLst>
          </p:cNvPr>
          <p:cNvSpPr txBox="1"/>
          <p:nvPr/>
        </p:nvSpPr>
        <p:spPr>
          <a:xfrm>
            <a:off x="960582" y="2016658"/>
            <a:ext cx="9302261" cy="477054"/>
          </a:xfrm>
          <a:prstGeom prst="rect">
            <a:avLst/>
          </a:prstGeom>
          <a:noFill/>
        </p:spPr>
        <p:txBody>
          <a:bodyPr wrap="square" rtlCol="0">
            <a:spAutoFit/>
          </a:bodyPr>
          <a:lstStyle/>
          <a:p>
            <a:r>
              <a:rPr lang="en-US" sz="2500" dirty="0"/>
              <a:t>God has Jeremiah get large stones and put them under the Palace</a:t>
            </a:r>
          </a:p>
        </p:txBody>
      </p:sp>
      <p:sp>
        <p:nvSpPr>
          <p:cNvPr id="4" name="TextBox 3">
            <a:extLst>
              <a:ext uri="{FF2B5EF4-FFF2-40B4-BE49-F238E27FC236}">
                <a16:creationId xmlns:a16="http://schemas.microsoft.com/office/drawing/2014/main" id="{DD06C09F-E0D3-9AF4-1837-EC77F9E806A0}"/>
              </a:ext>
            </a:extLst>
          </p:cNvPr>
          <p:cNvSpPr txBox="1"/>
          <p:nvPr/>
        </p:nvSpPr>
        <p:spPr>
          <a:xfrm>
            <a:off x="955430" y="2647861"/>
            <a:ext cx="11236570" cy="861774"/>
          </a:xfrm>
          <a:prstGeom prst="rect">
            <a:avLst/>
          </a:prstGeom>
          <a:noFill/>
        </p:spPr>
        <p:txBody>
          <a:bodyPr wrap="square" rtlCol="0">
            <a:spAutoFit/>
          </a:bodyPr>
          <a:lstStyle/>
          <a:p>
            <a:r>
              <a:rPr lang="en-US" sz="2500" dirty="0"/>
              <a:t>God is going to get Nebuchadnezzar to take over Egypt now that the Jews have fled there</a:t>
            </a:r>
          </a:p>
        </p:txBody>
      </p:sp>
      <p:sp>
        <p:nvSpPr>
          <p:cNvPr id="8" name="TextBox 7">
            <a:extLst>
              <a:ext uri="{FF2B5EF4-FFF2-40B4-BE49-F238E27FC236}">
                <a16:creationId xmlns:a16="http://schemas.microsoft.com/office/drawing/2014/main" id="{74B758F3-F13D-C6E6-7A66-E6405332EB39}"/>
              </a:ext>
            </a:extLst>
          </p:cNvPr>
          <p:cNvSpPr txBox="1"/>
          <p:nvPr/>
        </p:nvSpPr>
        <p:spPr>
          <a:xfrm>
            <a:off x="955430" y="3663784"/>
            <a:ext cx="8593016" cy="861774"/>
          </a:xfrm>
          <a:prstGeom prst="rect">
            <a:avLst/>
          </a:prstGeom>
          <a:noFill/>
        </p:spPr>
        <p:txBody>
          <a:bodyPr wrap="square" rtlCol="0">
            <a:spAutoFit/>
          </a:bodyPr>
          <a:lstStyle/>
          <a:p>
            <a:r>
              <a:rPr lang="en-US" sz="2500" dirty="0"/>
              <a:t>God does what He says He will</a:t>
            </a:r>
          </a:p>
          <a:p>
            <a:pPr marL="342900" indent="-342900">
              <a:buFont typeface="Arial" panose="020B0604020202020204" pitchFamily="34" charset="0"/>
              <a:buChar char="•"/>
            </a:pPr>
            <a:r>
              <a:rPr lang="en-US" sz="2500" dirty="0"/>
              <a:t>That should be comforting yet terrifying</a:t>
            </a:r>
          </a:p>
        </p:txBody>
      </p:sp>
      <p:sp>
        <p:nvSpPr>
          <p:cNvPr id="9" name="TextBox 8">
            <a:extLst>
              <a:ext uri="{FF2B5EF4-FFF2-40B4-BE49-F238E27FC236}">
                <a16:creationId xmlns:a16="http://schemas.microsoft.com/office/drawing/2014/main" id="{C90113E3-01CB-306D-5395-9EEC52C39776}"/>
              </a:ext>
            </a:extLst>
          </p:cNvPr>
          <p:cNvSpPr txBox="1"/>
          <p:nvPr/>
        </p:nvSpPr>
        <p:spPr>
          <a:xfrm>
            <a:off x="955431" y="4679707"/>
            <a:ext cx="11236570" cy="861774"/>
          </a:xfrm>
          <a:prstGeom prst="rect">
            <a:avLst/>
          </a:prstGeom>
          <a:noFill/>
        </p:spPr>
        <p:txBody>
          <a:bodyPr wrap="square" rtlCol="0">
            <a:spAutoFit/>
          </a:bodyPr>
          <a:lstStyle/>
          <a:p>
            <a:r>
              <a:rPr lang="en-US" sz="2500" dirty="0"/>
              <a:t>God will use Babylon to punish His people (and show His dominance over the Egyptian gods)</a:t>
            </a:r>
          </a:p>
        </p:txBody>
      </p:sp>
      <p:sp>
        <p:nvSpPr>
          <p:cNvPr id="11" name="TextBox 10">
            <a:extLst>
              <a:ext uri="{FF2B5EF4-FFF2-40B4-BE49-F238E27FC236}">
                <a16:creationId xmlns:a16="http://schemas.microsoft.com/office/drawing/2014/main" id="{C9248AFF-9BC3-A75E-3C53-63EF48113C88}"/>
              </a:ext>
            </a:extLst>
          </p:cNvPr>
          <p:cNvSpPr txBox="1"/>
          <p:nvPr/>
        </p:nvSpPr>
        <p:spPr>
          <a:xfrm>
            <a:off x="955430" y="5695630"/>
            <a:ext cx="11236570" cy="477054"/>
          </a:xfrm>
          <a:prstGeom prst="rect">
            <a:avLst/>
          </a:prstGeom>
          <a:noFill/>
        </p:spPr>
        <p:txBody>
          <a:bodyPr wrap="square">
            <a:spAutoFit/>
          </a:bodyPr>
          <a:lstStyle/>
          <a:p>
            <a:r>
              <a:rPr lang="en-US" sz="2500" dirty="0"/>
              <a:t>If we think we can disobey and get away with it, we are wrong. God will punish us</a:t>
            </a:r>
          </a:p>
        </p:txBody>
      </p:sp>
    </p:spTree>
    <p:extLst>
      <p:ext uri="{BB962C8B-B14F-4D97-AF65-F5344CB8AC3E}">
        <p14:creationId xmlns:p14="http://schemas.microsoft.com/office/powerpoint/2010/main" val="778318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p:bldP spid="4" grpId="0"/>
      <p:bldP spid="9"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ured beige background">
            <a:extLst>
              <a:ext uri="{FF2B5EF4-FFF2-40B4-BE49-F238E27FC236}">
                <a16:creationId xmlns:a16="http://schemas.microsoft.com/office/drawing/2014/main" id="{3ED93B49-8256-5036-F643-3A17BA6BD5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728834D6-EF29-AFFA-FADC-FE7E8EB8B092}"/>
              </a:ext>
            </a:extLst>
          </p:cNvPr>
          <p:cNvSpPr txBox="1"/>
          <p:nvPr/>
        </p:nvSpPr>
        <p:spPr>
          <a:xfrm>
            <a:off x="526472" y="600364"/>
            <a:ext cx="6639259" cy="630942"/>
          </a:xfrm>
          <a:prstGeom prst="rect">
            <a:avLst/>
          </a:prstGeom>
          <a:noFill/>
        </p:spPr>
        <p:txBody>
          <a:bodyPr wrap="square" rtlCol="0">
            <a:spAutoFit/>
          </a:bodyPr>
          <a:lstStyle/>
          <a:p>
            <a:r>
              <a:rPr lang="en-US" sz="3500" dirty="0"/>
              <a:t>God Will Punish Disobedience</a:t>
            </a:r>
          </a:p>
        </p:txBody>
      </p:sp>
      <p:sp>
        <p:nvSpPr>
          <p:cNvPr id="7" name="TextBox 6">
            <a:extLst>
              <a:ext uri="{FF2B5EF4-FFF2-40B4-BE49-F238E27FC236}">
                <a16:creationId xmlns:a16="http://schemas.microsoft.com/office/drawing/2014/main" id="{B5E2A842-474B-DEA8-5F2E-3DEAE7E32D9F}"/>
              </a:ext>
            </a:extLst>
          </p:cNvPr>
          <p:cNvSpPr txBox="1"/>
          <p:nvPr/>
        </p:nvSpPr>
        <p:spPr>
          <a:xfrm>
            <a:off x="960581" y="1385455"/>
            <a:ext cx="10952995" cy="477054"/>
          </a:xfrm>
          <a:prstGeom prst="rect">
            <a:avLst/>
          </a:prstGeom>
          <a:noFill/>
        </p:spPr>
        <p:txBody>
          <a:bodyPr wrap="square" rtlCol="0">
            <a:spAutoFit/>
          </a:bodyPr>
          <a:lstStyle/>
          <a:p>
            <a:r>
              <a:rPr lang="en-US" sz="2500" dirty="0"/>
              <a:t>Jeremiah 44:1-14</a:t>
            </a:r>
          </a:p>
        </p:txBody>
      </p:sp>
      <p:sp>
        <p:nvSpPr>
          <p:cNvPr id="10" name="TextBox 9">
            <a:extLst>
              <a:ext uri="{FF2B5EF4-FFF2-40B4-BE49-F238E27FC236}">
                <a16:creationId xmlns:a16="http://schemas.microsoft.com/office/drawing/2014/main" id="{975579C9-E9DA-22F3-F058-6D78A069B928}"/>
              </a:ext>
            </a:extLst>
          </p:cNvPr>
          <p:cNvSpPr txBox="1"/>
          <p:nvPr/>
        </p:nvSpPr>
        <p:spPr>
          <a:xfrm>
            <a:off x="960581" y="2993619"/>
            <a:ext cx="7930662" cy="477054"/>
          </a:xfrm>
          <a:prstGeom prst="rect">
            <a:avLst/>
          </a:prstGeom>
          <a:noFill/>
        </p:spPr>
        <p:txBody>
          <a:bodyPr wrap="square" rtlCol="0">
            <a:spAutoFit/>
          </a:bodyPr>
          <a:lstStyle/>
          <a:p>
            <a:r>
              <a:rPr lang="en-US" sz="2500" dirty="0"/>
              <a:t>The Jews, by disobeying, are only hurting themselves</a:t>
            </a:r>
          </a:p>
        </p:txBody>
      </p:sp>
      <p:sp>
        <p:nvSpPr>
          <p:cNvPr id="11" name="TextBox 10">
            <a:extLst>
              <a:ext uri="{FF2B5EF4-FFF2-40B4-BE49-F238E27FC236}">
                <a16:creationId xmlns:a16="http://schemas.microsoft.com/office/drawing/2014/main" id="{71792E2E-DBEE-904E-6924-E927831F0F45}"/>
              </a:ext>
            </a:extLst>
          </p:cNvPr>
          <p:cNvSpPr txBox="1"/>
          <p:nvPr/>
        </p:nvSpPr>
        <p:spPr>
          <a:xfrm>
            <a:off x="960581" y="3626011"/>
            <a:ext cx="7930662" cy="477054"/>
          </a:xfrm>
          <a:prstGeom prst="rect">
            <a:avLst/>
          </a:prstGeom>
          <a:noFill/>
        </p:spPr>
        <p:txBody>
          <a:bodyPr wrap="square" rtlCol="0">
            <a:spAutoFit/>
          </a:bodyPr>
          <a:lstStyle/>
          <a:p>
            <a:r>
              <a:rPr lang="en-US" sz="2500" dirty="0"/>
              <a:t>They are causing God to have to punish them!</a:t>
            </a:r>
          </a:p>
        </p:txBody>
      </p:sp>
      <p:sp>
        <p:nvSpPr>
          <p:cNvPr id="12" name="TextBox 11">
            <a:extLst>
              <a:ext uri="{FF2B5EF4-FFF2-40B4-BE49-F238E27FC236}">
                <a16:creationId xmlns:a16="http://schemas.microsoft.com/office/drawing/2014/main" id="{1E2A34E4-202F-30FD-B591-29DDFB2BF83A}"/>
              </a:ext>
            </a:extLst>
          </p:cNvPr>
          <p:cNvSpPr txBox="1"/>
          <p:nvPr/>
        </p:nvSpPr>
        <p:spPr>
          <a:xfrm>
            <a:off x="960581" y="4258403"/>
            <a:ext cx="10779368" cy="477054"/>
          </a:xfrm>
          <a:prstGeom prst="rect">
            <a:avLst/>
          </a:prstGeom>
          <a:noFill/>
        </p:spPr>
        <p:txBody>
          <a:bodyPr wrap="square" rtlCol="0">
            <a:spAutoFit/>
          </a:bodyPr>
          <a:lstStyle/>
          <a:p>
            <a:r>
              <a:rPr lang="en-US" sz="2500" dirty="0"/>
              <a:t>God doesn’t want to punish them; He wants them to listen to Him</a:t>
            </a:r>
          </a:p>
        </p:txBody>
      </p:sp>
      <p:sp>
        <p:nvSpPr>
          <p:cNvPr id="13" name="TextBox 12">
            <a:extLst>
              <a:ext uri="{FF2B5EF4-FFF2-40B4-BE49-F238E27FC236}">
                <a16:creationId xmlns:a16="http://schemas.microsoft.com/office/drawing/2014/main" id="{15F6B7D3-C40D-D26B-CBD3-DEDFABE597E3}"/>
              </a:ext>
            </a:extLst>
          </p:cNvPr>
          <p:cNvSpPr txBox="1"/>
          <p:nvPr/>
        </p:nvSpPr>
        <p:spPr>
          <a:xfrm>
            <a:off x="960581" y="4890795"/>
            <a:ext cx="11102465" cy="861774"/>
          </a:xfrm>
          <a:prstGeom prst="rect">
            <a:avLst/>
          </a:prstGeom>
          <a:noFill/>
        </p:spPr>
        <p:txBody>
          <a:bodyPr wrap="square" rtlCol="0">
            <a:spAutoFit/>
          </a:bodyPr>
          <a:lstStyle/>
          <a:p>
            <a:r>
              <a:rPr lang="en-US" sz="2500" dirty="0"/>
              <a:t>How many times have we hurt ourselves (and others) because we didn’t listen to God and chose to sin?</a:t>
            </a:r>
          </a:p>
        </p:txBody>
      </p:sp>
      <p:sp>
        <p:nvSpPr>
          <p:cNvPr id="2" name="TextBox 1">
            <a:extLst>
              <a:ext uri="{FF2B5EF4-FFF2-40B4-BE49-F238E27FC236}">
                <a16:creationId xmlns:a16="http://schemas.microsoft.com/office/drawing/2014/main" id="{46A17AD4-51AA-8144-D08F-04E2F196DBBD}"/>
              </a:ext>
            </a:extLst>
          </p:cNvPr>
          <p:cNvSpPr txBox="1"/>
          <p:nvPr/>
        </p:nvSpPr>
        <p:spPr>
          <a:xfrm>
            <a:off x="960581" y="1972223"/>
            <a:ext cx="9849678" cy="861774"/>
          </a:xfrm>
          <a:prstGeom prst="rect">
            <a:avLst/>
          </a:prstGeom>
          <a:noFill/>
        </p:spPr>
        <p:txBody>
          <a:bodyPr wrap="square" rtlCol="0">
            <a:spAutoFit/>
          </a:bodyPr>
          <a:lstStyle/>
          <a:p>
            <a:r>
              <a:rPr lang="en-US" sz="2500" dirty="0"/>
              <a:t>It’s the Jews sins that got them in this mess! God tried to warm them over and over and over again and they wouldn't listen!</a:t>
            </a:r>
          </a:p>
        </p:txBody>
      </p:sp>
    </p:spTree>
    <p:extLst>
      <p:ext uri="{BB962C8B-B14F-4D97-AF65-F5344CB8AC3E}">
        <p14:creationId xmlns:p14="http://schemas.microsoft.com/office/powerpoint/2010/main" val="265938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1" grpId="0"/>
      <p:bldP spid="12" grpId="0"/>
      <p:bldP spid="13"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ured beige background">
            <a:extLst>
              <a:ext uri="{FF2B5EF4-FFF2-40B4-BE49-F238E27FC236}">
                <a16:creationId xmlns:a16="http://schemas.microsoft.com/office/drawing/2014/main" id="{3ED93B49-8256-5036-F643-3A17BA6BD5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728834D6-EF29-AFFA-FADC-FE7E8EB8B092}"/>
              </a:ext>
            </a:extLst>
          </p:cNvPr>
          <p:cNvSpPr txBox="1"/>
          <p:nvPr/>
        </p:nvSpPr>
        <p:spPr>
          <a:xfrm>
            <a:off x="526473" y="600364"/>
            <a:ext cx="2955636" cy="630942"/>
          </a:xfrm>
          <a:prstGeom prst="rect">
            <a:avLst/>
          </a:prstGeom>
          <a:noFill/>
        </p:spPr>
        <p:txBody>
          <a:bodyPr wrap="square" rtlCol="0">
            <a:spAutoFit/>
          </a:bodyPr>
          <a:lstStyle/>
          <a:p>
            <a:r>
              <a:rPr lang="en-US" sz="3500" dirty="0"/>
              <a:t>Introduction</a:t>
            </a:r>
          </a:p>
        </p:txBody>
      </p:sp>
      <p:sp>
        <p:nvSpPr>
          <p:cNvPr id="7" name="TextBox 6">
            <a:extLst>
              <a:ext uri="{FF2B5EF4-FFF2-40B4-BE49-F238E27FC236}">
                <a16:creationId xmlns:a16="http://schemas.microsoft.com/office/drawing/2014/main" id="{B5E2A842-474B-DEA8-5F2E-3DEAE7E32D9F}"/>
              </a:ext>
            </a:extLst>
          </p:cNvPr>
          <p:cNvSpPr txBox="1"/>
          <p:nvPr/>
        </p:nvSpPr>
        <p:spPr>
          <a:xfrm>
            <a:off x="960582" y="1385455"/>
            <a:ext cx="4174836" cy="477054"/>
          </a:xfrm>
          <a:prstGeom prst="rect">
            <a:avLst/>
          </a:prstGeom>
          <a:noFill/>
        </p:spPr>
        <p:txBody>
          <a:bodyPr wrap="square" rtlCol="0">
            <a:spAutoFit/>
          </a:bodyPr>
          <a:lstStyle/>
          <a:p>
            <a:r>
              <a:rPr lang="en-US" sz="2500" dirty="0"/>
              <a:t>Listening to God is hard</a:t>
            </a:r>
          </a:p>
        </p:txBody>
      </p:sp>
      <p:sp>
        <p:nvSpPr>
          <p:cNvPr id="8" name="TextBox 7">
            <a:extLst>
              <a:ext uri="{FF2B5EF4-FFF2-40B4-BE49-F238E27FC236}">
                <a16:creationId xmlns:a16="http://schemas.microsoft.com/office/drawing/2014/main" id="{05758F80-ED58-8048-6F23-D679BDD91EAD}"/>
              </a:ext>
            </a:extLst>
          </p:cNvPr>
          <p:cNvSpPr txBox="1"/>
          <p:nvPr/>
        </p:nvSpPr>
        <p:spPr>
          <a:xfrm>
            <a:off x="960582" y="2016658"/>
            <a:ext cx="7139709" cy="861774"/>
          </a:xfrm>
          <a:prstGeom prst="rect">
            <a:avLst/>
          </a:prstGeom>
          <a:noFill/>
        </p:spPr>
        <p:txBody>
          <a:bodyPr wrap="square" rtlCol="0">
            <a:spAutoFit/>
          </a:bodyPr>
          <a:lstStyle/>
          <a:p>
            <a:r>
              <a:rPr lang="en-US" sz="2500" dirty="0"/>
              <a:t>We don’t like denying our own desires – We want to do what we want to do</a:t>
            </a:r>
          </a:p>
        </p:txBody>
      </p:sp>
      <p:sp>
        <p:nvSpPr>
          <p:cNvPr id="9" name="TextBox 8">
            <a:extLst>
              <a:ext uri="{FF2B5EF4-FFF2-40B4-BE49-F238E27FC236}">
                <a16:creationId xmlns:a16="http://schemas.microsoft.com/office/drawing/2014/main" id="{6282B59C-BA68-3596-F0C0-6079EF5F9332}"/>
              </a:ext>
            </a:extLst>
          </p:cNvPr>
          <p:cNvSpPr txBox="1"/>
          <p:nvPr/>
        </p:nvSpPr>
        <p:spPr>
          <a:xfrm>
            <a:off x="960582" y="3032581"/>
            <a:ext cx="7472218" cy="1246495"/>
          </a:xfrm>
          <a:prstGeom prst="rect">
            <a:avLst/>
          </a:prstGeom>
          <a:noFill/>
        </p:spPr>
        <p:txBody>
          <a:bodyPr wrap="square" rtlCol="0">
            <a:spAutoFit/>
          </a:bodyPr>
          <a:lstStyle/>
          <a:p>
            <a:r>
              <a:rPr lang="en-US" sz="2500" dirty="0"/>
              <a:t>Our culture tells us to follow our heart, desires, dreams</a:t>
            </a:r>
          </a:p>
          <a:p>
            <a:pPr marL="342900" indent="-342900">
              <a:buFont typeface="Arial" panose="020B0604020202020204" pitchFamily="34" charset="0"/>
              <a:buChar char="•"/>
            </a:pPr>
            <a:r>
              <a:rPr lang="en-US" sz="2500" dirty="0"/>
              <a:t>“Don’t listen to anyone!”</a:t>
            </a:r>
          </a:p>
          <a:p>
            <a:pPr marL="342900" indent="-342900">
              <a:buFont typeface="Arial" panose="020B0604020202020204" pitchFamily="34" charset="0"/>
              <a:buChar char="•"/>
            </a:pPr>
            <a:r>
              <a:rPr lang="en-US" sz="2500" dirty="0"/>
              <a:t>Just </a:t>
            </a:r>
            <a:r>
              <a:rPr lang="en-US" sz="2500" i="1" u="sng" dirty="0"/>
              <a:t>be yourself</a:t>
            </a:r>
          </a:p>
        </p:txBody>
      </p:sp>
      <p:sp>
        <p:nvSpPr>
          <p:cNvPr id="11" name="Arrow: Down 10">
            <a:extLst>
              <a:ext uri="{FF2B5EF4-FFF2-40B4-BE49-F238E27FC236}">
                <a16:creationId xmlns:a16="http://schemas.microsoft.com/office/drawing/2014/main" id="{592C6489-9ED5-9B86-600E-4F896E98A7A5}"/>
              </a:ext>
            </a:extLst>
          </p:cNvPr>
          <p:cNvSpPr/>
          <p:nvPr/>
        </p:nvSpPr>
        <p:spPr>
          <a:xfrm>
            <a:off x="2691442" y="4502989"/>
            <a:ext cx="500332" cy="87989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D493E8A-6D70-C39E-A32F-749394A3DBBF}"/>
              </a:ext>
            </a:extLst>
          </p:cNvPr>
          <p:cNvSpPr txBox="1"/>
          <p:nvPr/>
        </p:nvSpPr>
        <p:spPr>
          <a:xfrm>
            <a:off x="357952" y="5472545"/>
            <a:ext cx="5667643" cy="553998"/>
          </a:xfrm>
          <a:prstGeom prst="rect">
            <a:avLst/>
          </a:prstGeom>
          <a:noFill/>
        </p:spPr>
        <p:txBody>
          <a:bodyPr wrap="square" rtlCol="0">
            <a:spAutoFit/>
          </a:bodyPr>
          <a:lstStyle/>
          <a:p>
            <a:r>
              <a:rPr lang="en-US" sz="3000" dirty="0"/>
              <a:t>We want to do what we want to do</a:t>
            </a:r>
          </a:p>
        </p:txBody>
      </p:sp>
      <p:sp>
        <p:nvSpPr>
          <p:cNvPr id="13" name="TextBox 12">
            <a:extLst>
              <a:ext uri="{FF2B5EF4-FFF2-40B4-BE49-F238E27FC236}">
                <a16:creationId xmlns:a16="http://schemas.microsoft.com/office/drawing/2014/main" id="{C4AFE172-2B76-7AE6-45B1-DC8D395D6C00}"/>
              </a:ext>
            </a:extLst>
          </p:cNvPr>
          <p:cNvSpPr txBox="1"/>
          <p:nvPr/>
        </p:nvSpPr>
        <p:spPr>
          <a:xfrm>
            <a:off x="1192749" y="6026543"/>
            <a:ext cx="3710501" cy="477054"/>
          </a:xfrm>
          <a:prstGeom prst="rect">
            <a:avLst/>
          </a:prstGeom>
          <a:noFill/>
        </p:spPr>
        <p:txBody>
          <a:bodyPr wrap="square" rtlCol="0">
            <a:spAutoFit/>
          </a:bodyPr>
          <a:lstStyle/>
          <a:p>
            <a:pPr algn="ctr"/>
            <a:r>
              <a:rPr lang="en-US" sz="2500" dirty="0"/>
              <a:t>“Don’t tell me what to do”</a:t>
            </a:r>
          </a:p>
        </p:txBody>
      </p:sp>
    </p:spTree>
    <p:extLst>
      <p:ext uri="{BB962C8B-B14F-4D97-AF65-F5344CB8AC3E}">
        <p14:creationId xmlns:p14="http://schemas.microsoft.com/office/powerpoint/2010/main" val="3360520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ured beige background">
            <a:extLst>
              <a:ext uri="{FF2B5EF4-FFF2-40B4-BE49-F238E27FC236}">
                <a16:creationId xmlns:a16="http://schemas.microsoft.com/office/drawing/2014/main" id="{3ED93B49-8256-5036-F643-3A17BA6BD5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728834D6-EF29-AFFA-FADC-FE7E8EB8B092}"/>
              </a:ext>
            </a:extLst>
          </p:cNvPr>
          <p:cNvSpPr txBox="1"/>
          <p:nvPr/>
        </p:nvSpPr>
        <p:spPr>
          <a:xfrm>
            <a:off x="526472" y="600364"/>
            <a:ext cx="6639259" cy="630942"/>
          </a:xfrm>
          <a:prstGeom prst="rect">
            <a:avLst/>
          </a:prstGeom>
          <a:noFill/>
        </p:spPr>
        <p:txBody>
          <a:bodyPr wrap="square" rtlCol="0">
            <a:spAutoFit/>
          </a:bodyPr>
          <a:lstStyle/>
          <a:p>
            <a:r>
              <a:rPr lang="en-US" sz="3500" dirty="0"/>
              <a:t>God Will Punish Disobedience</a:t>
            </a:r>
          </a:p>
        </p:txBody>
      </p:sp>
      <p:sp>
        <p:nvSpPr>
          <p:cNvPr id="7" name="TextBox 6">
            <a:extLst>
              <a:ext uri="{FF2B5EF4-FFF2-40B4-BE49-F238E27FC236}">
                <a16:creationId xmlns:a16="http://schemas.microsoft.com/office/drawing/2014/main" id="{B5E2A842-474B-DEA8-5F2E-3DEAE7E32D9F}"/>
              </a:ext>
            </a:extLst>
          </p:cNvPr>
          <p:cNvSpPr txBox="1"/>
          <p:nvPr/>
        </p:nvSpPr>
        <p:spPr>
          <a:xfrm>
            <a:off x="960582" y="1385455"/>
            <a:ext cx="5378672" cy="477054"/>
          </a:xfrm>
          <a:prstGeom prst="rect">
            <a:avLst/>
          </a:prstGeom>
          <a:noFill/>
        </p:spPr>
        <p:txBody>
          <a:bodyPr wrap="square" rtlCol="0">
            <a:spAutoFit/>
          </a:bodyPr>
          <a:lstStyle/>
          <a:p>
            <a:r>
              <a:rPr lang="en-US" sz="2500" dirty="0"/>
              <a:t>Jeremiah 44:15-19</a:t>
            </a:r>
          </a:p>
        </p:txBody>
      </p:sp>
      <p:sp>
        <p:nvSpPr>
          <p:cNvPr id="2" name="TextBox 1">
            <a:extLst>
              <a:ext uri="{FF2B5EF4-FFF2-40B4-BE49-F238E27FC236}">
                <a16:creationId xmlns:a16="http://schemas.microsoft.com/office/drawing/2014/main" id="{FC3154B6-3EE0-1666-0BC2-74C1912D47E1}"/>
              </a:ext>
            </a:extLst>
          </p:cNvPr>
          <p:cNvSpPr txBox="1"/>
          <p:nvPr/>
        </p:nvSpPr>
        <p:spPr>
          <a:xfrm>
            <a:off x="960582" y="2016658"/>
            <a:ext cx="4791808" cy="477054"/>
          </a:xfrm>
          <a:prstGeom prst="rect">
            <a:avLst/>
          </a:prstGeom>
          <a:noFill/>
        </p:spPr>
        <p:txBody>
          <a:bodyPr wrap="square" rtlCol="0">
            <a:spAutoFit/>
          </a:bodyPr>
          <a:lstStyle/>
          <a:p>
            <a:r>
              <a:rPr lang="en-US" sz="2500" dirty="0"/>
              <a:t>The Jews say the unthinkable!</a:t>
            </a:r>
          </a:p>
        </p:txBody>
      </p:sp>
      <p:sp>
        <p:nvSpPr>
          <p:cNvPr id="3" name="TextBox 2">
            <a:extLst>
              <a:ext uri="{FF2B5EF4-FFF2-40B4-BE49-F238E27FC236}">
                <a16:creationId xmlns:a16="http://schemas.microsoft.com/office/drawing/2014/main" id="{39AA2BFE-67EE-0E96-A853-E572677E645F}"/>
              </a:ext>
            </a:extLst>
          </p:cNvPr>
          <p:cNvSpPr txBox="1"/>
          <p:nvPr/>
        </p:nvSpPr>
        <p:spPr>
          <a:xfrm>
            <a:off x="960582" y="2621484"/>
            <a:ext cx="11231418" cy="861774"/>
          </a:xfrm>
          <a:prstGeom prst="rect">
            <a:avLst/>
          </a:prstGeom>
          <a:noFill/>
        </p:spPr>
        <p:txBody>
          <a:bodyPr wrap="square" rtlCol="0">
            <a:spAutoFit/>
          </a:bodyPr>
          <a:lstStyle/>
          <a:p>
            <a:r>
              <a:rPr lang="en-US" sz="2500" dirty="0"/>
              <a:t>The Jews expose the truth: it’s not that they think Jeremiah is lying, it’s that they don’t care about God!</a:t>
            </a:r>
          </a:p>
        </p:txBody>
      </p:sp>
      <p:sp>
        <p:nvSpPr>
          <p:cNvPr id="4" name="TextBox 3">
            <a:extLst>
              <a:ext uri="{FF2B5EF4-FFF2-40B4-BE49-F238E27FC236}">
                <a16:creationId xmlns:a16="http://schemas.microsoft.com/office/drawing/2014/main" id="{F5450335-F86E-2504-EC23-83FE1642CAEF}"/>
              </a:ext>
            </a:extLst>
          </p:cNvPr>
          <p:cNvSpPr txBox="1"/>
          <p:nvPr/>
        </p:nvSpPr>
        <p:spPr>
          <a:xfrm>
            <a:off x="960582" y="3611030"/>
            <a:ext cx="10647485" cy="861774"/>
          </a:xfrm>
          <a:prstGeom prst="rect">
            <a:avLst/>
          </a:prstGeom>
          <a:noFill/>
        </p:spPr>
        <p:txBody>
          <a:bodyPr wrap="square" rtlCol="0">
            <a:spAutoFit/>
          </a:bodyPr>
          <a:lstStyle/>
          <a:p>
            <a:r>
              <a:rPr lang="en-US" sz="2500" dirty="0"/>
              <a:t>The Jews really think that sacrificing to the gods is going to bring them blessing?!</a:t>
            </a:r>
          </a:p>
          <a:p>
            <a:pPr marL="285750" indent="-285750">
              <a:buFont typeface="Arial" panose="020B0604020202020204" pitchFamily="34" charset="0"/>
              <a:buChar char="•"/>
            </a:pPr>
            <a:r>
              <a:rPr lang="en-US" sz="2500" dirty="0"/>
              <a:t>Complete rejection of God</a:t>
            </a:r>
          </a:p>
        </p:txBody>
      </p:sp>
      <p:sp>
        <p:nvSpPr>
          <p:cNvPr id="8" name="TextBox 7">
            <a:extLst>
              <a:ext uri="{FF2B5EF4-FFF2-40B4-BE49-F238E27FC236}">
                <a16:creationId xmlns:a16="http://schemas.microsoft.com/office/drawing/2014/main" id="{A61A2525-A1FB-0C60-A9D3-CB5F0D0D29C1}"/>
              </a:ext>
            </a:extLst>
          </p:cNvPr>
          <p:cNvSpPr txBox="1"/>
          <p:nvPr/>
        </p:nvSpPr>
        <p:spPr>
          <a:xfrm>
            <a:off x="960581" y="4600576"/>
            <a:ext cx="11128842" cy="2015936"/>
          </a:xfrm>
          <a:prstGeom prst="rect">
            <a:avLst/>
          </a:prstGeom>
          <a:noFill/>
        </p:spPr>
        <p:txBody>
          <a:bodyPr wrap="square" rtlCol="0">
            <a:spAutoFit/>
          </a:bodyPr>
          <a:lstStyle/>
          <a:p>
            <a:r>
              <a:rPr lang="en-US" sz="2500" dirty="0"/>
              <a:t>This statement from the Jews just makes you sit back and think, “I can’t believe they just said that”</a:t>
            </a:r>
          </a:p>
          <a:p>
            <a:pPr marL="285750" indent="-285750">
              <a:buFont typeface="Arial" panose="020B0604020202020204" pitchFamily="34" charset="0"/>
              <a:buChar char="•"/>
            </a:pPr>
            <a:r>
              <a:rPr lang="en-US" sz="2500" dirty="0"/>
              <a:t>But it’s what is deep down in their hearts</a:t>
            </a:r>
          </a:p>
          <a:p>
            <a:pPr marL="285750" indent="-285750">
              <a:buFont typeface="Arial" panose="020B0604020202020204" pitchFamily="34" charset="0"/>
              <a:buChar char="•"/>
            </a:pPr>
            <a:r>
              <a:rPr lang="en-US" sz="2500" dirty="0"/>
              <a:t>Isn’t this exactly what our culture tells us? </a:t>
            </a:r>
            <a:r>
              <a:rPr lang="en-US" sz="2500" i="1" dirty="0"/>
              <a:t>Just be yourself – do what you want to do; be who you want to be; it’s okay!</a:t>
            </a:r>
            <a:endParaRPr lang="en-US" sz="2500" dirty="0"/>
          </a:p>
        </p:txBody>
      </p:sp>
      <p:sp>
        <p:nvSpPr>
          <p:cNvPr id="9" name="TextBox 8">
            <a:extLst>
              <a:ext uri="{FF2B5EF4-FFF2-40B4-BE49-F238E27FC236}">
                <a16:creationId xmlns:a16="http://schemas.microsoft.com/office/drawing/2014/main" id="{1F549C13-471D-B81F-DA23-8DEE85EB24F4}"/>
              </a:ext>
            </a:extLst>
          </p:cNvPr>
          <p:cNvSpPr txBox="1"/>
          <p:nvPr/>
        </p:nvSpPr>
        <p:spPr>
          <a:xfrm>
            <a:off x="960581" y="6444832"/>
            <a:ext cx="6996457" cy="477054"/>
          </a:xfrm>
          <a:prstGeom prst="rect">
            <a:avLst/>
          </a:prstGeom>
          <a:noFill/>
        </p:spPr>
        <p:txBody>
          <a:bodyPr wrap="square" rtlCol="0">
            <a:spAutoFit/>
          </a:bodyPr>
          <a:lstStyle/>
          <a:p>
            <a:r>
              <a:rPr lang="en-US" sz="2500" dirty="0"/>
              <a:t>Sin causes us to reject God like this in our hearts</a:t>
            </a:r>
          </a:p>
        </p:txBody>
      </p:sp>
      <p:sp>
        <p:nvSpPr>
          <p:cNvPr id="10" name="Arrow: Right 9">
            <a:extLst>
              <a:ext uri="{FF2B5EF4-FFF2-40B4-BE49-F238E27FC236}">
                <a16:creationId xmlns:a16="http://schemas.microsoft.com/office/drawing/2014/main" id="{D28B8E8F-2370-5257-8A42-35D1E78D3BEE}"/>
              </a:ext>
            </a:extLst>
          </p:cNvPr>
          <p:cNvSpPr/>
          <p:nvPr/>
        </p:nvSpPr>
        <p:spPr>
          <a:xfrm rot="19250973">
            <a:off x="7035787" y="2921078"/>
            <a:ext cx="2125706" cy="156245"/>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TextBox 10">
            <a:extLst>
              <a:ext uri="{FF2B5EF4-FFF2-40B4-BE49-F238E27FC236}">
                <a16:creationId xmlns:a16="http://schemas.microsoft.com/office/drawing/2014/main" id="{728189F1-9ED5-6A30-10F3-489621063A63}"/>
              </a:ext>
            </a:extLst>
          </p:cNvPr>
          <p:cNvSpPr txBox="1"/>
          <p:nvPr/>
        </p:nvSpPr>
        <p:spPr>
          <a:xfrm>
            <a:off x="6712972" y="1448619"/>
            <a:ext cx="6172199" cy="861774"/>
          </a:xfrm>
          <a:prstGeom prst="rect">
            <a:avLst/>
          </a:prstGeom>
          <a:noFill/>
        </p:spPr>
        <p:txBody>
          <a:bodyPr wrap="square" rtlCol="0">
            <a:spAutoFit/>
          </a:bodyPr>
          <a:lstStyle/>
          <a:p>
            <a:r>
              <a:rPr lang="en-US" sz="2500" dirty="0"/>
              <a:t>“We are going to do what we want to”</a:t>
            </a:r>
          </a:p>
          <a:p>
            <a:pPr marL="285750" indent="-285750">
              <a:buFont typeface="Arial" panose="020B0604020202020204" pitchFamily="34" charset="0"/>
              <a:buChar char="•"/>
            </a:pPr>
            <a:r>
              <a:rPr lang="en-US" sz="2500" dirty="0"/>
              <a:t>That hasn’t helped them yet!</a:t>
            </a:r>
          </a:p>
        </p:txBody>
      </p:sp>
      <p:sp>
        <p:nvSpPr>
          <p:cNvPr id="13" name="Arrow: Right 12">
            <a:extLst>
              <a:ext uri="{FF2B5EF4-FFF2-40B4-BE49-F238E27FC236}">
                <a16:creationId xmlns:a16="http://schemas.microsoft.com/office/drawing/2014/main" id="{F6DDF972-0C72-6F5A-072C-64451B908DDF}"/>
              </a:ext>
            </a:extLst>
          </p:cNvPr>
          <p:cNvSpPr/>
          <p:nvPr/>
        </p:nvSpPr>
        <p:spPr>
          <a:xfrm>
            <a:off x="7386221" y="6616512"/>
            <a:ext cx="807868" cy="12777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TextBox 13">
            <a:extLst>
              <a:ext uri="{FF2B5EF4-FFF2-40B4-BE49-F238E27FC236}">
                <a16:creationId xmlns:a16="http://schemas.microsoft.com/office/drawing/2014/main" id="{FAEDBF96-DE93-69AA-D3D0-16FA222D84E9}"/>
              </a:ext>
            </a:extLst>
          </p:cNvPr>
          <p:cNvSpPr txBox="1"/>
          <p:nvPr/>
        </p:nvSpPr>
        <p:spPr>
          <a:xfrm>
            <a:off x="8318377" y="6116970"/>
            <a:ext cx="3873623" cy="861774"/>
          </a:xfrm>
          <a:prstGeom prst="rect">
            <a:avLst/>
          </a:prstGeom>
          <a:noFill/>
        </p:spPr>
        <p:txBody>
          <a:bodyPr wrap="square" rtlCol="0">
            <a:spAutoFit/>
          </a:bodyPr>
          <a:lstStyle/>
          <a:p>
            <a:r>
              <a:rPr lang="en-US" sz="2500" dirty="0"/>
              <a:t>Maybe we don’t say it, but do we act like it?</a:t>
            </a:r>
          </a:p>
        </p:txBody>
      </p:sp>
    </p:spTree>
    <p:extLst>
      <p:ext uri="{BB962C8B-B14F-4D97-AF65-F5344CB8AC3E}">
        <p14:creationId xmlns:p14="http://schemas.microsoft.com/office/powerpoint/2010/main" val="3060035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 grpId="0"/>
      <p:bldP spid="3" grpId="0"/>
      <p:bldP spid="10" grpId="0" animBg="1"/>
      <p:bldP spid="13"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ured beige background">
            <a:extLst>
              <a:ext uri="{FF2B5EF4-FFF2-40B4-BE49-F238E27FC236}">
                <a16:creationId xmlns:a16="http://schemas.microsoft.com/office/drawing/2014/main" id="{3ED93B49-8256-5036-F643-3A17BA6BD5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728834D6-EF29-AFFA-FADC-FE7E8EB8B092}"/>
              </a:ext>
            </a:extLst>
          </p:cNvPr>
          <p:cNvSpPr txBox="1"/>
          <p:nvPr/>
        </p:nvSpPr>
        <p:spPr>
          <a:xfrm>
            <a:off x="526472" y="600364"/>
            <a:ext cx="6639259" cy="630942"/>
          </a:xfrm>
          <a:prstGeom prst="rect">
            <a:avLst/>
          </a:prstGeom>
          <a:noFill/>
        </p:spPr>
        <p:txBody>
          <a:bodyPr wrap="square" rtlCol="0">
            <a:spAutoFit/>
          </a:bodyPr>
          <a:lstStyle/>
          <a:p>
            <a:r>
              <a:rPr lang="en-US" sz="3500" dirty="0"/>
              <a:t>God Will Punish Disobedience</a:t>
            </a:r>
          </a:p>
        </p:txBody>
      </p:sp>
      <p:sp>
        <p:nvSpPr>
          <p:cNvPr id="7" name="TextBox 6">
            <a:extLst>
              <a:ext uri="{FF2B5EF4-FFF2-40B4-BE49-F238E27FC236}">
                <a16:creationId xmlns:a16="http://schemas.microsoft.com/office/drawing/2014/main" id="{B5E2A842-474B-DEA8-5F2E-3DEAE7E32D9F}"/>
              </a:ext>
            </a:extLst>
          </p:cNvPr>
          <p:cNvSpPr txBox="1"/>
          <p:nvPr/>
        </p:nvSpPr>
        <p:spPr>
          <a:xfrm>
            <a:off x="960582" y="1385455"/>
            <a:ext cx="5378672" cy="477054"/>
          </a:xfrm>
          <a:prstGeom prst="rect">
            <a:avLst/>
          </a:prstGeom>
          <a:noFill/>
        </p:spPr>
        <p:txBody>
          <a:bodyPr wrap="square" rtlCol="0">
            <a:spAutoFit/>
          </a:bodyPr>
          <a:lstStyle/>
          <a:p>
            <a:r>
              <a:rPr lang="en-US" sz="2500"/>
              <a:t>Jeremiah 44:20-30</a:t>
            </a:r>
            <a:endParaRPr lang="en-US" sz="2500" dirty="0"/>
          </a:p>
        </p:txBody>
      </p:sp>
      <p:sp>
        <p:nvSpPr>
          <p:cNvPr id="2" name="TextBox 1">
            <a:extLst>
              <a:ext uri="{FF2B5EF4-FFF2-40B4-BE49-F238E27FC236}">
                <a16:creationId xmlns:a16="http://schemas.microsoft.com/office/drawing/2014/main" id="{3838C894-00EC-3195-21A2-01A2B1EBC366}"/>
              </a:ext>
            </a:extLst>
          </p:cNvPr>
          <p:cNvSpPr txBox="1"/>
          <p:nvPr/>
        </p:nvSpPr>
        <p:spPr>
          <a:xfrm>
            <a:off x="960582" y="2016658"/>
            <a:ext cx="8757139" cy="477054"/>
          </a:xfrm>
          <a:prstGeom prst="rect">
            <a:avLst/>
          </a:prstGeom>
          <a:noFill/>
        </p:spPr>
        <p:txBody>
          <a:bodyPr wrap="square" rtlCol="0">
            <a:spAutoFit/>
          </a:bodyPr>
          <a:lstStyle/>
          <a:p>
            <a:r>
              <a:rPr lang="en-US" sz="2500" dirty="0"/>
              <a:t>Judah’s sins are the reason they are in this mess to begin with!</a:t>
            </a:r>
          </a:p>
        </p:txBody>
      </p:sp>
      <p:sp>
        <p:nvSpPr>
          <p:cNvPr id="3" name="TextBox 2">
            <a:extLst>
              <a:ext uri="{FF2B5EF4-FFF2-40B4-BE49-F238E27FC236}">
                <a16:creationId xmlns:a16="http://schemas.microsoft.com/office/drawing/2014/main" id="{D4245103-ABEC-B592-C3B3-A380FA83D823}"/>
              </a:ext>
            </a:extLst>
          </p:cNvPr>
          <p:cNvSpPr txBox="1"/>
          <p:nvPr/>
        </p:nvSpPr>
        <p:spPr>
          <a:xfrm>
            <a:off x="960582" y="2632672"/>
            <a:ext cx="11231418" cy="1246495"/>
          </a:xfrm>
          <a:prstGeom prst="rect">
            <a:avLst/>
          </a:prstGeom>
          <a:noFill/>
        </p:spPr>
        <p:txBody>
          <a:bodyPr wrap="square" rtlCol="0">
            <a:spAutoFit/>
          </a:bodyPr>
          <a:lstStyle/>
          <a:p>
            <a:r>
              <a:rPr lang="en-US" sz="2500" dirty="0"/>
              <a:t>How easy it is for us to forget that it is our sin that causes the consequences!</a:t>
            </a:r>
          </a:p>
          <a:p>
            <a:pPr marL="342900" indent="-342900">
              <a:buFont typeface="Arial" panose="020B0604020202020204" pitchFamily="34" charset="0"/>
              <a:buChar char="•"/>
            </a:pPr>
            <a:r>
              <a:rPr lang="en-US" sz="2500" dirty="0"/>
              <a:t>These Jews aren’t getting punished just because God gets a kick out of seeing them suffer, they really did evil!</a:t>
            </a:r>
          </a:p>
        </p:txBody>
      </p:sp>
      <p:sp>
        <p:nvSpPr>
          <p:cNvPr id="4" name="TextBox 3">
            <a:extLst>
              <a:ext uri="{FF2B5EF4-FFF2-40B4-BE49-F238E27FC236}">
                <a16:creationId xmlns:a16="http://schemas.microsoft.com/office/drawing/2014/main" id="{9335F810-418E-7FD0-49F3-0F08F792D756}"/>
              </a:ext>
            </a:extLst>
          </p:cNvPr>
          <p:cNvSpPr txBox="1"/>
          <p:nvPr/>
        </p:nvSpPr>
        <p:spPr>
          <a:xfrm>
            <a:off x="960582" y="3990891"/>
            <a:ext cx="10075275" cy="477054"/>
          </a:xfrm>
          <a:prstGeom prst="rect">
            <a:avLst/>
          </a:prstGeom>
          <a:noFill/>
        </p:spPr>
        <p:txBody>
          <a:bodyPr wrap="square" rtlCol="0">
            <a:spAutoFit/>
          </a:bodyPr>
          <a:lstStyle/>
          <a:p>
            <a:r>
              <a:rPr lang="en-US" sz="2500" dirty="0"/>
              <a:t>God punished their previous disobedience, and He will do it again</a:t>
            </a:r>
          </a:p>
        </p:txBody>
      </p:sp>
      <p:sp>
        <p:nvSpPr>
          <p:cNvPr id="8" name="TextBox 7">
            <a:extLst>
              <a:ext uri="{FF2B5EF4-FFF2-40B4-BE49-F238E27FC236}">
                <a16:creationId xmlns:a16="http://schemas.microsoft.com/office/drawing/2014/main" id="{43CB30BE-3FBD-F19D-C279-75970FDA1C13}"/>
              </a:ext>
            </a:extLst>
          </p:cNvPr>
          <p:cNvSpPr txBox="1"/>
          <p:nvPr/>
        </p:nvSpPr>
        <p:spPr>
          <a:xfrm>
            <a:off x="960582" y="4579670"/>
            <a:ext cx="11289323" cy="477054"/>
          </a:xfrm>
          <a:prstGeom prst="rect">
            <a:avLst/>
          </a:prstGeom>
          <a:noFill/>
        </p:spPr>
        <p:txBody>
          <a:bodyPr wrap="square" rtlCol="0">
            <a:spAutoFit/>
          </a:bodyPr>
          <a:lstStyle/>
          <a:p>
            <a:r>
              <a:rPr lang="en-US" sz="2500" dirty="0"/>
              <a:t>God is not happy. He is going to execute His fierce punishment on the Jews in Egypt</a:t>
            </a:r>
          </a:p>
        </p:txBody>
      </p:sp>
      <p:sp>
        <p:nvSpPr>
          <p:cNvPr id="9" name="TextBox 8">
            <a:extLst>
              <a:ext uri="{FF2B5EF4-FFF2-40B4-BE49-F238E27FC236}">
                <a16:creationId xmlns:a16="http://schemas.microsoft.com/office/drawing/2014/main" id="{1286785B-5684-B4E2-314B-78ACE93AB62F}"/>
              </a:ext>
            </a:extLst>
          </p:cNvPr>
          <p:cNvSpPr txBox="1"/>
          <p:nvPr/>
        </p:nvSpPr>
        <p:spPr>
          <a:xfrm>
            <a:off x="960582" y="5234018"/>
            <a:ext cx="9144000" cy="477054"/>
          </a:xfrm>
          <a:prstGeom prst="rect">
            <a:avLst/>
          </a:prstGeom>
          <a:noFill/>
        </p:spPr>
        <p:txBody>
          <a:bodyPr wrap="square" rtlCol="0">
            <a:spAutoFit/>
          </a:bodyPr>
          <a:lstStyle/>
          <a:p>
            <a:r>
              <a:rPr lang="en-US" sz="2500" dirty="0"/>
              <a:t>Even in the midst of God’s justice, He extends mercy to a remnant</a:t>
            </a:r>
          </a:p>
        </p:txBody>
      </p:sp>
      <p:sp>
        <p:nvSpPr>
          <p:cNvPr id="10" name="TextBox 9">
            <a:extLst>
              <a:ext uri="{FF2B5EF4-FFF2-40B4-BE49-F238E27FC236}">
                <a16:creationId xmlns:a16="http://schemas.microsoft.com/office/drawing/2014/main" id="{2C1A7997-367D-F405-B14A-8352380E5478}"/>
              </a:ext>
            </a:extLst>
          </p:cNvPr>
          <p:cNvSpPr txBox="1"/>
          <p:nvPr/>
        </p:nvSpPr>
        <p:spPr>
          <a:xfrm>
            <a:off x="960583" y="5859961"/>
            <a:ext cx="7561980" cy="861774"/>
          </a:xfrm>
          <a:prstGeom prst="rect">
            <a:avLst/>
          </a:prstGeom>
          <a:noFill/>
        </p:spPr>
        <p:txBody>
          <a:bodyPr wrap="square" rtlCol="0">
            <a:spAutoFit/>
          </a:bodyPr>
          <a:lstStyle/>
          <a:p>
            <a:r>
              <a:rPr lang="en-US" sz="2500" dirty="0"/>
              <a:t>Those who escape out of Egypt (back to Judah) will know that God means what </a:t>
            </a:r>
            <a:r>
              <a:rPr lang="en-US" sz="2500"/>
              <a:t>He says, </a:t>
            </a:r>
            <a:r>
              <a:rPr lang="en-US" sz="2500" dirty="0"/>
              <a:t>and they ought to listen</a:t>
            </a:r>
          </a:p>
        </p:txBody>
      </p:sp>
      <p:sp>
        <p:nvSpPr>
          <p:cNvPr id="12" name="TextBox 11">
            <a:extLst>
              <a:ext uri="{FF2B5EF4-FFF2-40B4-BE49-F238E27FC236}">
                <a16:creationId xmlns:a16="http://schemas.microsoft.com/office/drawing/2014/main" id="{E6CA6832-9118-861D-2AB8-FBF3A4E85638}"/>
              </a:ext>
            </a:extLst>
          </p:cNvPr>
          <p:cNvSpPr txBox="1"/>
          <p:nvPr/>
        </p:nvSpPr>
        <p:spPr>
          <a:xfrm>
            <a:off x="8514583" y="5667367"/>
            <a:ext cx="3674757" cy="1246495"/>
          </a:xfrm>
          <a:prstGeom prst="rect">
            <a:avLst/>
          </a:prstGeom>
          <a:noFill/>
        </p:spPr>
        <p:txBody>
          <a:bodyPr wrap="square">
            <a:spAutoFit/>
          </a:bodyPr>
          <a:lstStyle/>
          <a:p>
            <a:r>
              <a:rPr lang="en-US" sz="2500" dirty="0"/>
              <a:t>What will happen in Egypt is a replica of what happened in Judah</a:t>
            </a:r>
          </a:p>
        </p:txBody>
      </p:sp>
    </p:spTree>
    <p:extLst>
      <p:ext uri="{BB962C8B-B14F-4D97-AF65-F5344CB8AC3E}">
        <p14:creationId xmlns:p14="http://schemas.microsoft.com/office/powerpoint/2010/main" val="129023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 grpId="0"/>
      <p:bldP spid="4" grpId="0"/>
      <p:bldP spid="8" grpId="0"/>
      <p:bldP spid="9" grpId="0"/>
      <p:bldP spid="10"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ured beige background">
            <a:extLst>
              <a:ext uri="{FF2B5EF4-FFF2-40B4-BE49-F238E27FC236}">
                <a16:creationId xmlns:a16="http://schemas.microsoft.com/office/drawing/2014/main" id="{3ED93B49-8256-5036-F643-3A17BA6BD5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728834D6-EF29-AFFA-FADC-FE7E8EB8B092}"/>
              </a:ext>
            </a:extLst>
          </p:cNvPr>
          <p:cNvSpPr txBox="1"/>
          <p:nvPr/>
        </p:nvSpPr>
        <p:spPr>
          <a:xfrm>
            <a:off x="526472" y="600364"/>
            <a:ext cx="6639259" cy="630942"/>
          </a:xfrm>
          <a:prstGeom prst="rect">
            <a:avLst/>
          </a:prstGeom>
          <a:noFill/>
        </p:spPr>
        <p:txBody>
          <a:bodyPr wrap="square" rtlCol="0">
            <a:spAutoFit/>
          </a:bodyPr>
          <a:lstStyle/>
          <a:p>
            <a:r>
              <a:rPr lang="en-US" sz="3500" dirty="0"/>
              <a:t>Lessons from Jeremiah 42-44</a:t>
            </a:r>
          </a:p>
        </p:txBody>
      </p:sp>
      <p:sp>
        <p:nvSpPr>
          <p:cNvPr id="7" name="TextBox 6">
            <a:extLst>
              <a:ext uri="{FF2B5EF4-FFF2-40B4-BE49-F238E27FC236}">
                <a16:creationId xmlns:a16="http://schemas.microsoft.com/office/drawing/2014/main" id="{B5E2A842-474B-DEA8-5F2E-3DEAE7E32D9F}"/>
              </a:ext>
            </a:extLst>
          </p:cNvPr>
          <p:cNvSpPr txBox="1"/>
          <p:nvPr/>
        </p:nvSpPr>
        <p:spPr>
          <a:xfrm>
            <a:off x="960581" y="1385455"/>
            <a:ext cx="8957141" cy="477054"/>
          </a:xfrm>
          <a:prstGeom prst="rect">
            <a:avLst/>
          </a:prstGeom>
          <a:noFill/>
        </p:spPr>
        <p:txBody>
          <a:bodyPr wrap="square" rtlCol="0">
            <a:spAutoFit/>
          </a:bodyPr>
          <a:lstStyle/>
          <a:p>
            <a:r>
              <a:rPr lang="en-US" sz="2500" dirty="0"/>
              <a:t>We need to remember that God means what He says</a:t>
            </a:r>
          </a:p>
        </p:txBody>
      </p:sp>
      <p:sp>
        <p:nvSpPr>
          <p:cNvPr id="2" name="TextBox 1">
            <a:extLst>
              <a:ext uri="{FF2B5EF4-FFF2-40B4-BE49-F238E27FC236}">
                <a16:creationId xmlns:a16="http://schemas.microsoft.com/office/drawing/2014/main" id="{95139C09-2E58-438A-55CB-CAEE92547B64}"/>
              </a:ext>
            </a:extLst>
          </p:cNvPr>
          <p:cNvSpPr txBox="1"/>
          <p:nvPr/>
        </p:nvSpPr>
        <p:spPr>
          <a:xfrm>
            <a:off x="960581" y="2016658"/>
            <a:ext cx="7696940" cy="861774"/>
          </a:xfrm>
          <a:prstGeom prst="rect">
            <a:avLst/>
          </a:prstGeom>
          <a:noFill/>
        </p:spPr>
        <p:txBody>
          <a:bodyPr wrap="square" rtlCol="0">
            <a:spAutoFit/>
          </a:bodyPr>
          <a:lstStyle/>
          <a:p>
            <a:r>
              <a:rPr lang="en-US" sz="2500" dirty="0"/>
              <a:t>What a blessing: We can trust Him</a:t>
            </a:r>
          </a:p>
          <a:p>
            <a:r>
              <a:rPr lang="en-US" sz="2500" dirty="0"/>
              <a:t>What a scary thought: What if we don’t obey Him?</a:t>
            </a:r>
          </a:p>
        </p:txBody>
      </p:sp>
      <p:sp>
        <p:nvSpPr>
          <p:cNvPr id="3" name="TextBox 2">
            <a:extLst>
              <a:ext uri="{FF2B5EF4-FFF2-40B4-BE49-F238E27FC236}">
                <a16:creationId xmlns:a16="http://schemas.microsoft.com/office/drawing/2014/main" id="{B67D2704-DDEE-ADB5-1910-9D6C9838D9A1}"/>
              </a:ext>
            </a:extLst>
          </p:cNvPr>
          <p:cNvSpPr txBox="1"/>
          <p:nvPr/>
        </p:nvSpPr>
        <p:spPr>
          <a:xfrm>
            <a:off x="960581" y="3032581"/>
            <a:ext cx="11033151" cy="861774"/>
          </a:xfrm>
          <a:prstGeom prst="rect">
            <a:avLst/>
          </a:prstGeom>
          <a:noFill/>
        </p:spPr>
        <p:txBody>
          <a:bodyPr wrap="square" rtlCol="0">
            <a:spAutoFit/>
          </a:bodyPr>
          <a:lstStyle/>
          <a:p>
            <a:r>
              <a:rPr lang="en-US" sz="2500" dirty="0"/>
              <a:t>We need to be more willing to do the hard thing: </a:t>
            </a:r>
            <a:r>
              <a:rPr lang="en-US" sz="2500" b="1" dirty="0"/>
              <a:t>Obey </a:t>
            </a:r>
            <a:r>
              <a:rPr lang="en-US" sz="2500" dirty="0"/>
              <a:t>in fear (working to not be afraid)</a:t>
            </a:r>
            <a:endParaRPr lang="en-US" sz="2500" b="1" dirty="0"/>
          </a:p>
        </p:txBody>
      </p:sp>
      <p:sp>
        <p:nvSpPr>
          <p:cNvPr id="4" name="TextBox 3">
            <a:extLst>
              <a:ext uri="{FF2B5EF4-FFF2-40B4-BE49-F238E27FC236}">
                <a16:creationId xmlns:a16="http://schemas.microsoft.com/office/drawing/2014/main" id="{8965CB97-2552-8AF3-D122-7DA78BFC5E17}"/>
              </a:ext>
            </a:extLst>
          </p:cNvPr>
          <p:cNvSpPr txBox="1"/>
          <p:nvPr/>
        </p:nvSpPr>
        <p:spPr>
          <a:xfrm>
            <a:off x="896645" y="4367814"/>
            <a:ext cx="7696940" cy="1938992"/>
          </a:xfrm>
          <a:prstGeom prst="rect">
            <a:avLst/>
          </a:prstGeom>
          <a:noFill/>
        </p:spPr>
        <p:txBody>
          <a:bodyPr wrap="square" rtlCol="0">
            <a:spAutoFit/>
          </a:bodyPr>
          <a:lstStyle/>
          <a:p>
            <a:r>
              <a:rPr lang="en-US" sz="3000" dirty="0"/>
              <a:t>3 Main Points:</a:t>
            </a:r>
          </a:p>
          <a:p>
            <a:pPr marL="285750" indent="-285750">
              <a:buFont typeface="Arial" panose="020B0604020202020204" pitchFamily="34" charset="0"/>
              <a:buChar char="•"/>
            </a:pPr>
            <a:r>
              <a:rPr lang="en-US" sz="3000" dirty="0"/>
              <a:t>Don’t Let Fear Take Control</a:t>
            </a:r>
          </a:p>
          <a:p>
            <a:pPr marL="285750" indent="-285750">
              <a:buFont typeface="Arial" panose="020B0604020202020204" pitchFamily="34" charset="0"/>
              <a:buChar char="•"/>
            </a:pPr>
            <a:r>
              <a:rPr lang="en-US" sz="3000" dirty="0"/>
              <a:t>Listening Is Better</a:t>
            </a:r>
          </a:p>
          <a:p>
            <a:pPr marL="285750" indent="-285750">
              <a:buFont typeface="Arial" panose="020B0604020202020204" pitchFamily="34" charset="0"/>
              <a:buChar char="•"/>
            </a:pPr>
            <a:r>
              <a:rPr lang="en-US" sz="3000" dirty="0"/>
              <a:t>God Will Punish Disobedience</a:t>
            </a:r>
          </a:p>
        </p:txBody>
      </p:sp>
    </p:spTree>
    <p:extLst>
      <p:ext uri="{BB962C8B-B14F-4D97-AF65-F5344CB8AC3E}">
        <p14:creationId xmlns:p14="http://schemas.microsoft.com/office/powerpoint/2010/main" val="3874720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ured beige background">
            <a:extLst>
              <a:ext uri="{FF2B5EF4-FFF2-40B4-BE49-F238E27FC236}">
                <a16:creationId xmlns:a16="http://schemas.microsoft.com/office/drawing/2014/main" id="{3ED93B49-8256-5036-F643-3A17BA6BD5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728834D6-EF29-AFFA-FADC-FE7E8EB8B092}"/>
              </a:ext>
            </a:extLst>
          </p:cNvPr>
          <p:cNvSpPr txBox="1"/>
          <p:nvPr/>
        </p:nvSpPr>
        <p:spPr>
          <a:xfrm>
            <a:off x="526472" y="600364"/>
            <a:ext cx="6639259" cy="630942"/>
          </a:xfrm>
          <a:prstGeom prst="rect">
            <a:avLst/>
          </a:prstGeom>
          <a:noFill/>
        </p:spPr>
        <p:txBody>
          <a:bodyPr wrap="square" rtlCol="0">
            <a:spAutoFit/>
          </a:bodyPr>
          <a:lstStyle/>
          <a:p>
            <a:r>
              <a:rPr lang="en-US" sz="3500" dirty="0"/>
              <a:t>Concluding Passage</a:t>
            </a:r>
          </a:p>
        </p:txBody>
      </p:sp>
      <p:sp>
        <p:nvSpPr>
          <p:cNvPr id="2" name="Rectangle 1">
            <a:extLst>
              <a:ext uri="{FF2B5EF4-FFF2-40B4-BE49-F238E27FC236}">
                <a16:creationId xmlns:a16="http://schemas.microsoft.com/office/drawing/2014/main" id="{A2C64CFF-75BA-622D-6873-D0189F088E93}"/>
              </a:ext>
            </a:extLst>
          </p:cNvPr>
          <p:cNvSpPr/>
          <p:nvPr/>
        </p:nvSpPr>
        <p:spPr>
          <a:xfrm>
            <a:off x="1011115" y="1820008"/>
            <a:ext cx="10480431" cy="469509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500" dirty="0"/>
              <a:t>“When I am afraid, I will put my trust in You. In God, whose word I praise, In God I have put my trust; I shall not be afraid. What can </a:t>
            </a:r>
            <a:r>
              <a:rPr lang="en-US" sz="4500" i="1" dirty="0"/>
              <a:t>mere </a:t>
            </a:r>
            <a:r>
              <a:rPr lang="en-US" sz="4500" dirty="0"/>
              <a:t>man do to me?” (Psalm 56:3-4, NASB1995)</a:t>
            </a:r>
          </a:p>
        </p:txBody>
      </p:sp>
    </p:spTree>
    <p:extLst>
      <p:ext uri="{BB962C8B-B14F-4D97-AF65-F5344CB8AC3E}">
        <p14:creationId xmlns:p14="http://schemas.microsoft.com/office/powerpoint/2010/main" val="3167060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1B71C-EC4C-B99F-A7A6-42B55F556BD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87D73CE-A324-8E0F-FF7F-EAD6F2E43420}"/>
              </a:ext>
            </a:extLst>
          </p:cNvPr>
          <p:cNvSpPr>
            <a:spLocks noGrp="1"/>
          </p:cNvSpPr>
          <p:nvPr>
            <p:ph idx="1"/>
          </p:nvPr>
        </p:nvSpPr>
        <p:spPr/>
        <p:txBody>
          <a:bodyPr/>
          <a:lstStyle/>
          <a:p>
            <a:endParaRPr lang="en-US"/>
          </a:p>
        </p:txBody>
      </p:sp>
      <p:pic>
        <p:nvPicPr>
          <p:cNvPr id="4" name="Picture 3" descr="Textured beige background">
            <a:extLst>
              <a:ext uri="{FF2B5EF4-FFF2-40B4-BE49-F238E27FC236}">
                <a16:creationId xmlns:a16="http://schemas.microsoft.com/office/drawing/2014/main" id="{3ABBB577-AE29-90A3-9108-F763149B72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6C4FEEC9-FB6D-6ED7-3CB3-7EEEF4A90FDE}"/>
              </a:ext>
            </a:extLst>
          </p:cNvPr>
          <p:cNvSpPr txBox="1"/>
          <p:nvPr/>
        </p:nvSpPr>
        <p:spPr>
          <a:xfrm>
            <a:off x="526472" y="600364"/>
            <a:ext cx="6639259" cy="630942"/>
          </a:xfrm>
          <a:prstGeom prst="rect">
            <a:avLst/>
          </a:prstGeom>
          <a:noFill/>
        </p:spPr>
        <p:txBody>
          <a:bodyPr wrap="square" rtlCol="0">
            <a:spAutoFit/>
          </a:bodyPr>
          <a:lstStyle/>
          <a:p>
            <a:r>
              <a:rPr lang="en-US" sz="3500" dirty="0"/>
              <a:t>Title</a:t>
            </a:r>
          </a:p>
        </p:txBody>
      </p:sp>
      <p:sp>
        <p:nvSpPr>
          <p:cNvPr id="6" name="TextBox 5">
            <a:extLst>
              <a:ext uri="{FF2B5EF4-FFF2-40B4-BE49-F238E27FC236}">
                <a16:creationId xmlns:a16="http://schemas.microsoft.com/office/drawing/2014/main" id="{6CAAA516-DB7E-3BE4-7DF7-D8AC6B129DF0}"/>
              </a:ext>
            </a:extLst>
          </p:cNvPr>
          <p:cNvSpPr txBox="1"/>
          <p:nvPr/>
        </p:nvSpPr>
        <p:spPr>
          <a:xfrm>
            <a:off x="960581" y="1385455"/>
            <a:ext cx="8957141" cy="477054"/>
          </a:xfrm>
          <a:prstGeom prst="rect">
            <a:avLst/>
          </a:prstGeom>
          <a:noFill/>
        </p:spPr>
        <p:txBody>
          <a:bodyPr wrap="square" rtlCol="0">
            <a:spAutoFit/>
          </a:bodyPr>
          <a:lstStyle/>
          <a:p>
            <a:r>
              <a:rPr lang="en-US" sz="2500" dirty="0"/>
              <a:t>.</a:t>
            </a:r>
          </a:p>
        </p:txBody>
      </p:sp>
    </p:spTree>
    <p:extLst>
      <p:ext uri="{BB962C8B-B14F-4D97-AF65-F5344CB8AC3E}">
        <p14:creationId xmlns:p14="http://schemas.microsoft.com/office/powerpoint/2010/main" val="412414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ured beige background">
            <a:extLst>
              <a:ext uri="{FF2B5EF4-FFF2-40B4-BE49-F238E27FC236}">
                <a16:creationId xmlns:a16="http://schemas.microsoft.com/office/drawing/2014/main" id="{3ED93B49-8256-5036-F643-3A17BA6BD5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728834D6-EF29-AFFA-FADC-FE7E8EB8B092}"/>
              </a:ext>
            </a:extLst>
          </p:cNvPr>
          <p:cNvSpPr txBox="1"/>
          <p:nvPr/>
        </p:nvSpPr>
        <p:spPr>
          <a:xfrm>
            <a:off x="526472" y="600364"/>
            <a:ext cx="2915467" cy="630942"/>
          </a:xfrm>
          <a:prstGeom prst="rect">
            <a:avLst/>
          </a:prstGeom>
          <a:noFill/>
        </p:spPr>
        <p:txBody>
          <a:bodyPr wrap="square" rtlCol="0">
            <a:spAutoFit/>
          </a:bodyPr>
          <a:lstStyle/>
          <a:p>
            <a:r>
              <a:rPr lang="en-US" sz="3500" dirty="0"/>
              <a:t>Introduction</a:t>
            </a:r>
          </a:p>
        </p:txBody>
      </p:sp>
      <p:sp>
        <p:nvSpPr>
          <p:cNvPr id="7" name="TextBox 6">
            <a:extLst>
              <a:ext uri="{FF2B5EF4-FFF2-40B4-BE49-F238E27FC236}">
                <a16:creationId xmlns:a16="http://schemas.microsoft.com/office/drawing/2014/main" id="{B5E2A842-474B-DEA8-5F2E-3DEAE7E32D9F}"/>
              </a:ext>
            </a:extLst>
          </p:cNvPr>
          <p:cNvSpPr txBox="1"/>
          <p:nvPr/>
        </p:nvSpPr>
        <p:spPr>
          <a:xfrm>
            <a:off x="960582" y="1385455"/>
            <a:ext cx="8502595" cy="477054"/>
          </a:xfrm>
          <a:prstGeom prst="rect">
            <a:avLst/>
          </a:prstGeom>
          <a:noFill/>
        </p:spPr>
        <p:txBody>
          <a:bodyPr wrap="square" rtlCol="0">
            <a:spAutoFit/>
          </a:bodyPr>
          <a:lstStyle/>
          <a:p>
            <a:r>
              <a:rPr lang="en-US" sz="2500" dirty="0"/>
              <a:t>This is Judah’s exact problem in Jeremiah 42</a:t>
            </a:r>
          </a:p>
        </p:txBody>
      </p:sp>
      <p:sp>
        <p:nvSpPr>
          <p:cNvPr id="3" name="TextBox 2">
            <a:extLst>
              <a:ext uri="{FF2B5EF4-FFF2-40B4-BE49-F238E27FC236}">
                <a16:creationId xmlns:a16="http://schemas.microsoft.com/office/drawing/2014/main" id="{855D8526-3684-94A6-CCFD-3F2F13925B27}"/>
              </a:ext>
            </a:extLst>
          </p:cNvPr>
          <p:cNvSpPr txBox="1"/>
          <p:nvPr/>
        </p:nvSpPr>
        <p:spPr>
          <a:xfrm>
            <a:off x="198408" y="1967291"/>
            <a:ext cx="11559396" cy="4785926"/>
          </a:xfrm>
          <a:prstGeom prst="rect">
            <a:avLst/>
          </a:prstGeom>
          <a:noFill/>
        </p:spPr>
        <p:txBody>
          <a:bodyPr wrap="square" rtlCol="0">
            <a:spAutoFit/>
          </a:bodyPr>
          <a:lstStyle/>
          <a:p>
            <a:pPr algn="ctr"/>
            <a:r>
              <a:rPr lang="en-US" sz="3000" b="1" dirty="0"/>
              <a:t>Background to chapter 42</a:t>
            </a:r>
          </a:p>
          <a:p>
            <a:pPr marL="342900" indent="-342900">
              <a:buFont typeface="Arial" panose="020B0604020202020204" pitchFamily="34" charset="0"/>
              <a:buChar char="•"/>
            </a:pPr>
            <a:r>
              <a:rPr lang="en-US" sz="2500" dirty="0"/>
              <a:t>Jerusalem has fallen to Babylonian rule (39:1)</a:t>
            </a:r>
          </a:p>
          <a:p>
            <a:pPr marL="342900" indent="-342900">
              <a:buFont typeface="Arial" panose="020B0604020202020204" pitchFamily="34" charset="0"/>
              <a:buChar char="•"/>
            </a:pPr>
            <a:r>
              <a:rPr lang="en-US" sz="2500" dirty="0"/>
              <a:t>King Nebuchadnezzar has placed Gedaliah as a puppet ruler in Judah (40:5)</a:t>
            </a:r>
          </a:p>
          <a:p>
            <a:pPr marL="342900" indent="-342900">
              <a:buFont typeface="Arial" panose="020B0604020202020204" pitchFamily="34" charset="0"/>
              <a:buChar char="•"/>
            </a:pPr>
            <a:r>
              <a:rPr lang="en-US" sz="2500" dirty="0"/>
              <a:t>A man named Ishmael is among the Jews and Gedaliah (40:8)</a:t>
            </a:r>
          </a:p>
          <a:p>
            <a:pPr marL="342900" indent="-342900">
              <a:buFont typeface="Arial" panose="020B0604020202020204" pitchFamily="34" charset="0"/>
              <a:buChar char="•"/>
            </a:pPr>
            <a:r>
              <a:rPr lang="en-US" sz="2500" dirty="0" err="1"/>
              <a:t>Johanan</a:t>
            </a:r>
            <a:r>
              <a:rPr lang="en-US" sz="2500" dirty="0"/>
              <a:t> suspects Ishmael of plotting against Gedaliah (40:14)</a:t>
            </a:r>
          </a:p>
          <a:p>
            <a:pPr marL="342900" indent="-342900">
              <a:buFont typeface="Arial" panose="020B0604020202020204" pitchFamily="34" charset="0"/>
              <a:buChar char="•"/>
            </a:pPr>
            <a:r>
              <a:rPr lang="en-US" sz="2500" dirty="0"/>
              <a:t>Gedaliah believes </a:t>
            </a:r>
            <a:r>
              <a:rPr lang="en-US" sz="2500" dirty="0" err="1"/>
              <a:t>Johanan</a:t>
            </a:r>
            <a:r>
              <a:rPr lang="en-US" sz="2500" dirty="0"/>
              <a:t> is lying (40:16)</a:t>
            </a:r>
          </a:p>
          <a:p>
            <a:pPr marL="342900" indent="-342900">
              <a:buFont typeface="Arial" panose="020B0604020202020204" pitchFamily="34" charset="0"/>
              <a:buChar char="•"/>
            </a:pPr>
            <a:r>
              <a:rPr lang="en-US" sz="2500" dirty="0"/>
              <a:t>Ishmael does in fact kill Gedaliah, the Jews with him, and the Babylonian soldiers (41:2-4)</a:t>
            </a:r>
          </a:p>
          <a:p>
            <a:pPr marL="342900" indent="-342900">
              <a:buFont typeface="Arial" panose="020B0604020202020204" pitchFamily="34" charset="0"/>
              <a:buChar char="•"/>
            </a:pPr>
            <a:r>
              <a:rPr lang="en-US" sz="2500" dirty="0"/>
              <a:t>Ishmael doesn’t stop with killing Gedaliah, but kills even just normal people (leads 80 men into danger and kills 70 of them – 41:5-7)</a:t>
            </a:r>
          </a:p>
          <a:p>
            <a:pPr marL="342900" indent="-342900">
              <a:buFont typeface="Arial" panose="020B0604020202020204" pitchFamily="34" charset="0"/>
              <a:buChar char="•"/>
            </a:pPr>
            <a:r>
              <a:rPr lang="en-US" sz="2500" dirty="0"/>
              <a:t>Ishmael then takes lots of people captive (41:10)</a:t>
            </a:r>
          </a:p>
          <a:p>
            <a:pPr marL="342900" indent="-342900">
              <a:buFont typeface="Arial" panose="020B0604020202020204" pitchFamily="34" charset="0"/>
              <a:buChar char="•"/>
            </a:pPr>
            <a:r>
              <a:rPr lang="en-US" sz="2500" dirty="0" err="1"/>
              <a:t>Johanan</a:t>
            </a:r>
            <a:r>
              <a:rPr lang="en-US" sz="2500" dirty="0"/>
              <a:t> and all the commanders, then, run Ishmael off (41:11-16)</a:t>
            </a:r>
          </a:p>
        </p:txBody>
      </p:sp>
    </p:spTree>
    <p:extLst>
      <p:ext uri="{BB962C8B-B14F-4D97-AF65-F5344CB8AC3E}">
        <p14:creationId xmlns:p14="http://schemas.microsoft.com/office/powerpoint/2010/main" val="337603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ured beige background">
            <a:extLst>
              <a:ext uri="{FF2B5EF4-FFF2-40B4-BE49-F238E27FC236}">
                <a16:creationId xmlns:a16="http://schemas.microsoft.com/office/drawing/2014/main" id="{3ED93B49-8256-5036-F643-3A17BA6BD5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728834D6-EF29-AFFA-FADC-FE7E8EB8B092}"/>
              </a:ext>
            </a:extLst>
          </p:cNvPr>
          <p:cNvSpPr txBox="1"/>
          <p:nvPr/>
        </p:nvSpPr>
        <p:spPr>
          <a:xfrm>
            <a:off x="526473" y="600364"/>
            <a:ext cx="4934048" cy="630942"/>
          </a:xfrm>
          <a:prstGeom prst="rect">
            <a:avLst/>
          </a:prstGeom>
          <a:noFill/>
        </p:spPr>
        <p:txBody>
          <a:bodyPr wrap="square" rtlCol="0">
            <a:spAutoFit/>
          </a:bodyPr>
          <a:lstStyle/>
          <a:p>
            <a:r>
              <a:rPr lang="en-US" sz="3500" dirty="0"/>
              <a:t>Points From This Lesson</a:t>
            </a:r>
          </a:p>
        </p:txBody>
      </p:sp>
      <p:sp>
        <p:nvSpPr>
          <p:cNvPr id="7" name="TextBox 6">
            <a:extLst>
              <a:ext uri="{FF2B5EF4-FFF2-40B4-BE49-F238E27FC236}">
                <a16:creationId xmlns:a16="http://schemas.microsoft.com/office/drawing/2014/main" id="{B5E2A842-474B-DEA8-5F2E-3DEAE7E32D9F}"/>
              </a:ext>
            </a:extLst>
          </p:cNvPr>
          <p:cNvSpPr txBox="1"/>
          <p:nvPr/>
        </p:nvSpPr>
        <p:spPr>
          <a:xfrm>
            <a:off x="960582" y="1385455"/>
            <a:ext cx="4934048" cy="553998"/>
          </a:xfrm>
          <a:prstGeom prst="rect">
            <a:avLst/>
          </a:prstGeom>
          <a:noFill/>
        </p:spPr>
        <p:txBody>
          <a:bodyPr wrap="square" rtlCol="0">
            <a:spAutoFit/>
          </a:bodyPr>
          <a:lstStyle/>
          <a:p>
            <a:r>
              <a:rPr lang="en-US" sz="3000" dirty="0"/>
              <a:t>1. Don’t Let Fear Take Control</a:t>
            </a:r>
          </a:p>
        </p:txBody>
      </p:sp>
      <p:sp>
        <p:nvSpPr>
          <p:cNvPr id="2" name="TextBox 1">
            <a:extLst>
              <a:ext uri="{FF2B5EF4-FFF2-40B4-BE49-F238E27FC236}">
                <a16:creationId xmlns:a16="http://schemas.microsoft.com/office/drawing/2014/main" id="{F1830091-1134-A2AC-56EE-D29DDF06103C}"/>
              </a:ext>
            </a:extLst>
          </p:cNvPr>
          <p:cNvSpPr txBox="1"/>
          <p:nvPr/>
        </p:nvSpPr>
        <p:spPr>
          <a:xfrm>
            <a:off x="960581" y="2379669"/>
            <a:ext cx="5353955" cy="553998"/>
          </a:xfrm>
          <a:prstGeom prst="rect">
            <a:avLst/>
          </a:prstGeom>
          <a:noFill/>
        </p:spPr>
        <p:txBody>
          <a:bodyPr wrap="square" rtlCol="0">
            <a:spAutoFit/>
          </a:bodyPr>
          <a:lstStyle/>
          <a:p>
            <a:r>
              <a:rPr lang="en-US" sz="3000" dirty="0"/>
              <a:t>2. Listening Is Better</a:t>
            </a:r>
          </a:p>
        </p:txBody>
      </p:sp>
      <p:sp>
        <p:nvSpPr>
          <p:cNvPr id="3" name="TextBox 2">
            <a:extLst>
              <a:ext uri="{FF2B5EF4-FFF2-40B4-BE49-F238E27FC236}">
                <a16:creationId xmlns:a16="http://schemas.microsoft.com/office/drawing/2014/main" id="{E36D9012-F407-C635-687F-F374672DE4F8}"/>
              </a:ext>
            </a:extLst>
          </p:cNvPr>
          <p:cNvSpPr txBox="1"/>
          <p:nvPr/>
        </p:nvSpPr>
        <p:spPr>
          <a:xfrm>
            <a:off x="960581" y="3373883"/>
            <a:ext cx="5270740" cy="553998"/>
          </a:xfrm>
          <a:prstGeom prst="rect">
            <a:avLst/>
          </a:prstGeom>
          <a:noFill/>
        </p:spPr>
        <p:txBody>
          <a:bodyPr wrap="square" rtlCol="0">
            <a:spAutoFit/>
          </a:bodyPr>
          <a:lstStyle/>
          <a:p>
            <a:r>
              <a:rPr lang="en-US" sz="3000" dirty="0"/>
              <a:t>3. God Will Punish Disobedience</a:t>
            </a:r>
          </a:p>
        </p:txBody>
      </p:sp>
    </p:spTree>
    <p:extLst>
      <p:ext uri="{BB962C8B-B14F-4D97-AF65-F5344CB8AC3E}">
        <p14:creationId xmlns:p14="http://schemas.microsoft.com/office/powerpoint/2010/main" val="476534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ured beige background">
            <a:extLst>
              <a:ext uri="{FF2B5EF4-FFF2-40B4-BE49-F238E27FC236}">
                <a16:creationId xmlns:a16="http://schemas.microsoft.com/office/drawing/2014/main" id="{3ED93B49-8256-5036-F643-3A17BA6BD5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728834D6-EF29-AFFA-FADC-FE7E8EB8B092}"/>
              </a:ext>
            </a:extLst>
          </p:cNvPr>
          <p:cNvSpPr txBox="1"/>
          <p:nvPr/>
        </p:nvSpPr>
        <p:spPr>
          <a:xfrm>
            <a:off x="526472" y="600364"/>
            <a:ext cx="6918123" cy="630942"/>
          </a:xfrm>
          <a:prstGeom prst="rect">
            <a:avLst/>
          </a:prstGeom>
          <a:noFill/>
        </p:spPr>
        <p:txBody>
          <a:bodyPr wrap="square" rtlCol="0">
            <a:spAutoFit/>
          </a:bodyPr>
          <a:lstStyle/>
          <a:p>
            <a:r>
              <a:rPr lang="en-US" sz="3500" dirty="0"/>
              <a:t>Don’t Let Fear Take Control</a:t>
            </a:r>
          </a:p>
        </p:txBody>
      </p:sp>
      <p:sp>
        <p:nvSpPr>
          <p:cNvPr id="7" name="TextBox 6">
            <a:extLst>
              <a:ext uri="{FF2B5EF4-FFF2-40B4-BE49-F238E27FC236}">
                <a16:creationId xmlns:a16="http://schemas.microsoft.com/office/drawing/2014/main" id="{B5E2A842-474B-DEA8-5F2E-3DEAE7E32D9F}"/>
              </a:ext>
            </a:extLst>
          </p:cNvPr>
          <p:cNvSpPr txBox="1"/>
          <p:nvPr/>
        </p:nvSpPr>
        <p:spPr>
          <a:xfrm>
            <a:off x="960582" y="1385455"/>
            <a:ext cx="4870875" cy="477054"/>
          </a:xfrm>
          <a:prstGeom prst="rect">
            <a:avLst/>
          </a:prstGeom>
          <a:noFill/>
        </p:spPr>
        <p:txBody>
          <a:bodyPr wrap="square" rtlCol="0">
            <a:spAutoFit/>
          </a:bodyPr>
          <a:lstStyle/>
          <a:p>
            <a:r>
              <a:rPr lang="en-US" sz="2500" dirty="0"/>
              <a:t>Jeremiah 41:17-42:3</a:t>
            </a:r>
          </a:p>
        </p:txBody>
      </p:sp>
      <p:sp>
        <p:nvSpPr>
          <p:cNvPr id="2" name="TextBox 1">
            <a:extLst>
              <a:ext uri="{FF2B5EF4-FFF2-40B4-BE49-F238E27FC236}">
                <a16:creationId xmlns:a16="http://schemas.microsoft.com/office/drawing/2014/main" id="{599477F1-2C69-900C-7AF3-57203C60A151}"/>
              </a:ext>
            </a:extLst>
          </p:cNvPr>
          <p:cNvSpPr txBox="1"/>
          <p:nvPr/>
        </p:nvSpPr>
        <p:spPr>
          <a:xfrm>
            <a:off x="960582" y="2016658"/>
            <a:ext cx="10710958" cy="477054"/>
          </a:xfrm>
          <a:prstGeom prst="rect">
            <a:avLst/>
          </a:prstGeom>
          <a:noFill/>
        </p:spPr>
        <p:txBody>
          <a:bodyPr wrap="square" rtlCol="0">
            <a:spAutoFit/>
          </a:bodyPr>
          <a:lstStyle/>
          <a:p>
            <a:r>
              <a:rPr lang="en-US" sz="2500" dirty="0"/>
              <a:t>The Jews are </a:t>
            </a:r>
            <a:r>
              <a:rPr lang="en-US" sz="2500" b="1" dirty="0"/>
              <a:t>afraid</a:t>
            </a:r>
            <a:r>
              <a:rPr lang="en-US" sz="2500" dirty="0"/>
              <a:t> of what Babylon </a:t>
            </a:r>
            <a:r>
              <a:rPr lang="en-US" sz="2500" i="1" dirty="0"/>
              <a:t>might</a:t>
            </a:r>
            <a:r>
              <a:rPr lang="en-US" sz="2500" dirty="0"/>
              <a:t> do because of Ishmael’s crazy episode </a:t>
            </a:r>
          </a:p>
        </p:txBody>
      </p:sp>
      <p:sp>
        <p:nvSpPr>
          <p:cNvPr id="3" name="TextBox 2">
            <a:extLst>
              <a:ext uri="{FF2B5EF4-FFF2-40B4-BE49-F238E27FC236}">
                <a16:creationId xmlns:a16="http://schemas.microsoft.com/office/drawing/2014/main" id="{6999A796-D67C-F1C6-F4FF-35459DFABC5C}"/>
              </a:ext>
            </a:extLst>
          </p:cNvPr>
          <p:cNvSpPr txBox="1"/>
          <p:nvPr/>
        </p:nvSpPr>
        <p:spPr>
          <a:xfrm>
            <a:off x="960582" y="2647861"/>
            <a:ext cx="10469418" cy="861774"/>
          </a:xfrm>
          <a:prstGeom prst="rect">
            <a:avLst/>
          </a:prstGeom>
          <a:noFill/>
        </p:spPr>
        <p:txBody>
          <a:bodyPr wrap="square" rtlCol="0">
            <a:spAutoFit/>
          </a:bodyPr>
          <a:lstStyle/>
          <a:p>
            <a:r>
              <a:rPr lang="en-US" sz="2500" dirty="0"/>
              <a:t>The Jews think that going to Egypt will solve their problems – get far away from Babylon, find protection in Pharaoh, plenty of food…. It’ll be great!</a:t>
            </a:r>
          </a:p>
        </p:txBody>
      </p:sp>
      <p:sp>
        <p:nvSpPr>
          <p:cNvPr id="4" name="TextBox 3">
            <a:extLst>
              <a:ext uri="{FF2B5EF4-FFF2-40B4-BE49-F238E27FC236}">
                <a16:creationId xmlns:a16="http://schemas.microsoft.com/office/drawing/2014/main" id="{CAF54FD8-778E-D67C-E5A1-E87084F46000}"/>
              </a:ext>
            </a:extLst>
          </p:cNvPr>
          <p:cNvSpPr txBox="1"/>
          <p:nvPr/>
        </p:nvSpPr>
        <p:spPr>
          <a:xfrm>
            <a:off x="960581" y="3663784"/>
            <a:ext cx="10814475" cy="1246495"/>
          </a:xfrm>
          <a:prstGeom prst="rect">
            <a:avLst/>
          </a:prstGeom>
          <a:noFill/>
        </p:spPr>
        <p:txBody>
          <a:bodyPr wrap="square" rtlCol="0">
            <a:spAutoFit/>
          </a:bodyPr>
          <a:lstStyle/>
          <a:p>
            <a:r>
              <a:rPr lang="en-US" sz="2500" dirty="0"/>
              <a:t>But just to be sure they are obeying God; the Jews ask Jeremiah to pray for them</a:t>
            </a:r>
          </a:p>
          <a:p>
            <a:pPr marL="342900" indent="-342900">
              <a:buFont typeface="Arial" panose="020B0604020202020204" pitchFamily="34" charset="0"/>
              <a:buChar char="•"/>
            </a:pPr>
            <a:r>
              <a:rPr lang="en-US" sz="2500" dirty="0"/>
              <a:t>Perhaps the Jews have finally learned their lesson! Maybe they’ve finally seen that they need to obey God and not just do whatever they want to! </a:t>
            </a:r>
          </a:p>
        </p:txBody>
      </p:sp>
    </p:spTree>
    <p:extLst>
      <p:ext uri="{BB962C8B-B14F-4D97-AF65-F5344CB8AC3E}">
        <p14:creationId xmlns:p14="http://schemas.microsoft.com/office/powerpoint/2010/main" val="1881879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ured beige background">
            <a:extLst>
              <a:ext uri="{FF2B5EF4-FFF2-40B4-BE49-F238E27FC236}">
                <a16:creationId xmlns:a16="http://schemas.microsoft.com/office/drawing/2014/main" id="{3ED93B49-8256-5036-F643-3A17BA6BD5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728834D6-EF29-AFFA-FADC-FE7E8EB8B092}"/>
              </a:ext>
            </a:extLst>
          </p:cNvPr>
          <p:cNvSpPr txBox="1"/>
          <p:nvPr/>
        </p:nvSpPr>
        <p:spPr>
          <a:xfrm>
            <a:off x="526472" y="600364"/>
            <a:ext cx="5569527" cy="630942"/>
          </a:xfrm>
          <a:prstGeom prst="rect">
            <a:avLst/>
          </a:prstGeom>
          <a:noFill/>
        </p:spPr>
        <p:txBody>
          <a:bodyPr wrap="square" rtlCol="0">
            <a:spAutoFit/>
          </a:bodyPr>
          <a:lstStyle/>
          <a:p>
            <a:r>
              <a:rPr lang="en-US" sz="3500" dirty="0"/>
              <a:t>Don’t Let Fear Take Control</a:t>
            </a:r>
          </a:p>
        </p:txBody>
      </p:sp>
      <p:sp>
        <p:nvSpPr>
          <p:cNvPr id="7" name="TextBox 6">
            <a:extLst>
              <a:ext uri="{FF2B5EF4-FFF2-40B4-BE49-F238E27FC236}">
                <a16:creationId xmlns:a16="http://schemas.microsoft.com/office/drawing/2014/main" id="{B5E2A842-474B-DEA8-5F2E-3DEAE7E32D9F}"/>
              </a:ext>
            </a:extLst>
          </p:cNvPr>
          <p:cNvSpPr txBox="1"/>
          <p:nvPr/>
        </p:nvSpPr>
        <p:spPr>
          <a:xfrm>
            <a:off x="960582" y="1385455"/>
            <a:ext cx="5466097" cy="477054"/>
          </a:xfrm>
          <a:prstGeom prst="rect">
            <a:avLst/>
          </a:prstGeom>
          <a:noFill/>
        </p:spPr>
        <p:txBody>
          <a:bodyPr wrap="square" rtlCol="0">
            <a:spAutoFit/>
          </a:bodyPr>
          <a:lstStyle/>
          <a:p>
            <a:r>
              <a:rPr lang="en-US" sz="2500" dirty="0"/>
              <a:t>Jeremiah 42:4-6</a:t>
            </a:r>
          </a:p>
        </p:txBody>
      </p:sp>
      <p:sp>
        <p:nvSpPr>
          <p:cNvPr id="2" name="TextBox 1">
            <a:extLst>
              <a:ext uri="{FF2B5EF4-FFF2-40B4-BE49-F238E27FC236}">
                <a16:creationId xmlns:a16="http://schemas.microsoft.com/office/drawing/2014/main" id="{1A9EB667-8645-5C52-543F-A4D8268974EC}"/>
              </a:ext>
            </a:extLst>
          </p:cNvPr>
          <p:cNvSpPr txBox="1"/>
          <p:nvPr/>
        </p:nvSpPr>
        <p:spPr>
          <a:xfrm>
            <a:off x="960582" y="2016658"/>
            <a:ext cx="6668219" cy="477054"/>
          </a:xfrm>
          <a:prstGeom prst="rect">
            <a:avLst/>
          </a:prstGeom>
          <a:noFill/>
        </p:spPr>
        <p:txBody>
          <a:bodyPr wrap="square" rtlCol="0">
            <a:spAutoFit/>
          </a:bodyPr>
          <a:lstStyle/>
          <a:p>
            <a:r>
              <a:rPr lang="en-US" sz="2500" dirty="0"/>
              <a:t>Jeremiah agrees to their request</a:t>
            </a:r>
          </a:p>
        </p:txBody>
      </p:sp>
      <p:sp>
        <p:nvSpPr>
          <p:cNvPr id="3" name="TextBox 2">
            <a:extLst>
              <a:ext uri="{FF2B5EF4-FFF2-40B4-BE49-F238E27FC236}">
                <a16:creationId xmlns:a16="http://schemas.microsoft.com/office/drawing/2014/main" id="{A2304A34-EF15-0785-189A-7F3B046EECD9}"/>
              </a:ext>
            </a:extLst>
          </p:cNvPr>
          <p:cNvSpPr txBox="1"/>
          <p:nvPr/>
        </p:nvSpPr>
        <p:spPr>
          <a:xfrm>
            <a:off x="960582" y="2717723"/>
            <a:ext cx="9739223" cy="477054"/>
          </a:xfrm>
          <a:prstGeom prst="rect">
            <a:avLst/>
          </a:prstGeom>
          <a:noFill/>
        </p:spPr>
        <p:txBody>
          <a:bodyPr wrap="square" rtlCol="0">
            <a:spAutoFit/>
          </a:bodyPr>
          <a:lstStyle/>
          <a:p>
            <a:r>
              <a:rPr lang="en-US" sz="2500" dirty="0"/>
              <a:t>The people reassure Jeremiah of their commitment to obeying God</a:t>
            </a:r>
          </a:p>
        </p:txBody>
      </p:sp>
      <p:sp>
        <p:nvSpPr>
          <p:cNvPr id="4" name="Rectangle 3">
            <a:extLst>
              <a:ext uri="{FF2B5EF4-FFF2-40B4-BE49-F238E27FC236}">
                <a16:creationId xmlns:a16="http://schemas.microsoft.com/office/drawing/2014/main" id="{179D3B10-BF2E-CFFE-9042-C8F53C9F2493}"/>
              </a:ext>
            </a:extLst>
          </p:cNvPr>
          <p:cNvSpPr/>
          <p:nvPr/>
        </p:nvSpPr>
        <p:spPr>
          <a:xfrm>
            <a:off x="1147313" y="3597215"/>
            <a:ext cx="10118785" cy="284671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500" dirty="0"/>
              <a:t>“Whether </a:t>
            </a:r>
            <a:r>
              <a:rPr lang="en-US" sz="3500" i="1" dirty="0"/>
              <a:t>it </a:t>
            </a:r>
            <a:r>
              <a:rPr lang="en-US" sz="3500" dirty="0"/>
              <a:t>is pleasant or unpleasant, we will listen to the voice of the LORD our God to whom we are sending you, in order that it may go well with us when we listen to the voice of the LORD our God.” </a:t>
            </a:r>
          </a:p>
          <a:p>
            <a:pPr algn="ctr"/>
            <a:r>
              <a:rPr lang="en-US" sz="3500" dirty="0"/>
              <a:t>(Jeremiah 42:6, NASB1995)</a:t>
            </a:r>
          </a:p>
        </p:txBody>
      </p:sp>
      <p:sp>
        <p:nvSpPr>
          <p:cNvPr id="8" name="Rectangle 7">
            <a:extLst>
              <a:ext uri="{FF2B5EF4-FFF2-40B4-BE49-F238E27FC236}">
                <a16:creationId xmlns:a16="http://schemas.microsoft.com/office/drawing/2014/main" id="{E6A478DE-3EED-43BF-ED66-3B4BC1CF2041}"/>
              </a:ext>
            </a:extLst>
          </p:cNvPr>
          <p:cNvSpPr/>
          <p:nvPr/>
        </p:nvSpPr>
        <p:spPr>
          <a:xfrm>
            <a:off x="1578635" y="4129466"/>
            <a:ext cx="9005976" cy="5434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ACAFAAB-28E2-60F1-39D4-8FC68F4CBB79}"/>
              </a:ext>
            </a:extLst>
          </p:cNvPr>
          <p:cNvSpPr/>
          <p:nvPr/>
        </p:nvSpPr>
        <p:spPr>
          <a:xfrm>
            <a:off x="3734873" y="5206926"/>
            <a:ext cx="7309814" cy="5434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F4A81E6-18E5-1410-29E6-83818014D5E1}"/>
              </a:ext>
            </a:extLst>
          </p:cNvPr>
          <p:cNvSpPr/>
          <p:nvPr/>
        </p:nvSpPr>
        <p:spPr>
          <a:xfrm flipV="1">
            <a:off x="2303252" y="5739178"/>
            <a:ext cx="7585493" cy="5434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A466671D-FFA3-C0FF-01F2-1F6E9F4F4C65}"/>
              </a:ext>
            </a:extLst>
          </p:cNvPr>
          <p:cNvSpPr/>
          <p:nvPr/>
        </p:nvSpPr>
        <p:spPr>
          <a:xfrm rot="14320020">
            <a:off x="9829156" y="2902770"/>
            <a:ext cx="268941" cy="1097201"/>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676EA5F4-8280-C88D-B189-71FE3FABDD33}"/>
              </a:ext>
            </a:extLst>
          </p:cNvPr>
          <p:cNvSpPr txBox="1"/>
          <p:nvPr/>
        </p:nvSpPr>
        <p:spPr>
          <a:xfrm>
            <a:off x="10396898" y="2161859"/>
            <a:ext cx="2059321" cy="1246495"/>
          </a:xfrm>
          <a:prstGeom prst="rect">
            <a:avLst/>
          </a:prstGeom>
          <a:noFill/>
        </p:spPr>
        <p:txBody>
          <a:bodyPr wrap="square" rtlCol="0">
            <a:spAutoFit/>
          </a:bodyPr>
          <a:lstStyle/>
          <a:p>
            <a:r>
              <a:rPr lang="en-US" sz="2500" dirty="0"/>
              <a:t>Resolute</a:t>
            </a:r>
          </a:p>
          <a:p>
            <a:r>
              <a:rPr lang="en-US" sz="2500" dirty="0"/>
              <a:t>Confident</a:t>
            </a:r>
          </a:p>
          <a:p>
            <a:r>
              <a:rPr lang="en-US" sz="2500" dirty="0"/>
              <a:t>Confirmation</a:t>
            </a:r>
          </a:p>
        </p:txBody>
      </p:sp>
    </p:spTree>
    <p:extLst>
      <p:ext uri="{BB962C8B-B14F-4D97-AF65-F5344CB8AC3E}">
        <p14:creationId xmlns:p14="http://schemas.microsoft.com/office/powerpoint/2010/main" val="497442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par>
                                <p:cTn id="33" presetID="22" presetClass="entr" presetSubtype="8" fill="hold" grpId="0" nodeType="withEffect">
                                  <p:stCondLst>
                                    <p:cond delay="50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 grpId="0"/>
      <p:bldP spid="3" grpId="0"/>
      <p:bldP spid="4" grpId="0" animBg="1"/>
      <p:bldP spid="8" grpId="0" animBg="1"/>
      <p:bldP spid="9" grpId="0" animBg="1"/>
      <p:bldP spid="10" grpId="0" animBg="1"/>
      <p:bldP spid="12" grpId="0" animBg="1"/>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ured beige background">
            <a:extLst>
              <a:ext uri="{FF2B5EF4-FFF2-40B4-BE49-F238E27FC236}">
                <a16:creationId xmlns:a16="http://schemas.microsoft.com/office/drawing/2014/main" id="{3ED93B49-8256-5036-F643-3A17BA6BD5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728834D6-EF29-AFFA-FADC-FE7E8EB8B092}"/>
              </a:ext>
            </a:extLst>
          </p:cNvPr>
          <p:cNvSpPr txBox="1"/>
          <p:nvPr/>
        </p:nvSpPr>
        <p:spPr>
          <a:xfrm>
            <a:off x="526473" y="600364"/>
            <a:ext cx="5083752" cy="630942"/>
          </a:xfrm>
          <a:prstGeom prst="rect">
            <a:avLst/>
          </a:prstGeom>
          <a:noFill/>
        </p:spPr>
        <p:txBody>
          <a:bodyPr wrap="square" rtlCol="0">
            <a:spAutoFit/>
          </a:bodyPr>
          <a:lstStyle/>
          <a:p>
            <a:r>
              <a:rPr lang="en-US" sz="3500" dirty="0"/>
              <a:t>Don’t Let Fear Take Control</a:t>
            </a:r>
          </a:p>
        </p:txBody>
      </p:sp>
      <p:sp>
        <p:nvSpPr>
          <p:cNvPr id="7" name="TextBox 6">
            <a:extLst>
              <a:ext uri="{FF2B5EF4-FFF2-40B4-BE49-F238E27FC236}">
                <a16:creationId xmlns:a16="http://schemas.microsoft.com/office/drawing/2014/main" id="{B5E2A842-474B-DEA8-5F2E-3DEAE7E32D9F}"/>
              </a:ext>
            </a:extLst>
          </p:cNvPr>
          <p:cNvSpPr txBox="1"/>
          <p:nvPr/>
        </p:nvSpPr>
        <p:spPr>
          <a:xfrm>
            <a:off x="960582" y="1385455"/>
            <a:ext cx="8764443" cy="477054"/>
          </a:xfrm>
          <a:prstGeom prst="rect">
            <a:avLst/>
          </a:prstGeom>
          <a:noFill/>
        </p:spPr>
        <p:txBody>
          <a:bodyPr wrap="square" rtlCol="0">
            <a:spAutoFit/>
          </a:bodyPr>
          <a:lstStyle/>
          <a:p>
            <a:r>
              <a:rPr lang="en-US" sz="2500"/>
              <a:t>Jeremiah 42:7-22</a:t>
            </a:r>
            <a:endParaRPr lang="en-US" sz="2500" dirty="0"/>
          </a:p>
        </p:txBody>
      </p:sp>
      <p:sp>
        <p:nvSpPr>
          <p:cNvPr id="2" name="TextBox 1">
            <a:extLst>
              <a:ext uri="{FF2B5EF4-FFF2-40B4-BE49-F238E27FC236}">
                <a16:creationId xmlns:a16="http://schemas.microsoft.com/office/drawing/2014/main" id="{6DF07557-4C05-C5E5-AF46-26D9E2782FA3}"/>
              </a:ext>
            </a:extLst>
          </p:cNvPr>
          <p:cNvSpPr txBox="1"/>
          <p:nvPr/>
        </p:nvSpPr>
        <p:spPr>
          <a:xfrm>
            <a:off x="960582" y="2016658"/>
            <a:ext cx="7772400" cy="1246495"/>
          </a:xfrm>
          <a:prstGeom prst="rect">
            <a:avLst/>
          </a:prstGeom>
          <a:noFill/>
        </p:spPr>
        <p:txBody>
          <a:bodyPr wrap="square" rtlCol="0">
            <a:spAutoFit/>
          </a:bodyPr>
          <a:lstStyle/>
          <a:p>
            <a:r>
              <a:rPr lang="en-US" sz="2500" dirty="0"/>
              <a:t>God’s message:</a:t>
            </a:r>
          </a:p>
          <a:p>
            <a:pPr marL="342900" indent="-342900">
              <a:buFont typeface="Arial" panose="020B0604020202020204" pitchFamily="34" charset="0"/>
              <a:buChar char="•"/>
            </a:pPr>
            <a:r>
              <a:rPr lang="en-US" sz="2500" dirty="0"/>
              <a:t>Stay in Judah = blessings</a:t>
            </a:r>
          </a:p>
          <a:p>
            <a:pPr marL="342900" indent="-342900">
              <a:buFont typeface="Arial" panose="020B0604020202020204" pitchFamily="34" charset="0"/>
              <a:buChar char="•"/>
            </a:pPr>
            <a:r>
              <a:rPr lang="en-US" sz="2500" dirty="0"/>
              <a:t>Don’t go down to Egypt = </a:t>
            </a:r>
            <a:r>
              <a:rPr lang="en-US" sz="2500" dirty="0" err="1"/>
              <a:t>cursings</a:t>
            </a:r>
            <a:r>
              <a:rPr lang="en-US" sz="2500" dirty="0"/>
              <a:t> and more problems</a:t>
            </a:r>
          </a:p>
        </p:txBody>
      </p:sp>
      <p:sp>
        <p:nvSpPr>
          <p:cNvPr id="3" name="TextBox 2">
            <a:extLst>
              <a:ext uri="{FF2B5EF4-FFF2-40B4-BE49-F238E27FC236}">
                <a16:creationId xmlns:a16="http://schemas.microsoft.com/office/drawing/2014/main" id="{95EAA502-B768-D6AD-2B8D-410B798741D3}"/>
              </a:ext>
            </a:extLst>
          </p:cNvPr>
          <p:cNvSpPr txBox="1"/>
          <p:nvPr/>
        </p:nvSpPr>
        <p:spPr>
          <a:xfrm>
            <a:off x="960582" y="3417302"/>
            <a:ext cx="10944203" cy="477054"/>
          </a:xfrm>
          <a:prstGeom prst="rect">
            <a:avLst/>
          </a:prstGeom>
          <a:noFill/>
        </p:spPr>
        <p:txBody>
          <a:bodyPr wrap="square" rtlCol="0">
            <a:spAutoFit/>
          </a:bodyPr>
          <a:lstStyle/>
          <a:p>
            <a:r>
              <a:rPr lang="en-US" sz="2500" dirty="0"/>
              <a:t>God points out that part of the Jews’ problem is that they fear Nebuchadnezzar</a:t>
            </a:r>
          </a:p>
        </p:txBody>
      </p:sp>
      <p:sp>
        <p:nvSpPr>
          <p:cNvPr id="4" name="Rectangle 3">
            <a:extLst>
              <a:ext uri="{FF2B5EF4-FFF2-40B4-BE49-F238E27FC236}">
                <a16:creationId xmlns:a16="http://schemas.microsoft.com/office/drawing/2014/main" id="{994476E2-315B-FEC7-A4F6-7A203D772EDC}"/>
              </a:ext>
            </a:extLst>
          </p:cNvPr>
          <p:cNvSpPr/>
          <p:nvPr/>
        </p:nvSpPr>
        <p:spPr>
          <a:xfrm>
            <a:off x="1257300" y="4048505"/>
            <a:ext cx="9677400" cy="230848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000" dirty="0"/>
              <a:t>“‘Do not be afraid of the king of Babylon, whom you are now fearing; do not be afraid of him… for I am with you to save you and deliver you from his hand.” </a:t>
            </a:r>
          </a:p>
          <a:p>
            <a:pPr algn="ctr"/>
            <a:r>
              <a:rPr lang="en-US" sz="3000" dirty="0"/>
              <a:t>(Jeremiah 42:11, NASB1995)</a:t>
            </a:r>
          </a:p>
        </p:txBody>
      </p:sp>
      <p:sp>
        <p:nvSpPr>
          <p:cNvPr id="9" name="Rectangle 8">
            <a:extLst>
              <a:ext uri="{FF2B5EF4-FFF2-40B4-BE49-F238E27FC236}">
                <a16:creationId xmlns:a16="http://schemas.microsoft.com/office/drawing/2014/main" id="{21754DE4-979F-5CDB-D93A-BC405703F9A7}"/>
              </a:ext>
            </a:extLst>
          </p:cNvPr>
          <p:cNvSpPr/>
          <p:nvPr/>
        </p:nvSpPr>
        <p:spPr>
          <a:xfrm flipV="1">
            <a:off x="1678016" y="4648608"/>
            <a:ext cx="2446310" cy="4571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101FC9-150D-23F1-4626-70149A366F7D}"/>
              </a:ext>
            </a:extLst>
          </p:cNvPr>
          <p:cNvSpPr/>
          <p:nvPr/>
        </p:nvSpPr>
        <p:spPr>
          <a:xfrm>
            <a:off x="6791325" y="5119167"/>
            <a:ext cx="2590800" cy="4571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3E4FEB0-FCFE-8C38-996B-0B203F20F622}"/>
              </a:ext>
            </a:extLst>
          </p:cNvPr>
          <p:cNvSpPr txBox="1"/>
          <p:nvPr/>
        </p:nvSpPr>
        <p:spPr>
          <a:xfrm>
            <a:off x="5653477" y="1439316"/>
            <a:ext cx="6159010" cy="1015663"/>
          </a:xfrm>
          <a:prstGeom prst="rect">
            <a:avLst/>
          </a:prstGeom>
          <a:noFill/>
        </p:spPr>
        <p:txBody>
          <a:bodyPr wrap="square">
            <a:spAutoFit/>
          </a:bodyPr>
          <a:lstStyle/>
          <a:p>
            <a:r>
              <a:rPr lang="en-US" sz="3000" dirty="0"/>
              <a:t>So often our problem is that we </a:t>
            </a:r>
            <a:r>
              <a:rPr lang="en-US" sz="3000" i="1" dirty="0"/>
              <a:t>fear others</a:t>
            </a:r>
            <a:r>
              <a:rPr lang="en-US" sz="3000" dirty="0"/>
              <a:t>!</a:t>
            </a:r>
          </a:p>
        </p:txBody>
      </p:sp>
    </p:spTree>
    <p:extLst>
      <p:ext uri="{BB962C8B-B14F-4D97-AF65-F5344CB8AC3E}">
        <p14:creationId xmlns:p14="http://schemas.microsoft.com/office/powerpoint/2010/main" val="1552938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4" grpId="0" animBg="1"/>
      <p:bldP spid="9" grpId="0" animBg="1"/>
      <p:bldP spid="10"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ured beige background">
            <a:extLst>
              <a:ext uri="{FF2B5EF4-FFF2-40B4-BE49-F238E27FC236}">
                <a16:creationId xmlns:a16="http://schemas.microsoft.com/office/drawing/2014/main" id="{3ED93B49-8256-5036-F643-3A17BA6BD5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728834D6-EF29-AFFA-FADC-FE7E8EB8B092}"/>
              </a:ext>
            </a:extLst>
          </p:cNvPr>
          <p:cNvSpPr txBox="1"/>
          <p:nvPr/>
        </p:nvSpPr>
        <p:spPr>
          <a:xfrm>
            <a:off x="526472" y="600364"/>
            <a:ext cx="7017327" cy="630942"/>
          </a:xfrm>
          <a:prstGeom prst="rect">
            <a:avLst/>
          </a:prstGeom>
          <a:noFill/>
        </p:spPr>
        <p:txBody>
          <a:bodyPr wrap="square" rtlCol="0">
            <a:spAutoFit/>
          </a:bodyPr>
          <a:lstStyle/>
          <a:p>
            <a:r>
              <a:rPr lang="en-US" sz="3500" dirty="0"/>
              <a:t>Don’t Let Fear Take Control</a:t>
            </a:r>
          </a:p>
        </p:txBody>
      </p:sp>
      <p:sp>
        <p:nvSpPr>
          <p:cNvPr id="7" name="TextBox 6">
            <a:extLst>
              <a:ext uri="{FF2B5EF4-FFF2-40B4-BE49-F238E27FC236}">
                <a16:creationId xmlns:a16="http://schemas.microsoft.com/office/drawing/2014/main" id="{B5E2A842-474B-DEA8-5F2E-3DEAE7E32D9F}"/>
              </a:ext>
            </a:extLst>
          </p:cNvPr>
          <p:cNvSpPr txBox="1"/>
          <p:nvPr/>
        </p:nvSpPr>
        <p:spPr>
          <a:xfrm>
            <a:off x="960582" y="1385455"/>
            <a:ext cx="11021868" cy="477054"/>
          </a:xfrm>
          <a:prstGeom prst="rect">
            <a:avLst/>
          </a:prstGeom>
          <a:noFill/>
        </p:spPr>
        <p:txBody>
          <a:bodyPr wrap="square" rtlCol="0">
            <a:spAutoFit/>
          </a:bodyPr>
          <a:lstStyle/>
          <a:p>
            <a:r>
              <a:rPr lang="en-US" sz="2500" dirty="0"/>
              <a:t>God says that if the Jews do not listen to Him, there biggest fears will come to pass</a:t>
            </a:r>
          </a:p>
        </p:txBody>
      </p:sp>
      <p:sp>
        <p:nvSpPr>
          <p:cNvPr id="3" name="TextBox 2">
            <a:extLst>
              <a:ext uri="{FF2B5EF4-FFF2-40B4-BE49-F238E27FC236}">
                <a16:creationId xmlns:a16="http://schemas.microsoft.com/office/drawing/2014/main" id="{C295CC28-F9AA-F2F4-7C9B-4BC4202DF21F}"/>
              </a:ext>
            </a:extLst>
          </p:cNvPr>
          <p:cNvSpPr txBox="1"/>
          <p:nvPr/>
        </p:nvSpPr>
        <p:spPr>
          <a:xfrm>
            <a:off x="960582" y="2016658"/>
            <a:ext cx="10888518" cy="861774"/>
          </a:xfrm>
          <a:prstGeom prst="rect">
            <a:avLst/>
          </a:prstGeom>
          <a:noFill/>
        </p:spPr>
        <p:txBody>
          <a:bodyPr wrap="square" rtlCol="0">
            <a:spAutoFit/>
          </a:bodyPr>
          <a:lstStyle/>
          <a:p>
            <a:r>
              <a:rPr lang="en-US" sz="2500" dirty="0"/>
              <a:t>The same punishments God used in Judah will be used in Egypt (Sword, Famine, Pestilence) – Cf. 24:10</a:t>
            </a:r>
          </a:p>
        </p:txBody>
      </p:sp>
      <p:sp>
        <p:nvSpPr>
          <p:cNvPr id="4" name="TextBox 3">
            <a:extLst>
              <a:ext uri="{FF2B5EF4-FFF2-40B4-BE49-F238E27FC236}">
                <a16:creationId xmlns:a16="http://schemas.microsoft.com/office/drawing/2014/main" id="{C3494863-3A44-D7EF-C71B-DFA9DA164637}"/>
              </a:ext>
            </a:extLst>
          </p:cNvPr>
          <p:cNvSpPr txBox="1"/>
          <p:nvPr/>
        </p:nvSpPr>
        <p:spPr>
          <a:xfrm>
            <a:off x="960581" y="3032581"/>
            <a:ext cx="10888517" cy="1631216"/>
          </a:xfrm>
          <a:prstGeom prst="rect">
            <a:avLst/>
          </a:prstGeom>
          <a:noFill/>
        </p:spPr>
        <p:txBody>
          <a:bodyPr wrap="square" rtlCol="0">
            <a:spAutoFit/>
          </a:bodyPr>
          <a:lstStyle/>
          <a:p>
            <a:r>
              <a:rPr lang="en-US" sz="2500" dirty="0"/>
              <a:t>God says that His people will become a curse, an object of horror, an imprecation, a reproach</a:t>
            </a:r>
          </a:p>
          <a:p>
            <a:pPr marL="342900" indent="-342900">
              <a:buFont typeface="Arial" panose="020B0604020202020204" pitchFamily="34" charset="0"/>
              <a:buChar char="•"/>
            </a:pPr>
            <a:r>
              <a:rPr lang="en-US" sz="2500" dirty="0"/>
              <a:t>Not things you (or the Jews) would want to be!</a:t>
            </a:r>
          </a:p>
          <a:p>
            <a:pPr marL="800100" lvl="1" indent="-342900">
              <a:buFont typeface="Arial" panose="020B0604020202020204" pitchFamily="34" charset="0"/>
              <a:buChar char="•"/>
            </a:pPr>
            <a:r>
              <a:rPr lang="en-US" sz="2500" dirty="0"/>
              <a:t>Don’t go to Egypt!</a:t>
            </a:r>
          </a:p>
        </p:txBody>
      </p:sp>
      <p:sp>
        <p:nvSpPr>
          <p:cNvPr id="8" name="TextBox 7">
            <a:extLst>
              <a:ext uri="{FF2B5EF4-FFF2-40B4-BE49-F238E27FC236}">
                <a16:creationId xmlns:a16="http://schemas.microsoft.com/office/drawing/2014/main" id="{1125ED48-1412-5834-A09F-3D47CDEFA957}"/>
              </a:ext>
            </a:extLst>
          </p:cNvPr>
          <p:cNvSpPr txBox="1"/>
          <p:nvPr/>
        </p:nvSpPr>
        <p:spPr>
          <a:xfrm>
            <a:off x="960581" y="4817946"/>
            <a:ext cx="12001500" cy="477054"/>
          </a:xfrm>
          <a:prstGeom prst="rect">
            <a:avLst/>
          </a:prstGeom>
          <a:noFill/>
        </p:spPr>
        <p:txBody>
          <a:bodyPr wrap="square" rtlCol="0">
            <a:spAutoFit/>
          </a:bodyPr>
          <a:lstStyle/>
          <a:p>
            <a:r>
              <a:rPr lang="en-US" sz="2500" dirty="0"/>
              <a:t>God wants His people to stop being afraid of </a:t>
            </a:r>
            <a:r>
              <a:rPr lang="en-US" sz="2500" i="1" dirty="0"/>
              <a:t>men </a:t>
            </a:r>
            <a:r>
              <a:rPr lang="en-US" sz="2500" dirty="0"/>
              <a:t>and start listening to </a:t>
            </a:r>
            <a:r>
              <a:rPr lang="en-US" sz="2500" i="1" dirty="0"/>
              <a:t>Him</a:t>
            </a:r>
            <a:r>
              <a:rPr lang="en-US" sz="2500" dirty="0"/>
              <a:t>!</a:t>
            </a:r>
          </a:p>
        </p:txBody>
      </p:sp>
      <p:sp>
        <p:nvSpPr>
          <p:cNvPr id="12" name="TextBox 11">
            <a:extLst>
              <a:ext uri="{FF2B5EF4-FFF2-40B4-BE49-F238E27FC236}">
                <a16:creationId xmlns:a16="http://schemas.microsoft.com/office/drawing/2014/main" id="{8E8A8D7C-F1A4-DEDF-0A7D-C70B13D6B9CD}"/>
              </a:ext>
            </a:extLst>
          </p:cNvPr>
          <p:cNvSpPr txBox="1"/>
          <p:nvPr/>
        </p:nvSpPr>
        <p:spPr>
          <a:xfrm>
            <a:off x="960581" y="5444008"/>
            <a:ext cx="12255087" cy="1246495"/>
          </a:xfrm>
          <a:prstGeom prst="rect">
            <a:avLst/>
          </a:prstGeom>
          <a:noFill/>
        </p:spPr>
        <p:txBody>
          <a:bodyPr wrap="square" rtlCol="0">
            <a:spAutoFit/>
          </a:bodyPr>
          <a:lstStyle/>
          <a:p>
            <a:r>
              <a:rPr lang="en-US" sz="2500" dirty="0"/>
              <a:t>God knows their hearts, they aren’t really wanting to listen</a:t>
            </a:r>
          </a:p>
          <a:p>
            <a:pPr marL="342900" indent="-342900">
              <a:buFont typeface="Arial" panose="020B0604020202020204" pitchFamily="34" charset="0"/>
              <a:buChar char="•"/>
            </a:pPr>
            <a:r>
              <a:rPr lang="en-US" sz="2500" dirty="0"/>
              <a:t>They want to do what they desire, not what God says</a:t>
            </a:r>
          </a:p>
          <a:p>
            <a:pPr marL="800100" lvl="1" indent="-342900">
              <a:buFont typeface="Arial" panose="020B0604020202020204" pitchFamily="34" charset="0"/>
              <a:buChar char="•"/>
            </a:pPr>
            <a:r>
              <a:rPr lang="en-US" sz="2500" dirty="0"/>
              <a:t>How often are we led by our desires and emotions instead of God’s commands?</a:t>
            </a:r>
          </a:p>
        </p:txBody>
      </p:sp>
    </p:spTree>
    <p:extLst>
      <p:ext uri="{BB962C8B-B14F-4D97-AF65-F5344CB8AC3E}">
        <p14:creationId xmlns:p14="http://schemas.microsoft.com/office/powerpoint/2010/main" val="2322946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ured beige background">
            <a:extLst>
              <a:ext uri="{FF2B5EF4-FFF2-40B4-BE49-F238E27FC236}">
                <a16:creationId xmlns:a16="http://schemas.microsoft.com/office/drawing/2014/main" id="{3ED93B49-8256-5036-F643-3A17BA6BD5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728834D6-EF29-AFFA-FADC-FE7E8EB8B092}"/>
              </a:ext>
            </a:extLst>
          </p:cNvPr>
          <p:cNvSpPr txBox="1"/>
          <p:nvPr/>
        </p:nvSpPr>
        <p:spPr>
          <a:xfrm>
            <a:off x="526472" y="600364"/>
            <a:ext cx="6089987" cy="630942"/>
          </a:xfrm>
          <a:prstGeom prst="rect">
            <a:avLst/>
          </a:prstGeom>
          <a:noFill/>
        </p:spPr>
        <p:txBody>
          <a:bodyPr wrap="square" rtlCol="0">
            <a:spAutoFit/>
          </a:bodyPr>
          <a:lstStyle/>
          <a:p>
            <a:r>
              <a:rPr lang="en-US" sz="3500" dirty="0"/>
              <a:t>Don’t Let Fear Take Control</a:t>
            </a:r>
          </a:p>
        </p:txBody>
      </p:sp>
      <p:sp>
        <p:nvSpPr>
          <p:cNvPr id="7" name="TextBox 6">
            <a:extLst>
              <a:ext uri="{FF2B5EF4-FFF2-40B4-BE49-F238E27FC236}">
                <a16:creationId xmlns:a16="http://schemas.microsoft.com/office/drawing/2014/main" id="{B5E2A842-474B-DEA8-5F2E-3DEAE7E32D9F}"/>
              </a:ext>
            </a:extLst>
          </p:cNvPr>
          <p:cNvSpPr txBox="1"/>
          <p:nvPr/>
        </p:nvSpPr>
        <p:spPr>
          <a:xfrm>
            <a:off x="960582" y="1385455"/>
            <a:ext cx="10693705" cy="477054"/>
          </a:xfrm>
          <a:prstGeom prst="rect">
            <a:avLst/>
          </a:prstGeom>
          <a:noFill/>
        </p:spPr>
        <p:txBody>
          <a:bodyPr wrap="square" rtlCol="0">
            <a:spAutoFit/>
          </a:bodyPr>
          <a:lstStyle/>
          <a:p>
            <a:r>
              <a:rPr lang="en-US" sz="2500" dirty="0"/>
              <a:t>The truth is, the Jews were only going to “listen” to God if they liked His message</a:t>
            </a:r>
          </a:p>
        </p:txBody>
      </p:sp>
      <p:sp>
        <p:nvSpPr>
          <p:cNvPr id="2" name="TextBox 1">
            <a:extLst>
              <a:ext uri="{FF2B5EF4-FFF2-40B4-BE49-F238E27FC236}">
                <a16:creationId xmlns:a16="http://schemas.microsoft.com/office/drawing/2014/main" id="{FF739B31-82D7-7E0D-E532-B2CC8AE742D5}"/>
              </a:ext>
            </a:extLst>
          </p:cNvPr>
          <p:cNvSpPr txBox="1"/>
          <p:nvPr/>
        </p:nvSpPr>
        <p:spPr>
          <a:xfrm>
            <a:off x="960582" y="2016658"/>
            <a:ext cx="9730596" cy="477054"/>
          </a:xfrm>
          <a:prstGeom prst="rect">
            <a:avLst/>
          </a:prstGeom>
          <a:noFill/>
        </p:spPr>
        <p:txBody>
          <a:bodyPr wrap="square" rtlCol="0">
            <a:spAutoFit/>
          </a:bodyPr>
          <a:lstStyle/>
          <a:p>
            <a:r>
              <a:rPr lang="en-US" sz="2500" dirty="0"/>
              <a:t>The Jews had already made up their minds, they were going to Egypt</a:t>
            </a:r>
          </a:p>
        </p:txBody>
      </p:sp>
      <p:sp>
        <p:nvSpPr>
          <p:cNvPr id="3" name="TextBox 2">
            <a:extLst>
              <a:ext uri="{FF2B5EF4-FFF2-40B4-BE49-F238E27FC236}">
                <a16:creationId xmlns:a16="http://schemas.microsoft.com/office/drawing/2014/main" id="{FEEDAC82-A43D-B956-95A6-3B4373B68FF1}"/>
              </a:ext>
            </a:extLst>
          </p:cNvPr>
          <p:cNvSpPr txBox="1"/>
          <p:nvPr/>
        </p:nvSpPr>
        <p:spPr>
          <a:xfrm>
            <a:off x="960582" y="2647861"/>
            <a:ext cx="10967049" cy="1246495"/>
          </a:xfrm>
          <a:prstGeom prst="rect">
            <a:avLst/>
          </a:prstGeom>
          <a:noFill/>
        </p:spPr>
        <p:txBody>
          <a:bodyPr wrap="square" rtlCol="0">
            <a:spAutoFit/>
          </a:bodyPr>
          <a:lstStyle/>
          <a:p>
            <a:r>
              <a:rPr lang="en-US" sz="2500" dirty="0"/>
              <a:t>There is a difference between obeying God and having plans that end up lining up</a:t>
            </a:r>
          </a:p>
          <a:p>
            <a:pPr marL="342900" indent="-342900">
              <a:buFont typeface="Arial" panose="020B0604020202020204" pitchFamily="34" charset="0"/>
              <a:buChar char="•"/>
            </a:pPr>
            <a:r>
              <a:rPr lang="en-US" sz="2500" dirty="0"/>
              <a:t>Just because you and your parents/spouse have the same idea doesn’t mean you’re </a:t>
            </a:r>
            <a:r>
              <a:rPr lang="en-US" sz="2500" i="1" dirty="0"/>
              <a:t>obeying </a:t>
            </a:r>
            <a:r>
              <a:rPr lang="en-US" sz="2500" dirty="0"/>
              <a:t>them; you are just ending up in the same place</a:t>
            </a:r>
          </a:p>
        </p:txBody>
      </p:sp>
      <p:sp>
        <p:nvSpPr>
          <p:cNvPr id="4" name="TextBox 3">
            <a:extLst>
              <a:ext uri="{FF2B5EF4-FFF2-40B4-BE49-F238E27FC236}">
                <a16:creationId xmlns:a16="http://schemas.microsoft.com/office/drawing/2014/main" id="{0666A4EA-4D0B-5D9C-204B-697C6D49C33E}"/>
              </a:ext>
            </a:extLst>
          </p:cNvPr>
          <p:cNvSpPr txBox="1"/>
          <p:nvPr/>
        </p:nvSpPr>
        <p:spPr>
          <a:xfrm>
            <a:off x="960582" y="4048505"/>
            <a:ext cx="9641282" cy="861774"/>
          </a:xfrm>
          <a:prstGeom prst="rect">
            <a:avLst/>
          </a:prstGeom>
          <a:noFill/>
        </p:spPr>
        <p:txBody>
          <a:bodyPr wrap="square" rtlCol="0">
            <a:spAutoFit/>
          </a:bodyPr>
          <a:lstStyle/>
          <a:p>
            <a:r>
              <a:rPr lang="en-US" sz="2500" dirty="0"/>
              <a:t>The Jews’ heart is nowhere near God</a:t>
            </a:r>
          </a:p>
          <a:p>
            <a:pPr marL="285750" indent="-285750">
              <a:buFont typeface="Arial" panose="020B0604020202020204" pitchFamily="34" charset="0"/>
              <a:buChar char="•"/>
            </a:pPr>
            <a:r>
              <a:rPr lang="en-US" sz="2500" dirty="0"/>
              <a:t>They don’t care about what He has to say if they don’t like it</a:t>
            </a:r>
          </a:p>
        </p:txBody>
      </p:sp>
      <p:sp>
        <p:nvSpPr>
          <p:cNvPr id="8" name="TextBox 7">
            <a:extLst>
              <a:ext uri="{FF2B5EF4-FFF2-40B4-BE49-F238E27FC236}">
                <a16:creationId xmlns:a16="http://schemas.microsoft.com/office/drawing/2014/main" id="{41F3CACF-733C-C0D0-DE83-000E349962DF}"/>
              </a:ext>
            </a:extLst>
          </p:cNvPr>
          <p:cNvSpPr txBox="1"/>
          <p:nvPr/>
        </p:nvSpPr>
        <p:spPr>
          <a:xfrm>
            <a:off x="1631830" y="5064428"/>
            <a:ext cx="8928340" cy="1015663"/>
          </a:xfrm>
          <a:prstGeom prst="rect">
            <a:avLst/>
          </a:prstGeom>
          <a:noFill/>
        </p:spPr>
        <p:txBody>
          <a:bodyPr wrap="square" rtlCol="0">
            <a:spAutoFit/>
          </a:bodyPr>
          <a:lstStyle/>
          <a:p>
            <a:pPr algn="ctr"/>
            <a:r>
              <a:rPr lang="en-US" sz="3000" b="1" dirty="0"/>
              <a:t>When we are put under pressure, stress… when we are afraid… who do we listen to?</a:t>
            </a:r>
          </a:p>
        </p:txBody>
      </p:sp>
    </p:spTree>
    <p:extLst>
      <p:ext uri="{BB962C8B-B14F-4D97-AF65-F5344CB8AC3E}">
        <p14:creationId xmlns:p14="http://schemas.microsoft.com/office/powerpoint/2010/main" val="281484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TotalTime>
  <Words>3155</Words>
  <Application>Microsoft Office PowerPoint</Application>
  <PresentationFormat>Widescreen</PresentationFormat>
  <Paragraphs>185</Paragraphs>
  <Slides>24</Slides>
  <Notes>2</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Don’t Go To Egypt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Don’t Go To Egypt</dc:title>
  <dc:creator>Michael Haub</dc:creator>
  <cp:lastModifiedBy>Michael Haub</cp:lastModifiedBy>
  <cp:revision>1</cp:revision>
  <dcterms:created xsi:type="dcterms:W3CDTF">2023-03-31T21:44:25Z</dcterms:created>
  <dcterms:modified xsi:type="dcterms:W3CDTF">2023-04-02T21:31:50Z</dcterms:modified>
</cp:coreProperties>
</file>