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6"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A72ABD-D8AF-4250-9A3D-2ABA17122A38}" v="620" dt="2023-04-30T21:26:54.9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9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Haub" userId="9f83edd91ca96e34" providerId="LiveId" clId="{9BA72ABD-D8AF-4250-9A3D-2ABA17122A38}"/>
    <pc:docChg chg="undo custSel addSld delSld modSld">
      <pc:chgData name="Michael Haub" userId="9f83edd91ca96e34" providerId="LiveId" clId="{9BA72ABD-D8AF-4250-9A3D-2ABA17122A38}" dt="2023-04-30T21:26:54.933" v="7198"/>
      <pc:docMkLst>
        <pc:docMk/>
      </pc:docMkLst>
      <pc:sldChg chg="addSp modSp mod">
        <pc:chgData name="Michael Haub" userId="9f83edd91ca96e34" providerId="LiveId" clId="{9BA72ABD-D8AF-4250-9A3D-2ABA17122A38}" dt="2023-04-29T13:26:31.320" v="129" actId="20577"/>
        <pc:sldMkLst>
          <pc:docMk/>
          <pc:sldMk cId="4196123739" sldId="256"/>
        </pc:sldMkLst>
        <pc:spChg chg="mod">
          <ac:chgData name="Michael Haub" userId="9f83edd91ca96e34" providerId="LiveId" clId="{9BA72ABD-D8AF-4250-9A3D-2ABA17122A38}" dt="2023-04-29T13:26:31.320" v="129" actId="20577"/>
          <ac:spMkLst>
            <pc:docMk/>
            <pc:sldMk cId="4196123739" sldId="256"/>
            <ac:spMk id="2" creationId="{846512DA-F828-0A9C-9C20-64290119220E}"/>
          </ac:spMkLst>
        </pc:spChg>
        <pc:spChg chg="mod">
          <ac:chgData name="Michael Haub" userId="9f83edd91ca96e34" providerId="LiveId" clId="{9BA72ABD-D8AF-4250-9A3D-2ABA17122A38}" dt="2023-04-29T13:24:33.332" v="61" actId="20577"/>
          <ac:spMkLst>
            <pc:docMk/>
            <pc:sldMk cId="4196123739" sldId="256"/>
            <ac:spMk id="3" creationId="{E3536B98-4396-8D82-792C-4665CF9B65FA}"/>
          </ac:spMkLst>
        </pc:spChg>
        <pc:picChg chg="add mod ord modCrop">
          <ac:chgData name="Michael Haub" userId="9f83edd91ca96e34" providerId="LiveId" clId="{9BA72ABD-D8AF-4250-9A3D-2ABA17122A38}" dt="2023-04-29T13:23:45.210" v="13"/>
          <ac:picMkLst>
            <pc:docMk/>
            <pc:sldMk cId="4196123739" sldId="256"/>
            <ac:picMk id="5" creationId="{398FB772-27EE-42D3-7F72-426CB5BD13C0}"/>
          </ac:picMkLst>
        </pc:picChg>
      </pc:sldChg>
      <pc:sldChg chg="addSp delSp modSp add mod modAnim">
        <pc:chgData name="Michael Haub" userId="9f83edd91ca96e34" providerId="LiveId" clId="{9BA72ABD-D8AF-4250-9A3D-2ABA17122A38}" dt="2023-04-30T00:12:42.442" v="6128"/>
        <pc:sldMkLst>
          <pc:docMk/>
          <pc:sldMk cId="1101634616" sldId="257"/>
        </pc:sldMkLst>
        <pc:spChg chg="del">
          <ac:chgData name="Michael Haub" userId="9f83edd91ca96e34" providerId="LiveId" clId="{9BA72ABD-D8AF-4250-9A3D-2ABA17122A38}" dt="2023-04-29T13:24:42.637" v="63" actId="478"/>
          <ac:spMkLst>
            <pc:docMk/>
            <pc:sldMk cId="1101634616" sldId="257"/>
            <ac:spMk id="2" creationId="{846512DA-F828-0A9C-9C20-64290119220E}"/>
          </ac:spMkLst>
        </pc:spChg>
        <pc:spChg chg="del">
          <ac:chgData name="Michael Haub" userId="9f83edd91ca96e34" providerId="LiveId" clId="{9BA72ABD-D8AF-4250-9A3D-2ABA17122A38}" dt="2023-04-29T13:24:51.543" v="65" actId="478"/>
          <ac:spMkLst>
            <pc:docMk/>
            <pc:sldMk cId="1101634616" sldId="257"/>
            <ac:spMk id="3" creationId="{E3536B98-4396-8D82-792C-4665CF9B65FA}"/>
          </ac:spMkLst>
        </pc:spChg>
        <pc:spChg chg="add del mod">
          <ac:chgData name="Michael Haub" userId="9f83edd91ca96e34" providerId="LiveId" clId="{9BA72ABD-D8AF-4250-9A3D-2ABA17122A38}" dt="2023-04-29T13:24:46.837" v="64" actId="478"/>
          <ac:spMkLst>
            <pc:docMk/>
            <pc:sldMk cId="1101634616" sldId="257"/>
            <ac:spMk id="6" creationId="{D26799C6-50D8-7046-4412-4F512A0E3130}"/>
          </ac:spMkLst>
        </pc:spChg>
        <pc:spChg chg="add del mod">
          <ac:chgData name="Michael Haub" userId="9f83edd91ca96e34" providerId="LiveId" clId="{9BA72ABD-D8AF-4250-9A3D-2ABA17122A38}" dt="2023-04-29T13:25:00.416" v="68" actId="478"/>
          <ac:spMkLst>
            <pc:docMk/>
            <pc:sldMk cId="1101634616" sldId="257"/>
            <ac:spMk id="8" creationId="{91FD64DD-4D8F-B4FC-28C1-508C08025252}"/>
          </ac:spMkLst>
        </pc:spChg>
        <pc:spChg chg="add mod">
          <ac:chgData name="Michael Haub" userId="9f83edd91ca96e34" providerId="LiveId" clId="{9BA72ABD-D8AF-4250-9A3D-2ABA17122A38}" dt="2023-04-29T13:26:44.771" v="150" actId="14100"/>
          <ac:spMkLst>
            <pc:docMk/>
            <pc:sldMk cId="1101634616" sldId="257"/>
            <ac:spMk id="9" creationId="{753B2F21-8FD2-2203-361B-EC7A8274D0E8}"/>
          </ac:spMkLst>
        </pc:spChg>
        <pc:spChg chg="add mod">
          <ac:chgData name="Michael Haub" userId="9f83edd91ca96e34" providerId="LiveId" clId="{9BA72ABD-D8AF-4250-9A3D-2ABA17122A38}" dt="2023-04-29T23:23:20.537" v="1171" actId="1076"/>
          <ac:spMkLst>
            <pc:docMk/>
            <pc:sldMk cId="1101634616" sldId="257"/>
            <ac:spMk id="10" creationId="{DE77F05D-0836-EC07-679B-BB322535B0AC}"/>
          </ac:spMkLst>
        </pc:spChg>
        <pc:spChg chg="add mod">
          <ac:chgData name="Michael Haub" userId="9f83edd91ca96e34" providerId="LiveId" clId="{9BA72ABD-D8AF-4250-9A3D-2ABA17122A38}" dt="2023-04-29T23:23:17.127" v="1170" actId="1076"/>
          <ac:spMkLst>
            <pc:docMk/>
            <pc:sldMk cId="1101634616" sldId="257"/>
            <ac:spMk id="11" creationId="{8D124B0A-8BC3-18AA-B190-19339E045783}"/>
          </ac:spMkLst>
        </pc:spChg>
        <pc:spChg chg="add mod">
          <ac:chgData name="Michael Haub" userId="9f83edd91ca96e34" providerId="LiveId" clId="{9BA72ABD-D8AF-4250-9A3D-2ABA17122A38}" dt="2023-04-29T23:23:14.268" v="1169" actId="1076"/>
          <ac:spMkLst>
            <pc:docMk/>
            <pc:sldMk cId="1101634616" sldId="257"/>
            <ac:spMk id="12" creationId="{A7F0D0CA-49B8-3979-3D3A-364198C6ABA3}"/>
          </ac:spMkLst>
        </pc:spChg>
        <pc:picChg chg="add del mod">
          <ac:chgData name="Michael Haub" userId="9f83edd91ca96e34" providerId="LiveId" clId="{9BA72ABD-D8AF-4250-9A3D-2ABA17122A38}" dt="2023-04-29T13:25:33.946" v="82" actId="1076"/>
          <ac:picMkLst>
            <pc:docMk/>
            <pc:sldMk cId="1101634616" sldId="257"/>
            <ac:picMk id="5" creationId="{398FB772-27EE-42D3-7F72-426CB5BD13C0}"/>
          </ac:picMkLst>
        </pc:picChg>
      </pc:sldChg>
      <pc:sldChg chg="addSp modSp add mod modAnim">
        <pc:chgData name="Michael Haub" userId="9f83edd91ca96e34" providerId="LiveId" clId="{9BA72ABD-D8AF-4250-9A3D-2ABA17122A38}" dt="2023-04-30T00:23:49.812" v="6157" actId="20577"/>
        <pc:sldMkLst>
          <pc:docMk/>
          <pc:sldMk cId="1988307227" sldId="258"/>
        </pc:sldMkLst>
        <pc:spChg chg="add mod">
          <ac:chgData name="Michael Haub" userId="9f83edd91ca96e34" providerId="LiveId" clId="{9BA72ABD-D8AF-4250-9A3D-2ABA17122A38}" dt="2023-04-29T23:23:33.840" v="1174" actId="1076"/>
          <ac:spMkLst>
            <pc:docMk/>
            <pc:sldMk cId="1988307227" sldId="258"/>
            <ac:spMk id="2" creationId="{619F0374-17FE-F617-AAA8-192BA2B8324E}"/>
          </ac:spMkLst>
        </pc:spChg>
        <pc:spChg chg="add mod">
          <ac:chgData name="Michael Haub" userId="9f83edd91ca96e34" providerId="LiveId" clId="{9BA72ABD-D8AF-4250-9A3D-2ABA17122A38}" dt="2023-04-29T23:23:29.534" v="1173" actId="1076"/>
          <ac:spMkLst>
            <pc:docMk/>
            <pc:sldMk cId="1988307227" sldId="258"/>
            <ac:spMk id="3" creationId="{A9DF788C-FB84-D05E-2891-94A265D62313}"/>
          </ac:spMkLst>
        </pc:spChg>
        <pc:spChg chg="mod">
          <ac:chgData name="Michael Haub" userId="9f83edd91ca96e34" providerId="LiveId" clId="{9BA72ABD-D8AF-4250-9A3D-2ABA17122A38}" dt="2023-04-30T00:23:49.812" v="6157" actId="20577"/>
          <ac:spMkLst>
            <pc:docMk/>
            <pc:sldMk cId="1988307227" sldId="258"/>
            <ac:spMk id="9" creationId="{753B2F21-8FD2-2203-361B-EC7A8274D0E8}"/>
          </ac:spMkLst>
        </pc:spChg>
        <pc:spChg chg="mod">
          <ac:chgData name="Michael Haub" userId="9f83edd91ca96e34" providerId="LiveId" clId="{9BA72ABD-D8AF-4250-9A3D-2ABA17122A38}" dt="2023-04-29T23:23:38.392" v="1175" actId="1076"/>
          <ac:spMkLst>
            <pc:docMk/>
            <pc:sldMk cId="1988307227" sldId="258"/>
            <ac:spMk id="10" creationId="{DE77F05D-0836-EC07-679B-BB322535B0AC}"/>
          </ac:spMkLst>
        </pc:spChg>
        <pc:picChg chg="mod">
          <ac:chgData name="Michael Haub" userId="9f83edd91ca96e34" providerId="LiveId" clId="{9BA72ABD-D8AF-4250-9A3D-2ABA17122A38}" dt="2023-04-29T23:23:25.645" v="1172" actId="1076"/>
          <ac:picMkLst>
            <pc:docMk/>
            <pc:sldMk cId="1988307227" sldId="258"/>
            <ac:picMk id="5" creationId="{398FB772-27EE-42D3-7F72-426CB5BD13C0}"/>
          </ac:picMkLst>
        </pc:picChg>
      </pc:sldChg>
      <pc:sldChg chg="addSp modSp add mod modAnim">
        <pc:chgData name="Michael Haub" userId="9f83edd91ca96e34" providerId="LiveId" clId="{9BA72ABD-D8AF-4250-9A3D-2ABA17122A38}" dt="2023-04-30T00:13:48.102" v="6140"/>
        <pc:sldMkLst>
          <pc:docMk/>
          <pc:sldMk cId="2866623213" sldId="259"/>
        </pc:sldMkLst>
        <pc:spChg chg="add mod">
          <ac:chgData name="Michael Haub" userId="9f83edd91ca96e34" providerId="LiveId" clId="{9BA72ABD-D8AF-4250-9A3D-2ABA17122A38}" dt="2023-04-29T23:22:17.486" v="1092" actId="1076"/>
          <ac:spMkLst>
            <pc:docMk/>
            <pc:sldMk cId="2866623213" sldId="259"/>
            <ac:spMk id="2" creationId="{AF2BC85A-7BD8-33C1-CD49-93D9F7B85AEF}"/>
          </ac:spMkLst>
        </pc:spChg>
        <pc:spChg chg="mod">
          <ac:chgData name="Michael Haub" userId="9f83edd91ca96e34" providerId="LiveId" clId="{9BA72ABD-D8AF-4250-9A3D-2ABA17122A38}" dt="2023-04-29T23:16:55.400" v="642" actId="14100"/>
          <ac:spMkLst>
            <pc:docMk/>
            <pc:sldMk cId="2866623213" sldId="259"/>
            <ac:spMk id="9" creationId="{753B2F21-8FD2-2203-361B-EC7A8274D0E8}"/>
          </ac:spMkLst>
        </pc:spChg>
        <pc:spChg chg="mod">
          <ac:chgData name="Michael Haub" userId="9f83edd91ca96e34" providerId="LiveId" clId="{9BA72ABD-D8AF-4250-9A3D-2ABA17122A38}" dt="2023-04-29T23:22:22.417" v="1093" actId="1076"/>
          <ac:spMkLst>
            <pc:docMk/>
            <pc:sldMk cId="2866623213" sldId="259"/>
            <ac:spMk id="10" creationId="{DE77F05D-0836-EC07-679B-BB322535B0AC}"/>
          </ac:spMkLst>
        </pc:spChg>
      </pc:sldChg>
      <pc:sldChg chg="addSp delSp modSp add mod modAnim">
        <pc:chgData name="Michael Haub" userId="9f83edd91ca96e34" providerId="LiveId" clId="{9BA72ABD-D8AF-4250-9A3D-2ABA17122A38}" dt="2023-04-29T23:26:48.049" v="1406" actId="1076"/>
        <pc:sldMkLst>
          <pc:docMk/>
          <pc:sldMk cId="2549379214" sldId="260"/>
        </pc:sldMkLst>
        <pc:spChg chg="add mod">
          <ac:chgData name="Michael Haub" userId="9f83edd91ca96e34" providerId="LiveId" clId="{9BA72ABD-D8AF-4250-9A3D-2ABA17122A38}" dt="2023-04-29T23:26:37.576" v="1404" actId="20577"/>
          <ac:spMkLst>
            <pc:docMk/>
            <pc:sldMk cId="2549379214" sldId="260"/>
            <ac:spMk id="2" creationId="{252E2D15-2926-9786-D856-78B5E0DBD075}"/>
          </ac:spMkLst>
        </pc:spChg>
        <pc:spChg chg="add mod">
          <ac:chgData name="Michael Haub" userId="9f83edd91ca96e34" providerId="LiveId" clId="{9BA72ABD-D8AF-4250-9A3D-2ABA17122A38}" dt="2023-04-29T23:26:44.206" v="1405" actId="1076"/>
          <ac:spMkLst>
            <pc:docMk/>
            <pc:sldMk cId="2549379214" sldId="260"/>
            <ac:spMk id="3" creationId="{C9B1AC05-6890-66C1-DDF6-BCBE9BEE3686}"/>
          </ac:spMkLst>
        </pc:spChg>
        <pc:spChg chg="add mod">
          <ac:chgData name="Michael Haub" userId="9f83edd91ca96e34" providerId="LiveId" clId="{9BA72ABD-D8AF-4250-9A3D-2ABA17122A38}" dt="2023-04-29T23:26:48.049" v="1406" actId="1076"/>
          <ac:spMkLst>
            <pc:docMk/>
            <pc:sldMk cId="2549379214" sldId="260"/>
            <ac:spMk id="4" creationId="{F257D481-8910-3A3D-CC1A-F1EDD08D8D54}"/>
          </ac:spMkLst>
        </pc:spChg>
        <pc:spChg chg="del">
          <ac:chgData name="Michael Haub" userId="9f83edd91ca96e34" providerId="LiveId" clId="{9BA72ABD-D8AF-4250-9A3D-2ABA17122A38}" dt="2023-04-29T23:18:42.623" v="872" actId="478"/>
          <ac:spMkLst>
            <pc:docMk/>
            <pc:sldMk cId="2549379214" sldId="260"/>
            <ac:spMk id="9" creationId="{753B2F21-8FD2-2203-361B-EC7A8274D0E8}"/>
          </ac:spMkLst>
        </pc:spChg>
        <pc:spChg chg="del">
          <ac:chgData name="Michael Haub" userId="9f83edd91ca96e34" providerId="LiveId" clId="{9BA72ABD-D8AF-4250-9A3D-2ABA17122A38}" dt="2023-04-29T23:18:45.579" v="873" actId="478"/>
          <ac:spMkLst>
            <pc:docMk/>
            <pc:sldMk cId="2549379214" sldId="260"/>
            <ac:spMk id="10" creationId="{DE77F05D-0836-EC07-679B-BB322535B0AC}"/>
          </ac:spMkLst>
        </pc:spChg>
      </pc:sldChg>
      <pc:sldChg chg="addSp delSp modSp add del mod modAnim">
        <pc:chgData name="Michael Haub" userId="9f83edd91ca96e34" providerId="LiveId" clId="{9BA72ABD-D8AF-4250-9A3D-2ABA17122A38}" dt="2023-04-30T00:33:21.427" v="6365" actId="47"/>
        <pc:sldMkLst>
          <pc:docMk/>
          <pc:sldMk cId="972434794" sldId="261"/>
        </pc:sldMkLst>
        <pc:spChg chg="add del mod">
          <ac:chgData name="Michael Haub" userId="9f83edd91ca96e34" providerId="LiveId" clId="{9BA72ABD-D8AF-4250-9A3D-2ABA17122A38}" dt="2023-04-29T23:24:03.161" v="1179" actId="478"/>
          <ac:spMkLst>
            <pc:docMk/>
            <pc:sldMk cId="972434794" sldId="261"/>
            <ac:spMk id="2" creationId="{9D2D1611-3CD0-79CA-777F-DCF19666A2A5}"/>
          </ac:spMkLst>
        </pc:spChg>
        <pc:spChg chg="add mod">
          <ac:chgData name="Michael Haub" userId="9f83edd91ca96e34" providerId="LiveId" clId="{9BA72ABD-D8AF-4250-9A3D-2ABA17122A38}" dt="2023-04-29T23:26:26.092" v="1391" actId="255"/>
          <ac:spMkLst>
            <pc:docMk/>
            <pc:sldMk cId="972434794" sldId="261"/>
            <ac:spMk id="3" creationId="{D06DC670-96A2-A34E-C87F-2C1507E3CBE3}"/>
          </ac:spMkLst>
        </pc:spChg>
        <pc:spChg chg="add mod">
          <ac:chgData name="Michael Haub" userId="9f83edd91ca96e34" providerId="LiveId" clId="{9BA72ABD-D8AF-4250-9A3D-2ABA17122A38}" dt="2023-04-29T23:27:42.541" v="1415" actId="14100"/>
          <ac:spMkLst>
            <pc:docMk/>
            <pc:sldMk cId="972434794" sldId="261"/>
            <ac:spMk id="4" creationId="{57AFA794-3FE4-422E-E084-AF90318729F7}"/>
          </ac:spMkLst>
        </pc:spChg>
        <pc:spChg chg="add mod">
          <ac:chgData name="Michael Haub" userId="9f83edd91ca96e34" providerId="LiveId" clId="{9BA72ABD-D8AF-4250-9A3D-2ABA17122A38}" dt="2023-04-29T23:28:00.590" v="1418" actId="14100"/>
          <ac:spMkLst>
            <pc:docMk/>
            <pc:sldMk cId="972434794" sldId="261"/>
            <ac:spMk id="6" creationId="{5AD68E5D-AEF3-7B41-BE72-5B2E63CDF76B}"/>
          </ac:spMkLst>
        </pc:spChg>
        <pc:spChg chg="mod">
          <ac:chgData name="Michael Haub" userId="9f83edd91ca96e34" providerId="LiveId" clId="{9BA72ABD-D8AF-4250-9A3D-2ABA17122A38}" dt="2023-04-29T23:22:46.451" v="1115" actId="14100"/>
          <ac:spMkLst>
            <pc:docMk/>
            <pc:sldMk cId="972434794" sldId="261"/>
            <ac:spMk id="9" creationId="{753B2F21-8FD2-2203-361B-EC7A8274D0E8}"/>
          </ac:spMkLst>
        </pc:spChg>
        <pc:spChg chg="mod">
          <ac:chgData name="Michael Haub" userId="9f83edd91ca96e34" providerId="LiveId" clId="{9BA72ABD-D8AF-4250-9A3D-2ABA17122A38}" dt="2023-04-29T23:24:16.100" v="1212" actId="313"/>
          <ac:spMkLst>
            <pc:docMk/>
            <pc:sldMk cId="972434794" sldId="261"/>
            <ac:spMk id="10" creationId="{DE77F05D-0836-EC07-679B-BB322535B0AC}"/>
          </ac:spMkLst>
        </pc:spChg>
      </pc:sldChg>
      <pc:sldChg chg="addSp modSp add mod modAnim">
        <pc:chgData name="Michael Haub" userId="9f83edd91ca96e34" providerId="LiveId" clId="{9BA72ABD-D8AF-4250-9A3D-2ABA17122A38}" dt="2023-04-29T23:31:24.849" v="1712"/>
        <pc:sldMkLst>
          <pc:docMk/>
          <pc:sldMk cId="110088922" sldId="262"/>
        </pc:sldMkLst>
        <pc:spChg chg="add mod">
          <ac:chgData name="Michael Haub" userId="9f83edd91ca96e34" providerId="LiveId" clId="{9BA72ABD-D8AF-4250-9A3D-2ABA17122A38}" dt="2023-04-29T23:29:52.627" v="1602" actId="1076"/>
          <ac:spMkLst>
            <pc:docMk/>
            <pc:sldMk cId="110088922" sldId="262"/>
            <ac:spMk id="2" creationId="{91AD9673-C662-CEB3-4001-BC5A8399B40A}"/>
          </ac:spMkLst>
        </pc:spChg>
        <pc:spChg chg="add mod">
          <ac:chgData name="Michael Haub" userId="9f83edd91ca96e34" providerId="LiveId" clId="{9BA72ABD-D8AF-4250-9A3D-2ABA17122A38}" dt="2023-04-29T23:31:13.140" v="1708" actId="1076"/>
          <ac:spMkLst>
            <pc:docMk/>
            <pc:sldMk cId="110088922" sldId="262"/>
            <ac:spMk id="3" creationId="{0A317175-DCFD-4B3E-CDF5-640A6785E2A1}"/>
          </ac:spMkLst>
        </pc:spChg>
        <pc:spChg chg="mod">
          <ac:chgData name="Michael Haub" userId="9f83edd91ca96e34" providerId="LiveId" clId="{9BA72ABD-D8AF-4250-9A3D-2ABA17122A38}" dt="2023-04-29T23:28:44.870" v="1455" actId="14100"/>
          <ac:spMkLst>
            <pc:docMk/>
            <pc:sldMk cId="110088922" sldId="262"/>
            <ac:spMk id="9" creationId="{753B2F21-8FD2-2203-361B-EC7A8274D0E8}"/>
          </ac:spMkLst>
        </pc:spChg>
        <pc:spChg chg="mod">
          <ac:chgData name="Michael Haub" userId="9f83edd91ca96e34" providerId="LiveId" clId="{9BA72ABD-D8AF-4250-9A3D-2ABA17122A38}" dt="2023-04-29T23:29:18.687" v="1508" actId="14100"/>
          <ac:spMkLst>
            <pc:docMk/>
            <pc:sldMk cId="110088922" sldId="262"/>
            <ac:spMk id="10" creationId="{DE77F05D-0836-EC07-679B-BB322535B0AC}"/>
          </ac:spMkLst>
        </pc:spChg>
      </pc:sldChg>
      <pc:sldChg chg="addSp modSp add mod modAnim">
        <pc:chgData name="Michael Haub" userId="9f83edd91ca96e34" providerId="LiveId" clId="{9BA72ABD-D8AF-4250-9A3D-2ABA17122A38}" dt="2023-04-30T00:30:44.721" v="6364" actId="20577"/>
        <pc:sldMkLst>
          <pc:docMk/>
          <pc:sldMk cId="2048199481" sldId="263"/>
        </pc:sldMkLst>
        <pc:spChg chg="add mod">
          <ac:chgData name="Michael Haub" userId="9f83edd91ca96e34" providerId="LiveId" clId="{9BA72ABD-D8AF-4250-9A3D-2ABA17122A38}" dt="2023-04-30T00:30:44.721" v="6364" actId="20577"/>
          <ac:spMkLst>
            <pc:docMk/>
            <pc:sldMk cId="2048199481" sldId="263"/>
            <ac:spMk id="2" creationId="{AD5C5CB8-32D6-C48A-035E-B27E451E9E6F}"/>
          </ac:spMkLst>
        </pc:spChg>
        <pc:spChg chg="add mod">
          <ac:chgData name="Michael Haub" userId="9f83edd91ca96e34" providerId="LiveId" clId="{9BA72ABD-D8AF-4250-9A3D-2ABA17122A38}" dt="2023-04-30T00:30:05.145" v="6349" actId="1076"/>
          <ac:spMkLst>
            <pc:docMk/>
            <pc:sldMk cId="2048199481" sldId="263"/>
            <ac:spMk id="3" creationId="{98860F99-E694-B0F1-33E4-A63F41D35527}"/>
          </ac:spMkLst>
        </pc:spChg>
        <pc:spChg chg="mod">
          <ac:chgData name="Michael Haub" userId="9f83edd91ca96e34" providerId="LiveId" clId="{9BA72ABD-D8AF-4250-9A3D-2ABA17122A38}" dt="2023-04-29T23:31:37.463" v="1735" actId="14100"/>
          <ac:spMkLst>
            <pc:docMk/>
            <pc:sldMk cId="2048199481" sldId="263"/>
            <ac:spMk id="9" creationId="{753B2F21-8FD2-2203-361B-EC7A8274D0E8}"/>
          </ac:spMkLst>
        </pc:spChg>
        <pc:spChg chg="mod">
          <ac:chgData name="Michael Haub" userId="9f83edd91ca96e34" providerId="LiveId" clId="{9BA72ABD-D8AF-4250-9A3D-2ABA17122A38}" dt="2023-04-29T23:32:07.506" v="1836" actId="14100"/>
          <ac:spMkLst>
            <pc:docMk/>
            <pc:sldMk cId="2048199481" sldId="263"/>
            <ac:spMk id="10" creationId="{DE77F05D-0836-EC07-679B-BB322535B0AC}"/>
          </ac:spMkLst>
        </pc:spChg>
      </pc:sldChg>
      <pc:sldChg chg="addSp delSp modSp add mod modAnim">
        <pc:chgData name="Michael Haub" userId="9f83edd91ca96e34" providerId="LiveId" clId="{9BA72ABD-D8AF-4250-9A3D-2ABA17122A38}" dt="2023-04-30T00:16:29.356" v="6148" actId="1076"/>
        <pc:sldMkLst>
          <pc:docMk/>
          <pc:sldMk cId="1002816893" sldId="264"/>
        </pc:sldMkLst>
        <pc:spChg chg="add mod">
          <ac:chgData name="Michael Haub" userId="9f83edd91ca96e34" providerId="LiveId" clId="{9BA72ABD-D8AF-4250-9A3D-2ABA17122A38}" dt="2023-04-29T23:37:41.633" v="2492" actId="14100"/>
          <ac:spMkLst>
            <pc:docMk/>
            <pc:sldMk cId="1002816893" sldId="264"/>
            <ac:spMk id="2" creationId="{D12A7499-9ECC-E6FF-8302-E35A56A5430D}"/>
          </ac:spMkLst>
        </pc:spChg>
        <pc:spChg chg="add del">
          <ac:chgData name="Michael Haub" userId="9f83edd91ca96e34" providerId="LiveId" clId="{9BA72ABD-D8AF-4250-9A3D-2ABA17122A38}" dt="2023-04-30T00:16:07.475" v="6146" actId="478"/>
          <ac:spMkLst>
            <pc:docMk/>
            <pc:sldMk cId="1002816893" sldId="264"/>
            <ac:spMk id="4" creationId="{0C4724D8-3A04-F5D2-F401-0C8CDB3F3ECE}"/>
          </ac:spMkLst>
        </pc:spChg>
        <pc:spChg chg="add mod">
          <ac:chgData name="Michael Haub" userId="9f83edd91ca96e34" providerId="LiveId" clId="{9BA72ABD-D8AF-4250-9A3D-2ABA17122A38}" dt="2023-04-30T00:16:29.356" v="6148" actId="1076"/>
          <ac:spMkLst>
            <pc:docMk/>
            <pc:sldMk cId="1002816893" sldId="264"/>
            <ac:spMk id="6" creationId="{47BC1DCA-70D5-5765-D091-9C6784DC359E}"/>
          </ac:spMkLst>
        </pc:spChg>
        <pc:spChg chg="mod">
          <ac:chgData name="Michael Haub" userId="9f83edd91ca96e34" providerId="LiveId" clId="{9BA72ABD-D8AF-4250-9A3D-2ABA17122A38}" dt="2023-04-29T23:33:43.069" v="1991" actId="14100"/>
          <ac:spMkLst>
            <pc:docMk/>
            <pc:sldMk cId="1002816893" sldId="264"/>
            <ac:spMk id="9" creationId="{753B2F21-8FD2-2203-361B-EC7A8274D0E8}"/>
          </ac:spMkLst>
        </pc:spChg>
        <pc:spChg chg="mod">
          <ac:chgData name="Michael Haub" userId="9f83edd91ca96e34" providerId="LiveId" clId="{9BA72ABD-D8AF-4250-9A3D-2ABA17122A38}" dt="2023-04-29T23:37:14.881" v="2486" actId="313"/>
          <ac:spMkLst>
            <pc:docMk/>
            <pc:sldMk cId="1002816893" sldId="264"/>
            <ac:spMk id="10" creationId="{DE77F05D-0836-EC07-679B-BB322535B0AC}"/>
          </ac:spMkLst>
        </pc:spChg>
      </pc:sldChg>
      <pc:sldChg chg="addSp modSp add mod modAnim">
        <pc:chgData name="Michael Haub" userId="9f83edd91ca96e34" providerId="LiveId" clId="{9BA72ABD-D8AF-4250-9A3D-2ABA17122A38}" dt="2023-04-29T23:40:13.820" v="2764"/>
        <pc:sldMkLst>
          <pc:docMk/>
          <pc:sldMk cId="2789017925" sldId="265"/>
        </pc:sldMkLst>
        <pc:spChg chg="add mod">
          <ac:chgData name="Michael Haub" userId="9f83edd91ca96e34" providerId="LiveId" clId="{9BA72ABD-D8AF-4250-9A3D-2ABA17122A38}" dt="2023-04-29T23:39:23.030" v="2697" actId="115"/>
          <ac:spMkLst>
            <pc:docMk/>
            <pc:sldMk cId="2789017925" sldId="265"/>
            <ac:spMk id="2" creationId="{11E17116-11B4-D14F-CE5F-82A2738838EA}"/>
          </ac:spMkLst>
        </pc:spChg>
        <pc:spChg chg="add mod">
          <ac:chgData name="Michael Haub" userId="9f83edd91ca96e34" providerId="LiveId" clId="{9BA72ABD-D8AF-4250-9A3D-2ABA17122A38}" dt="2023-04-29T23:40:07.563" v="2763" actId="1076"/>
          <ac:spMkLst>
            <pc:docMk/>
            <pc:sldMk cId="2789017925" sldId="265"/>
            <ac:spMk id="3" creationId="{9044CA42-C1CF-DF07-6F48-5CA207872203}"/>
          </ac:spMkLst>
        </pc:spChg>
        <pc:spChg chg="mod">
          <ac:chgData name="Michael Haub" userId="9f83edd91ca96e34" providerId="LiveId" clId="{9BA72ABD-D8AF-4250-9A3D-2ABA17122A38}" dt="2023-04-29T23:37:55.098" v="2505" actId="14100"/>
          <ac:spMkLst>
            <pc:docMk/>
            <pc:sldMk cId="2789017925" sldId="265"/>
            <ac:spMk id="9" creationId="{753B2F21-8FD2-2203-361B-EC7A8274D0E8}"/>
          </ac:spMkLst>
        </pc:spChg>
        <pc:spChg chg="mod">
          <ac:chgData name="Michael Haub" userId="9f83edd91ca96e34" providerId="LiveId" clId="{9BA72ABD-D8AF-4250-9A3D-2ABA17122A38}" dt="2023-04-29T23:38:18.826" v="2580" actId="20577"/>
          <ac:spMkLst>
            <pc:docMk/>
            <pc:sldMk cId="2789017925" sldId="265"/>
            <ac:spMk id="10" creationId="{DE77F05D-0836-EC07-679B-BB322535B0AC}"/>
          </ac:spMkLst>
        </pc:spChg>
      </pc:sldChg>
      <pc:sldChg chg="addSp modSp add mod modAnim modNotesTx">
        <pc:chgData name="Michael Haub" userId="9f83edd91ca96e34" providerId="LiveId" clId="{9BA72ABD-D8AF-4250-9A3D-2ABA17122A38}" dt="2023-04-30T02:42:25.954" v="6996" actId="20577"/>
        <pc:sldMkLst>
          <pc:docMk/>
          <pc:sldMk cId="337185823" sldId="266"/>
        </pc:sldMkLst>
        <pc:spChg chg="add mod">
          <ac:chgData name="Michael Haub" userId="9f83edd91ca96e34" providerId="LiveId" clId="{9BA72ABD-D8AF-4250-9A3D-2ABA17122A38}" dt="2023-04-29T23:48:55.464" v="3167" actId="313"/>
          <ac:spMkLst>
            <pc:docMk/>
            <pc:sldMk cId="337185823" sldId="266"/>
            <ac:spMk id="2" creationId="{5ECE87BE-FCF7-8085-D0CA-BCD9543CD198}"/>
          </ac:spMkLst>
        </pc:spChg>
        <pc:spChg chg="mod">
          <ac:chgData name="Michael Haub" userId="9f83edd91ca96e34" providerId="LiveId" clId="{9BA72ABD-D8AF-4250-9A3D-2ABA17122A38}" dt="2023-04-29T23:45:59.424" v="2783" actId="14100"/>
          <ac:spMkLst>
            <pc:docMk/>
            <pc:sldMk cId="337185823" sldId="266"/>
            <ac:spMk id="9" creationId="{753B2F21-8FD2-2203-361B-EC7A8274D0E8}"/>
          </ac:spMkLst>
        </pc:spChg>
        <pc:spChg chg="mod">
          <ac:chgData name="Michael Haub" userId="9f83edd91ca96e34" providerId="LiveId" clId="{9BA72ABD-D8AF-4250-9A3D-2ABA17122A38}" dt="2023-04-29T23:48:05.443" v="3111" actId="14100"/>
          <ac:spMkLst>
            <pc:docMk/>
            <pc:sldMk cId="337185823" sldId="266"/>
            <ac:spMk id="10" creationId="{DE77F05D-0836-EC07-679B-BB322535B0AC}"/>
          </ac:spMkLst>
        </pc:spChg>
      </pc:sldChg>
      <pc:sldChg chg="addSp delSp modSp add mod modAnim">
        <pc:chgData name="Michael Haub" userId="9f83edd91ca96e34" providerId="LiveId" clId="{9BA72ABD-D8AF-4250-9A3D-2ABA17122A38}" dt="2023-04-29T23:51:13.765" v="3442"/>
        <pc:sldMkLst>
          <pc:docMk/>
          <pc:sldMk cId="1661577582" sldId="267"/>
        </pc:sldMkLst>
        <pc:spChg chg="add mod">
          <ac:chgData name="Michael Haub" userId="9f83edd91ca96e34" providerId="LiveId" clId="{9BA72ABD-D8AF-4250-9A3D-2ABA17122A38}" dt="2023-04-29T23:51:10.651" v="3440" actId="20577"/>
          <ac:spMkLst>
            <pc:docMk/>
            <pc:sldMk cId="1661577582" sldId="267"/>
            <ac:spMk id="2" creationId="{E5501BB3-42BF-BC0E-E3C4-A64A93B5FD68}"/>
          </ac:spMkLst>
        </pc:spChg>
        <pc:spChg chg="add del mod">
          <ac:chgData name="Michael Haub" userId="9f83edd91ca96e34" providerId="LiveId" clId="{9BA72ABD-D8AF-4250-9A3D-2ABA17122A38}" dt="2023-04-29T23:51:13.765" v="3442"/>
          <ac:spMkLst>
            <pc:docMk/>
            <pc:sldMk cId="1661577582" sldId="267"/>
            <ac:spMk id="3" creationId="{35A0F817-B942-63E0-8B17-3469EDE5B2A1}"/>
          </ac:spMkLst>
        </pc:spChg>
        <pc:spChg chg="mod">
          <ac:chgData name="Michael Haub" userId="9f83edd91ca96e34" providerId="LiveId" clId="{9BA72ABD-D8AF-4250-9A3D-2ABA17122A38}" dt="2023-04-29T23:48:23.312" v="3130" actId="14100"/>
          <ac:spMkLst>
            <pc:docMk/>
            <pc:sldMk cId="1661577582" sldId="267"/>
            <ac:spMk id="9" creationId="{753B2F21-8FD2-2203-361B-EC7A8274D0E8}"/>
          </ac:spMkLst>
        </pc:spChg>
        <pc:spChg chg="mod">
          <ac:chgData name="Michael Haub" userId="9f83edd91ca96e34" providerId="LiveId" clId="{9BA72ABD-D8AF-4250-9A3D-2ABA17122A38}" dt="2023-04-29T23:49:30.932" v="3278" actId="20577"/>
          <ac:spMkLst>
            <pc:docMk/>
            <pc:sldMk cId="1661577582" sldId="267"/>
            <ac:spMk id="10" creationId="{DE77F05D-0836-EC07-679B-BB322535B0AC}"/>
          </ac:spMkLst>
        </pc:spChg>
        <pc:picChg chg="mod">
          <ac:chgData name="Michael Haub" userId="9f83edd91ca96e34" providerId="LiveId" clId="{9BA72ABD-D8AF-4250-9A3D-2ABA17122A38}" dt="2023-04-29T23:49:53.943" v="3316" actId="1076"/>
          <ac:picMkLst>
            <pc:docMk/>
            <pc:sldMk cId="1661577582" sldId="267"/>
            <ac:picMk id="5" creationId="{398FB772-27EE-42D3-7F72-426CB5BD13C0}"/>
          </ac:picMkLst>
        </pc:picChg>
      </pc:sldChg>
      <pc:sldChg chg="addSp delSp modSp add mod modAnim">
        <pc:chgData name="Michael Haub" userId="9f83edd91ca96e34" providerId="LiveId" clId="{9BA72ABD-D8AF-4250-9A3D-2ABA17122A38}" dt="2023-04-30T00:18:06.614" v="6155" actId="14100"/>
        <pc:sldMkLst>
          <pc:docMk/>
          <pc:sldMk cId="3965332547" sldId="268"/>
        </pc:sldMkLst>
        <pc:spChg chg="add mod">
          <ac:chgData name="Michael Haub" userId="9f83edd91ca96e34" providerId="LiveId" clId="{9BA72ABD-D8AF-4250-9A3D-2ABA17122A38}" dt="2023-04-29T23:53:10.935" v="3805" actId="255"/>
          <ac:spMkLst>
            <pc:docMk/>
            <pc:sldMk cId="3965332547" sldId="268"/>
            <ac:spMk id="2" creationId="{6C70C6D1-95C6-F0D4-AC0A-56C6A967A77B}"/>
          </ac:spMkLst>
        </pc:spChg>
        <pc:spChg chg="add mod">
          <ac:chgData name="Michael Haub" userId="9f83edd91ca96e34" providerId="LiveId" clId="{9BA72ABD-D8AF-4250-9A3D-2ABA17122A38}" dt="2023-04-30T00:18:06.614" v="6155" actId="14100"/>
          <ac:spMkLst>
            <pc:docMk/>
            <pc:sldMk cId="3965332547" sldId="268"/>
            <ac:spMk id="3" creationId="{C864DCFF-069D-ACAA-2B65-BBC3FBFA9DC1}"/>
          </ac:spMkLst>
        </pc:spChg>
        <pc:spChg chg="del">
          <ac:chgData name="Michael Haub" userId="9f83edd91ca96e34" providerId="LiveId" clId="{9BA72ABD-D8AF-4250-9A3D-2ABA17122A38}" dt="2023-04-29T23:51:22.904" v="3445" actId="478"/>
          <ac:spMkLst>
            <pc:docMk/>
            <pc:sldMk cId="3965332547" sldId="268"/>
            <ac:spMk id="9" creationId="{753B2F21-8FD2-2203-361B-EC7A8274D0E8}"/>
          </ac:spMkLst>
        </pc:spChg>
        <pc:spChg chg="del">
          <ac:chgData name="Michael Haub" userId="9f83edd91ca96e34" providerId="LiveId" clId="{9BA72ABD-D8AF-4250-9A3D-2ABA17122A38}" dt="2023-04-29T23:51:20.426" v="3444" actId="478"/>
          <ac:spMkLst>
            <pc:docMk/>
            <pc:sldMk cId="3965332547" sldId="268"/>
            <ac:spMk id="10" creationId="{DE77F05D-0836-EC07-679B-BB322535B0AC}"/>
          </ac:spMkLst>
        </pc:spChg>
      </pc:sldChg>
      <pc:sldChg chg="addSp modSp add mod modAnim">
        <pc:chgData name="Michael Haub" userId="9f83edd91ca96e34" providerId="LiveId" clId="{9BA72ABD-D8AF-4250-9A3D-2ABA17122A38}" dt="2023-04-29T23:56:09.741" v="4168"/>
        <pc:sldMkLst>
          <pc:docMk/>
          <pc:sldMk cId="1992809096" sldId="269"/>
        </pc:sldMkLst>
        <pc:spChg chg="add mod">
          <ac:chgData name="Michael Haub" userId="9f83edd91ca96e34" providerId="LiveId" clId="{9BA72ABD-D8AF-4250-9A3D-2ABA17122A38}" dt="2023-04-29T23:55:03.564" v="4017" actId="1076"/>
          <ac:spMkLst>
            <pc:docMk/>
            <pc:sldMk cId="1992809096" sldId="269"/>
            <ac:spMk id="2" creationId="{55AC92BB-C265-9FC9-9B70-B5C377C6EE92}"/>
          </ac:spMkLst>
        </pc:spChg>
        <pc:spChg chg="add mod">
          <ac:chgData name="Michael Haub" userId="9f83edd91ca96e34" providerId="LiveId" clId="{9BA72ABD-D8AF-4250-9A3D-2ABA17122A38}" dt="2023-04-29T23:55:53.400" v="4163" actId="1076"/>
          <ac:spMkLst>
            <pc:docMk/>
            <pc:sldMk cId="1992809096" sldId="269"/>
            <ac:spMk id="3" creationId="{D8201CE9-0B0E-A328-E0B4-49533742D5FF}"/>
          </ac:spMkLst>
        </pc:spChg>
        <pc:spChg chg="mod">
          <ac:chgData name="Michael Haub" userId="9f83edd91ca96e34" providerId="LiveId" clId="{9BA72ABD-D8AF-4250-9A3D-2ABA17122A38}" dt="2023-04-29T23:53:43.318" v="3837" actId="14100"/>
          <ac:spMkLst>
            <pc:docMk/>
            <pc:sldMk cId="1992809096" sldId="269"/>
            <ac:spMk id="9" creationId="{753B2F21-8FD2-2203-361B-EC7A8274D0E8}"/>
          </ac:spMkLst>
        </pc:spChg>
        <pc:spChg chg="mod">
          <ac:chgData name="Michael Haub" userId="9f83edd91ca96e34" providerId="LiveId" clId="{9BA72ABD-D8AF-4250-9A3D-2ABA17122A38}" dt="2023-04-29T23:54:18.839" v="3930" actId="20577"/>
          <ac:spMkLst>
            <pc:docMk/>
            <pc:sldMk cId="1992809096" sldId="269"/>
            <ac:spMk id="10" creationId="{DE77F05D-0836-EC07-679B-BB322535B0AC}"/>
          </ac:spMkLst>
        </pc:spChg>
      </pc:sldChg>
      <pc:sldChg chg="addSp delSp modSp add mod modAnim">
        <pc:chgData name="Michael Haub" userId="9f83edd91ca96e34" providerId="LiveId" clId="{9BA72ABD-D8AF-4250-9A3D-2ABA17122A38}" dt="2023-04-29T23:59:46.356" v="4700" actId="478"/>
        <pc:sldMkLst>
          <pc:docMk/>
          <pc:sldMk cId="2509805251" sldId="270"/>
        </pc:sldMkLst>
        <pc:spChg chg="add mod">
          <ac:chgData name="Michael Haub" userId="9f83edd91ca96e34" providerId="LiveId" clId="{9BA72ABD-D8AF-4250-9A3D-2ABA17122A38}" dt="2023-04-29T23:57:30.526" v="4369" actId="1076"/>
          <ac:spMkLst>
            <pc:docMk/>
            <pc:sldMk cId="2509805251" sldId="270"/>
            <ac:spMk id="2" creationId="{02B9E6CE-942B-E229-C463-5538976A86F1}"/>
          </ac:spMkLst>
        </pc:spChg>
        <pc:spChg chg="add del mod">
          <ac:chgData name="Michael Haub" userId="9f83edd91ca96e34" providerId="LiveId" clId="{9BA72ABD-D8AF-4250-9A3D-2ABA17122A38}" dt="2023-04-29T23:59:46.356" v="4700" actId="478"/>
          <ac:spMkLst>
            <pc:docMk/>
            <pc:sldMk cId="2509805251" sldId="270"/>
            <ac:spMk id="3" creationId="{82746891-A24B-13EA-BDBA-27F668129AB5}"/>
          </ac:spMkLst>
        </pc:spChg>
        <pc:spChg chg="mod">
          <ac:chgData name="Michael Haub" userId="9f83edd91ca96e34" providerId="LiveId" clId="{9BA72ABD-D8AF-4250-9A3D-2ABA17122A38}" dt="2023-04-29T23:56:20.977" v="4186" actId="14100"/>
          <ac:spMkLst>
            <pc:docMk/>
            <pc:sldMk cId="2509805251" sldId="270"/>
            <ac:spMk id="9" creationId="{753B2F21-8FD2-2203-361B-EC7A8274D0E8}"/>
          </ac:spMkLst>
        </pc:spChg>
        <pc:spChg chg="mod">
          <ac:chgData name="Michael Haub" userId="9f83edd91ca96e34" providerId="LiveId" clId="{9BA72ABD-D8AF-4250-9A3D-2ABA17122A38}" dt="2023-04-29T23:56:46.083" v="4265" actId="20577"/>
          <ac:spMkLst>
            <pc:docMk/>
            <pc:sldMk cId="2509805251" sldId="270"/>
            <ac:spMk id="10" creationId="{DE77F05D-0836-EC07-679B-BB322535B0AC}"/>
          </ac:spMkLst>
        </pc:spChg>
        <pc:picChg chg="mod">
          <ac:chgData name="Michael Haub" userId="9f83edd91ca96e34" providerId="LiveId" clId="{9BA72ABD-D8AF-4250-9A3D-2ABA17122A38}" dt="2023-04-29T23:59:14.473" v="4693" actId="1076"/>
          <ac:picMkLst>
            <pc:docMk/>
            <pc:sldMk cId="2509805251" sldId="270"/>
            <ac:picMk id="5" creationId="{398FB772-27EE-42D3-7F72-426CB5BD13C0}"/>
          </ac:picMkLst>
        </pc:picChg>
      </pc:sldChg>
      <pc:sldChg chg="modSp add mod modAnim modNotesTx">
        <pc:chgData name="Michael Haub" userId="9f83edd91ca96e34" providerId="LiveId" clId="{9BA72ABD-D8AF-4250-9A3D-2ABA17122A38}" dt="2023-04-30T02:40:38.681" v="6668" actId="20577"/>
        <pc:sldMkLst>
          <pc:docMk/>
          <pc:sldMk cId="3715787057" sldId="271"/>
        </pc:sldMkLst>
        <pc:spChg chg="mod">
          <ac:chgData name="Michael Haub" userId="9f83edd91ca96e34" providerId="LiveId" clId="{9BA72ABD-D8AF-4250-9A3D-2ABA17122A38}" dt="2023-04-29T23:59:56.945" v="4717" actId="14100"/>
          <ac:spMkLst>
            <pc:docMk/>
            <pc:sldMk cId="3715787057" sldId="271"/>
            <ac:spMk id="9" creationId="{753B2F21-8FD2-2203-361B-EC7A8274D0E8}"/>
          </ac:spMkLst>
        </pc:spChg>
        <pc:spChg chg="mod">
          <ac:chgData name="Michael Haub" userId="9f83edd91ca96e34" providerId="LiveId" clId="{9BA72ABD-D8AF-4250-9A3D-2ABA17122A38}" dt="2023-04-30T02:39:44.260" v="6370" actId="1076"/>
          <ac:spMkLst>
            <pc:docMk/>
            <pc:sldMk cId="3715787057" sldId="271"/>
            <ac:spMk id="10" creationId="{DE77F05D-0836-EC07-679B-BB322535B0AC}"/>
          </ac:spMkLst>
        </pc:spChg>
      </pc:sldChg>
      <pc:sldChg chg="addSp modSp add mod modAnim modNotesTx">
        <pc:chgData name="Michael Haub" userId="9f83edd91ca96e34" providerId="LiveId" clId="{9BA72ABD-D8AF-4250-9A3D-2ABA17122A38}" dt="2023-04-30T02:41:10.377" v="6804" actId="20577"/>
        <pc:sldMkLst>
          <pc:docMk/>
          <pc:sldMk cId="1633866623" sldId="272"/>
        </pc:sldMkLst>
        <pc:spChg chg="add mod">
          <ac:chgData name="Michael Haub" userId="9f83edd91ca96e34" providerId="LiveId" clId="{9BA72ABD-D8AF-4250-9A3D-2ABA17122A38}" dt="2023-04-30T00:03:36.680" v="5027" actId="20577"/>
          <ac:spMkLst>
            <pc:docMk/>
            <pc:sldMk cId="1633866623" sldId="272"/>
            <ac:spMk id="2" creationId="{CDEA47C7-2FB6-2430-C9CD-CD79C9FF3413}"/>
          </ac:spMkLst>
        </pc:spChg>
        <pc:spChg chg="add mod">
          <ac:chgData name="Michael Haub" userId="9f83edd91ca96e34" providerId="LiveId" clId="{9BA72ABD-D8AF-4250-9A3D-2ABA17122A38}" dt="2023-04-30T00:04:47.377" v="5126" actId="1076"/>
          <ac:spMkLst>
            <pc:docMk/>
            <pc:sldMk cId="1633866623" sldId="272"/>
            <ac:spMk id="3" creationId="{F94BB78D-2EBE-2144-7F6F-40DECD68F6EC}"/>
          </ac:spMkLst>
        </pc:spChg>
        <pc:spChg chg="mod">
          <ac:chgData name="Michael Haub" userId="9f83edd91ca96e34" providerId="LiveId" clId="{9BA72ABD-D8AF-4250-9A3D-2ABA17122A38}" dt="2023-04-30T00:01:02.475" v="4740" actId="14100"/>
          <ac:spMkLst>
            <pc:docMk/>
            <pc:sldMk cId="1633866623" sldId="272"/>
            <ac:spMk id="9" creationId="{753B2F21-8FD2-2203-361B-EC7A8274D0E8}"/>
          </ac:spMkLst>
        </pc:spChg>
        <pc:spChg chg="mod">
          <ac:chgData name="Michael Haub" userId="9f83edd91ca96e34" providerId="LiveId" clId="{9BA72ABD-D8AF-4250-9A3D-2ABA17122A38}" dt="2023-04-30T00:01:38.400" v="4828" actId="20577"/>
          <ac:spMkLst>
            <pc:docMk/>
            <pc:sldMk cId="1633866623" sldId="272"/>
            <ac:spMk id="10" creationId="{DE77F05D-0836-EC07-679B-BB322535B0AC}"/>
          </ac:spMkLst>
        </pc:spChg>
        <pc:picChg chg="mod">
          <ac:chgData name="Michael Haub" userId="9f83edd91ca96e34" providerId="LiveId" clId="{9BA72ABD-D8AF-4250-9A3D-2ABA17122A38}" dt="2023-04-30T00:04:25.108" v="5123" actId="1076"/>
          <ac:picMkLst>
            <pc:docMk/>
            <pc:sldMk cId="1633866623" sldId="272"/>
            <ac:picMk id="5" creationId="{398FB772-27EE-42D3-7F72-426CB5BD13C0}"/>
          </ac:picMkLst>
        </pc:picChg>
      </pc:sldChg>
      <pc:sldChg chg="addSp modSp add mod modAnim">
        <pc:chgData name="Michael Haub" userId="9f83edd91ca96e34" providerId="LiveId" clId="{9BA72ABD-D8AF-4250-9A3D-2ABA17122A38}" dt="2023-04-30T00:09:12.590" v="5661"/>
        <pc:sldMkLst>
          <pc:docMk/>
          <pc:sldMk cId="2077191033" sldId="273"/>
        </pc:sldMkLst>
        <pc:spChg chg="add mod">
          <ac:chgData name="Michael Haub" userId="9f83edd91ca96e34" providerId="LiveId" clId="{9BA72ABD-D8AF-4250-9A3D-2ABA17122A38}" dt="2023-04-30T00:08:16.681" v="5586" actId="1076"/>
          <ac:spMkLst>
            <pc:docMk/>
            <pc:sldMk cId="2077191033" sldId="273"/>
            <ac:spMk id="2" creationId="{27D8C7B6-0B78-89B1-EF59-68202EEAD079}"/>
          </ac:spMkLst>
        </pc:spChg>
        <pc:spChg chg="add mod">
          <ac:chgData name="Michael Haub" userId="9f83edd91ca96e34" providerId="LiveId" clId="{9BA72ABD-D8AF-4250-9A3D-2ABA17122A38}" dt="2023-04-30T00:08:57.649" v="5657" actId="1076"/>
          <ac:spMkLst>
            <pc:docMk/>
            <pc:sldMk cId="2077191033" sldId="273"/>
            <ac:spMk id="3" creationId="{1A54CF38-B830-D4B5-4E3F-9D6CC657FC5D}"/>
          </ac:spMkLst>
        </pc:spChg>
        <pc:spChg chg="mod">
          <ac:chgData name="Michael Haub" userId="9f83edd91ca96e34" providerId="LiveId" clId="{9BA72ABD-D8AF-4250-9A3D-2ABA17122A38}" dt="2023-04-30T00:05:55.901" v="5145" actId="14100"/>
          <ac:spMkLst>
            <pc:docMk/>
            <pc:sldMk cId="2077191033" sldId="273"/>
            <ac:spMk id="9" creationId="{753B2F21-8FD2-2203-361B-EC7A8274D0E8}"/>
          </ac:spMkLst>
        </pc:spChg>
        <pc:spChg chg="mod">
          <ac:chgData name="Michael Haub" userId="9f83edd91ca96e34" providerId="LiveId" clId="{9BA72ABD-D8AF-4250-9A3D-2ABA17122A38}" dt="2023-04-30T00:06:30.125" v="5261" actId="20577"/>
          <ac:spMkLst>
            <pc:docMk/>
            <pc:sldMk cId="2077191033" sldId="273"/>
            <ac:spMk id="10" creationId="{DE77F05D-0836-EC07-679B-BB322535B0AC}"/>
          </ac:spMkLst>
        </pc:spChg>
      </pc:sldChg>
      <pc:sldChg chg="addSp delSp modSp add mod modAnim">
        <pc:chgData name="Michael Haub" userId="9f83edd91ca96e34" providerId="LiveId" clId="{9BA72ABD-D8AF-4250-9A3D-2ABA17122A38}" dt="2023-04-30T02:39:37.928" v="6369" actId="20577"/>
        <pc:sldMkLst>
          <pc:docMk/>
          <pc:sldMk cId="1721960501" sldId="274"/>
        </pc:sldMkLst>
        <pc:spChg chg="add mod">
          <ac:chgData name="Michael Haub" userId="9f83edd91ca96e34" providerId="LiveId" clId="{9BA72ABD-D8AF-4250-9A3D-2ABA17122A38}" dt="2023-04-30T02:39:37.928" v="6369" actId="20577"/>
          <ac:spMkLst>
            <pc:docMk/>
            <pc:sldMk cId="1721960501" sldId="274"/>
            <ac:spMk id="2" creationId="{CFAC0AD3-C207-0310-DFB4-3C4717BC6A8B}"/>
          </ac:spMkLst>
        </pc:spChg>
        <pc:spChg chg="del mod">
          <ac:chgData name="Michael Haub" userId="9f83edd91ca96e34" providerId="LiveId" clId="{9BA72ABD-D8AF-4250-9A3D-2ABA17122A38}" dt="2023-04-30T00:11:52.060" v="6120" actId="478"/>
          <ac:spMkLst>
            <pc:docMk/>
            <pc:sldMk cId="1721960501" sldId="274"/>
            <ac:spMk id="9" creationId="{753B2F21-8FD2-2203-361B-EC7A8274D0E8}"/>
          </ac:spMkLst>
        </pc:spChg>
        <pc:spChg chg="del mod">
          <ac:chgData name="Michael Haub" userId="9f83edd91ca96e34" providerId="LiveId" clId="{9BA72ABD-D8AF-4250-9A3D-2ABA17122A38}" dt="2023-04-30T00:09:54.098" v="5684" actId="478"/>
          <ac:spMkLst>
            <pc:docMk/>
            <pc:sldMk cId="1721960501" sldId="274"/>
            <ac:spMk id="10" creationId="{DE77F05D-0836-EC07-679B-BB322535B0AC}"/>
          </ac:spMkLst>
        </pc:spChg>
      </pc:sldChg>
      <pc:sldChg chg="add mod modShow">
        <pc:chgData name="Michael Haub" userId="9f83edd91ca96e34" providerId="LiveId" clId="{9BA72ABD-D8AF-4250-9A3D-2ABA17122A38}" dt="2023-04-30T00:12:10.144" v="6123" actId="729"/>
        <pc:sldMkLst>
          <pc:docMk/>
          <pc:sldMk cId="3165192376" sldId="275"/>
        </pc:sldMkLst>
      </pc:sldChg>
      <pc:sldChg chg="addSp delSp modSp add mod delAnim modAnim">
        <pc:chgData name="Michael Haub" userId="9f83edd91ca96e34" providerId="LiveId" clId="{9BA72ABD-D8AF-4250-9A3D-2ABA17122A38}" dt="2023-04-30T21:26:54.933" v="7198"/>
        <pc:sldMkLst>
          <pc:docMk/>
          <pc:sldMk cId="2550528441" sldId="276"/>
        </pc:sldMkLst>
        <pc:spChg chg="mod">
          <ac:chgData name="Michael Haub" userId="9f83edd91ca96e34" providerId="LiveId" clId="{9BA72ABD-D8AF-4250-9A3D-2ABA17122A38}" dt="2023-04-30T21:26:02.827" v="7085" actId="20577"/>
          <ac:spMkLst>
            <pc:docMk/>
            <pc:sldMk cId="2550528441" sldId="276"/>
            <ac:spMk id="2" creationId="{27D8C7B6-0B78-89B1-EF59-68202EEAD079}"/>
          </ac:spMkLst>
        </pc:spChg>
        <pc:spChg chg="del">
          <ac:chgData name="Michael Haub" userId="9f83edd91ca96e34" providerId="LiveId" clId="{9BA72ABD-D8AF-4250-9A3D-2ABA17122A38}" dt="2023-04-30T21:26:05.373" v="7086" actId="478"/>
          <ac:spMkLst>
            <pc:docMk/>
            <pc:sldMk cId="2550528441" sldId="276"/>
            <ac:spMk id="3" creationId="{1A54CF38-B830-D4B5-4E3F-9D6CC657FC5D}"/>
          </ac:spMkLst>
        </pc:spChg>
        <pc:spChg chg="add mod">
          <ac:chgData name="Michael Haub" userId="9f83edd91ca96e34" providerId="LiveId" clId="{9BA72ABD-D8AF-4250-9A3D-2ABA17122A38}" dt="2023-04-30T21:26:51.549" v="7197" actId="1076"/>
          <ac:spMkLst>
            <pc:docMk/>
            <pc:sldMk cId="2550528441" sldId="276"/>
            <ac:spMk id="4" creationId="{C56CE63E-F33F-5331-491A-8FC4D096149E}"/>
          </ac:spMkLst>
        </pc:spChg>
        <pc:spChg chg="mod">
          <ac:chgData name="Michael Haub" userId="9f83edd91ca96e34" providerId="LiveId" clId="{9BA72ABD-D8AF-4250-9A3D-2ABA17122A38}" dt="2023-04-30T21:25:49.941" v="7031" actId="20577"/>
          <ac:spMkLst>
            <pc:docMk/>
            <pc:sldMk cId="2550528441" sldId="276"/>
            <ac:spMk id="10" creationId="{DE77F05D-0836-EC07-679B-BB322535B0A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35D702-77EB-44C2-AEA8-C95412EA46A4}" type="datetimeFigureOut">
              <a:rPr lang="en-US" smtClean="0"/>
              <a:t>4/30/2023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EFDAD5-3030-424C-BA8C-E4DD921A1C09}" type="slidenum">
              <a:rPr lang="en-US" smtClean="0"/>
              <a:t>‹#›</a:t>
            </a:fld>
            <a:endParaRPr lang="en-US"/>
          </a:p>
        </p:txBody>
      </p:sp>
    </p:spTree>
    <p:extLst>
      <p:ext uri="{BB962C8B-B14F-4D97-AF65-F5344CB8AC3E}">
        <p14:creationId xmlns:p14="http://schemas.microsoft.com/office/powerpoint/2010/main" val="1861118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what God has given you, don’t think you’re less because you can’t do what others can. Use what you have. God expects you to use what He has given you</a:t>
            </a:r>
          </a:p>
        </p:txBody>
      </p:sp>
      <p:sp>
        <p:nvSpPr>
          <p:cNvPr id="4" name="Slide Number Placeholder 3"/>
          <p:cNvSpPr>
            <a:spLocks noGrp="1"/>
          </p:cNvSpPr>
          <p:nvPr>
            <p:ph type="sldNum" sz="quarter" idx="5"/>
          </p:nvPr>
        </p:nvSpPr>
        <p:spPr/>
        <p:txBody>
          <a:bodyPr/>
          <a:lstStyle/>
          <a:p>
            <a:fld id="{5CEFDAD5-3030-424C-BA8C-E4DD921A1C09}" type="slidenum">
              <a:rPr lang="en-US" smtClean="0"/>
              <a:t>10</a:t>
            </a:fld>
            <a:endParaRPr lang="en-US"/>
          </a:p>
        </p:txBody>
      </p:sp>
    </p:spTree>
    <p:extLst>
      <p:ext uri="{BB962C8B-B14F-4D97-AF65-F5344CB8AC3E}">
        <p14:creationId xmlns:p14="http://schemas.microsoft.com/office/powerpoint/2010/main" val="2716493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wish I was as wise as ___</a:t>
            </a:r>
          </a:p>
          <a:p>
            <a:r>
              <a:rPr lang="en-US" dirty="0"/>
              <a:t>I wish I was I could be as encouraging as __</a:t>
            </a:r>
          </a:p>
          <a:p>
            <a:r>
              <a:rPr lang="en-US" dirty="0"/>
              <a:t>I wish I could connect with people like ___</a:t>
            </a:r>
          </a:p>
          <a:p>
            <a:r>
              <a:rPr lang="en-US" dirty="0"/>
              <a:t>I wish I wish I wish</a:t>
            </a:r>
          </a:p>
          <a:p>
            <a:endParaRPr lang="en-US" dirty="0"/>
          </a:p>
          <a:p>
            <a:r>
              <a:rPr lang="en-US" dirty="0"/>
              <a:t>Quit wishing and start using your gifts for God without comparing yourself to others</a:t>
            </a:r>
          </a:p>
        </p:txBody>
      </p:sp>
      <p:sp>
        <p:nvSpPr>
          <p:cNvPr id="4" name="Slide Number Placeholder 3"/>
          <p:cNvSpPr>
            <a:spLocks noGrp="1"/>
          </p:cNvSpPr>
          <p:nvPr>
            <p:ph type="sldNum" sz="quarter" idx="5"/>
          </p:nvPr>
        </p:nvSpPr>
        <p:spPr/>
        <p:txBody>
          <a:bodyPr/>
          <a:lstStyle/>
          <a:p>
            <a:fld id="{5CEFDAD5-3030-424C-BA8C-E4DD921A1C09}" type="slidenum">
              <a:rPr lang="en-US" smtClean="0"/>
              <a:t>15</a:t>
            </a:fld>
            <a:endParaRPr lang="en-US"/>
          </a:p>
        </p:txBody>
      </p:sp>
    </p:spTree>
    <p:extLst>
      <p:ext uri="{BB962C8B-B14F-4D97-AF65-F5344CB8AC3E}">
        <p14:creationId xmlns:p14="http://schemas.microsoft.com/office/powerpoint/2010/main" val="1275706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hiding your gifts because you’re too afraid to mess up?</a:t>
            </a:r>
          </a:p>
        </p:txBody>
      </p:sp>
      <p:sp>
        <p:nvSpPr>
          <p:cNvPr id="4" name="Slide Number Placeholder 3"/>
          <p:cNvSpPr>
            <a:spLocks noGrp="1"/>
          </p:cNvSpPr>
          <p:nvPr>
            <p:ph type="sldNum" sz="quarter" idx="5"/>
          </p:nvPr>
        </p:nvSpPr>
        <p:spPr/>
        <p:txBody>
          <a:bodyPr/>
          <a:lstStyle/>
          <a:p>
            <a:fld id="{5CEFDAD5-3030-424C-BA8C-E4DD921A1C09}" type="slidenum">
              <a:rPr lang="en-US" smtClean="0"/>
              <a:t>16</a:t>
            </a:fld>
            <a:endParaRPr lang="en-US"/>
          </a:p>
        </p:txBody>
      </p:sp>
    </p:spTree>
    <p:extLst>
      <p:ext uri="{BB962C8B-B14F-4D97-AF65-F5344CB8AC3E}">
        <p14:creationId xmlns:p14="http://schemas.microsoft.com/office/powerpoint/2010/main" val="3032234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67100-8C1D-3F78-53FE-DC46529B52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C6D805-87CC-A61C-6A7C-0548943F01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CAD9D7-105E-E09A-FD6B-1FC285C881F2}"/>
              </a:ext>
            </a:extLst>
          </p:cNvPr>
          <p:cNvSpPr>
            <a:spLocks noGrp="1"/>
          </p:cNvSpPr>
          <p:nvPr>
            <p:ph type="dt" sz="half" idx="10"/>
          </p:nvPr>
        </p:nvSpPr>
        <p:spPr/>
        <p:txBody>
          <a:bodyPr/>
          <a:lstStyle/>
          <a:p>
            <a:fld id="{30E0169E-8B38-4EC1-85C8-A817F3A1C33E}" type="datetimeFigureOut">
              <a:rPr lang="en-US" smtClean="0"/>
              <a:t>4/30/2023</a:t>
            </a:fld>
            <a:endParaRPr lang="en-US"/>
          </a:p>
        </p:txBody>
      </p:sp>
      <p:sp>
        <p:nvSpPr>
          <p:cNvPr id="5" name="Footer Placeholder 4">
            <a:extLst>
              <a:ext uri="{FF2B5EF4-FFF2-40B4-BE49-F238E27FC236}">
                <a16:creationId xmlns:a16="http://schemas.microsoft.com/office/drawing/2014/main" id="{FED3C059-F3DF-109D-1672-209C9C7E9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4A317-7CCA-48F0-F21C-9CC0D4651748}"/>
              </a:ext>
            </a:extLst>
          </p:cNvPr>
          <p:cNvSpPr>
            <a:spLocks noGrp="1"/>
          </p:cNvSpPr>
          <p:nvPr>
            <p:ph type="sldNum" sz="quarter" idx="12"/>
          </p:nvPr>
        </p:nvSpPr>
        <p:spPr/>
        <p:txBody>
          <a:bodyPr/>
          <a:lstStyle/>
          <a:p>
            <a:fld id="{3B41EC2D-87E4-4110-84F8-02D040AFC253}" type="slidenum">
              <a:rPr lang="en-US" smtClean="0"/>
              <a:t>‹#›</a:t>
            </a:fld>
            <a:endParaRPr lang="en-US"/>
          </a:p>
        </p:txBody>
      </p:sp>
    </p:spTree>
    <p:extLst>
      <p:ext uri="{BB962C8B-B14F-4D97-AF65-F5344CB8AC3E}">
        <p14:creationId xmlns:p14="http://schemas.microsoft.com/office/powerpoint/2010/main" val="543768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386BB-A30A-539D-2033-B910AD1304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9F91B6-B9BD-A9FB-7173-58EC142F34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2E803-62AA-9665-5719-AD87C571FE58}"/>
              </a:ext>
            </a:extLst>
          </p:cNvPr>
          <p:cNvSpPr>
            <a:spLocks noGrp="1"/>
          </p:cNvSpPr>
          <p:nvPr>
            <p:ph type="dt" sz="half" idx="10"/>
          </p:nvPr>
        </p:nvSpPr>
        <p:spPr/>
        <p:txBody>
          <a:bodyPr/>
          <a:lstStyle/>
          <a:p>
            <a:fld id="{30E0169E-8B38-4EC1-85C8-A817F3A1C33E}" type="datetimeFigureOut">
              <a:rPr lang="en-US" smtClean="0"/>
              <a:t>4/30/2023</a:t>
            </a:fld>
            <a:endParaRPr lang="en-US"/>
          </a:p>
        </p:txBody>
      </p:sp>
      <p:sp>
        <p:nvSpPr>
          <p:cNvPr id="5" name="Footer Placeholder 4">
            <a:extLst>
              <a:ext uri="{FF2B5EF4-FFF2-40B4-BE49-F238E27FC236}">
                <a16:creationId xmlns:a16="http://schemas.microsoft.com/office/drawing/2014/main" id="{9E16FCB1-F471-1F4E-2458-E2F554F08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E2B95-9642-D43C-B87D-39CEF76E74AD}"/>
              </a:ext>
            </a:extLst>
          </p:cNvPr>
          <p:cNvSpPr>
            <a:spLocks noGrp="1"/>
          </p:cNvSpPr>
          <p:nvPr>
            <p:ph type="sldNum" sz="quarter" idx="12"/>
          </p:nvPr>
        </p:nvSpPr>
        <p:spPr/>
        <p:txBody>
          <a:bodyPr/>
          <a:lstStyle/>
          <a:p>
            <a:fld id="{3B41EC2D-87E4-4110-84F8-02D040AFC253}" type="slidenum">
              <a:rPr lang="en-US" smtClean="0"/>
              <a:t>‹#›</a:t>
            </a:fld>
            <a:endParaRPr lang="en-US"/>
          </a:p>
        </p:txBody>
      </p:sp>
    </p:spTree>
    <p:extLst>
      <p:ext uri="{BB962C8B-B14F-4D97-AF65-F5344CB8AC3E}">
        <p14:creationId xmlns:p14="http://schemas.microsoft.com/office/powerpoint/2010/main" val="3838763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DBADCD-AF3E-C184-5AA0-24D06E968B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3A1081-A766-2DAD-AC91-2F025B0801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6F262-416F-45DE-CF93-59112231BBC1}"/>
              </a:ext>
            </a:extLst>
          </p:cNvPr>
          <p:cNvSpPr>
            <a:spLocks noGrp="1"/>
          </p:cNvSpPr>
          <p:nvPr>
            <p:ph type="dt" sz="half" idx="10"/>
          </p:nvPr>
        </p:nvSpPr>
        <p:spPr/>
        <p:txBody>
          <a:bodyPr/>
          <a:lstStyle/>
          <a:p>
            <a:fld id="{30E0169E-8B38-4EC1-85C8-A817F3A1C33E}" type="datetimeFigureOut">
              <a:rPr lang="en-US" smtClean="0"/>
              <a:t>4/30/2023</a:t>
            </a:fld>
            <a:endParaRPr lang="en-US"/>
          </a:p>
        </p:txBody>
      </p:sp>
      <p:sp>
        <p:nvSpPr>
          <p:cNvPr id="5" name="Footer Placeholder 4">
            <a:extLst>
              <a:ext uri="{FF2B5EF4-FFF2-40B4-BE49-F238E27FC236}">
                <a16:creationId xmlns:a16="http://schemas.microsoft.com/office/drawing/2014/main" id="{7BA21CB7-48AD-8F3B-C226-C18C54F215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B38D8-E703-A71D-5B08-AFBC873B7A0C}"/>
              </a:ext>
            </a:extLst>
          </p:cNvPr>
          <p:cNvSpPr>
            <a:spLocks noGrp="1"/>
          </p:cNvSpPr>
          <p:nvPr>
            <p:ph type="sldNum" sz="quarter" idx="12"/>
          </p:nvPr>
        </p:nvSpPr>
        <p:spPr/>
        <p:txBody>
          <a:bodyPr/>
          <a:lstStyle/>
          <a:p>
            <a:fld id="{3B41EC2D-87E4-4110-84F8-02D040AFC253}" type="slidenum">
              <a:rPr lang="en-US" smtClean="0"/>
              <a:t>‹#›</a:t>
            </a:fld>
            <a:endParaRPr lang="en-US"/>
          </a:p>
        </p:txBody>
      </p:sp>
    </p:spTree>
    <p:extLst>
      <p:ext uri="{BB962C8B-B14F-4D97-AF65-F5344CB8AC3E}">
        <p14:creationId xmlns:p14="http://schemas.microsoft.com/office/powerpoint/2010/main" val="4283995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19C3-D702-730A-EFB7-D5060D7A2A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7B5549-D104-E7EA-D4E4-6ACA326F40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3CFE30-ABC9-9FC4-ACFD-4F0F9B54AD8B}"/>
              </a:ext>
            </a:extLst>
          </p:cNvPr>
          <p:cNvSpPr>
            <a:spLocks noGrp="1"/>
          </p:cNvSpPr>
          <p:nvPr>
            <p:ph type="dt" sz="half" idx="10"/>
          </p:nvPr>
        </p:nvSpPr>
        <p:spPr/>
        <p:txBody>
          <a:bodyPr/>
          <a:lstStyle/>
          <a:p>
            <a:fld id="{30E0169E-8B38-4EC1-85C8-A817F3A1C33E}" type="datetimeFigureOut">
              <a:rPr lang="en-US" smtClean="0"/>
              <a:t>4/30/2023</a:t>
            </a:fld>
            <a:endParaRPr lang="en-US"/>
          </a:p>
        </p:txBody>
      </p:sp>
      <p:sp>
        <p:nvSpPr>
          <p:cNvPr id="5" name="Footer Placeholder 4">
            <a:extLst>
              <a:ext uri="{FF2B5EF4-FFF2-40B4-BE49-F238E27FC236}">
                <a16:creationId xmlns:a16="http://schemas.microsoft.com/office/drawing/2014/main" id="{1759961D-2DC0-1577-872B-083A85079E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4C290D-81E6-2932-38B8-9F8E11CB70D2}"/>
              </a:ext>
            </a:extLst>
          </p:cNvPr>
          <p:cNvSpPr>
            <a:spLocks noGrp="1"/>
          </p:cNvSpPr>
          <p:nvPr>
            <p:ph type="sldNum" sz="quarter" idx="12"/>
          </p:nvPr>
        </p:nvSpPr>
        <p:spPr/>
        <p:txBody>
          <a:bodyPr/>
          <a:lstStyle/>
          <a:p>
            <a:fld id="{3B41EC2D-87E4-4110-84F8-02D040AFC253}" type="slidenum">
              <a:rPr lang="en-US" smtClean="0"/>
              <a:t>‹#›</a:t>
            </a:fld>
            <a:endParaRPr lang="en-US"/>
          </a:p>
        </p:txBody>
      </p:sp>
    </p:spTree>
    <p:extLst>
      <p:ext uri="{BB962C8B-B14F-4D97-AF65-F5344CB8AC3E}">
        <p14:creationId xmlns:p14="http://schemas.microsoft.com/office/powerpoint/2010/main" val="1038351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18EA-5D49-F0E2-3008-C6B8DEE047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0888AA-1E8A-0C96-0374-121771881D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26AA1E-759D-B1AE-4D5F-7F134C1A9CCA}"/>
              </a:ext>
            </a:extLst>
          </p:cNvPr>
          <p:cNvSpPr>
            <a:spLocks noGrp="1"/>
          </p:cNvSpPr>
          <p:nvPr>
            <p:ph type="dt" sz="half" idx="10"/>
          </p:nvPr>
        </p:nvSpPr>
        <p:spPr/>
        <p:txBody>
          <a:bodyPr/>
          <a:lstStyle/>
          <a:p>
            <a:fld id="{30E0169E-8B38-4EC1-85C8-A817F3A1C33E}" type="datetimeFigureOut">
              <a:rPr lang="en-US" smtClean="0"/>
              <a:t>4/30/2023</a:t>
            </a:fld>
            <a:endParaRPr lang="en-US"/>
          </a:p>
        </p:txBody>
      </p:sp>
      <p:sp>
        <p:nvSpPr>
          <p:cNvPr id="5" name="Footer Placeholder 4">
            <a:extLst>
              <a:ext uri="{FF2B5EF4-FFF2-40B4-BE49-F238E27FC236}">
                <a16:creationId xmlns:a16="http://schemas.microsoft.com/office/drawing/2014/main" id="{A9E4FBCA-30DA-7265-9C55-844013E4AB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86992-D0F9-6DC3-D290-99CF48AA9FDE}"/>
              </a:ext>
            </a:extLst>
          </p:cNvPr>
          <p:cNvSpPr>
            <a:spLocks noGrp="1"/>
          </p:cNvSpPr>
          <p:nvPr>
            <p:ph type="sldNum" sz="quarter" idx="12"/>
          </p:nvPr>
        </p:nvSpPr>
        <p:spPr/>
        <p:txBody>
          <a:bodyPr/>
          <a:lstStyle/>
          <a:p>
            <a:fld id="{3B41EC2D-87E4-4110-84F8-02D040AFC253}" type="slidenum">
              <a:rPr lang="en-US" smtClean="0"/>
              <a:t>‹#›</a:t>
            </a:fld>
            <a:endParaRPr lang="en-US"/>
          </a:p>
        </p:txBody>
      </p:sp>
    </p:spTree>
    <p:extLst>
      <p:ext uri="{BB962C8B-B14F-4D97-AF65-F5344CB8AC3E}">
        <p14:creationId xmlns:p14="http://schemas.microsoft.com/office/powerpoint/2010/main" val="292356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26BB7-D52F-D78A-35F3-F798ACB464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A55384-387E-AD65-6FEC-FBC76CDD4C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AC407C-7447-15D4-7371-6A432D09A8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CBF0DA-303A-CC77-67E3-BD17826C1E06}"/>
              </a:ext>
            </a:extLst>
          </p:cNvPr>
          <p:cNvSpPr>
            <a:spLocks noGrp="1"/>
          </p:cNvSpPr>
          <p:nvPr>
            <p:ph type="dt" sz="half" idx="10"/>
          </p:nvPr>
        </p:nvSpPr>
        <p:spPr/>
        <p:txBody>
          <a:bodyPr/>
          <a:lstStyle/>
          <a:p>
            <a:fld id="{30E0169E-8B38-4EC1-85C8-A817F3A1C33E}" type="datetimeFigureOut">
              <a:rPr lang="en-US" smtClean="0"/>
              <a:t>4/30/2023</a:t>
            </a:fld>
            <a:endParaRPr lang="en-US"/>
          </a:p>
        </p:txBody>
      </p:sp>
      <p:sp>
        <p:nvSpPr>
          <p:cNvPr id="6" name="Footer Placeholder 5">
            <a:extLst>
              <a:ext uri="{FF2B5EF4-FFF2-40B4-BE49-F238E27FC236}">
                <a16:creationId xmlns:a16="http://schemas.microsoft.com/office/drawing/2014/main" id="{65DD6CF7-F8C5-6E36-C76F-B0CE0E134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8C6B19-F713-1AAD-256C-6F8A4A182FCF}"/>
              </a:ext>
            </a:extLst>
          </p:cNvPr>
          <p:cNvSpPr>
            <a:spLocks noGrp="1"/>
          </p:cNvSpPr>
          <p:nvPr>
            <p:ph type="sldNum" sz="quarter" idx="12"/>
          </p:nvPr>
        </p:nvSpPr>
        <p:spPr/>
        <p:txBody>
          <a:bodyPr/>
          <a:lstStyle/>
          <a:p>
            <a:fld id="{3B41EC2D-87E4-4110-84F8-02D040AFC253}" type="slidenum">
              <a:rPr lang="en-US" smtClean="0"/>
              <a:t>‹#›</a:t>
            </a:fld>
            <a:endParaRPr lang="en-US"/>
          </a:p>
        </p:txBody>
      </p:sp>
    </p:spTree>
    <p:extLst>
      <p:ext uri="{BB962C8B-B14F-4D97-AF65-F5344CB8AC3E}">
        <p14:creationId xmlns:p14="http://schemas.microsoft.com/office/powerpoint/2010/main" val="196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7E2DB-809D-9B7B-8764-BC04C95518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95F6C9-A620-AC27-66F2-9CEF927031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A39F88-F04C-A8B4-C976-F2CDF59857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B22508-8B66-3C66-4625-8CD0CE57DD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B84153-6BBF-7FE2-00D9-7BF4C8B8A0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B36BFF-5AF6-AE84-E893-DC7E1ADE4803}"/>
              </a:ext>
            </a:extLst>
          </p:cNvPr>
          <p:cNvSpPr>
            <a:spLocks noGrp="1"/>
          </p:cNvSpPr>
          <p:nvPr>
            <p:ph type="dt" sz="half" idx="10"/>
          </p:nvPr>
        </p:nvSpPr>
        <p:spPr/>
        <p:txBody>
          <a:bodyPr/>
          <a:lstStyle/>
          <a:p>
            <a:fld id="{30E0169E-8B38-4EC1-85C8-A817F3A1C33E}" type="datetimeFigureOut">
              <a:rPr lang="en-US" smtClean="0"/>
              <a:t>4/30/2023</a:t>
            </a:fld>
            <a:endParaRPr lang="en-US"/>
          </a:p>
        </p:txBody>
      </p:sp>
      <p:sp>
        <p:nvSpPr>
          <p:cNvPr id="8" name="Footer Placeholder 7">
            <a:extLst>
              <a:ext uri="{FF2B5EF4-FFF2-40B4-BE49-F238E27FC236}">
                <a16:creationId xmlns:a16="http://schemas.microsoft.com/office/drawing/2014/main" id="{926E47E3-AE2A-411C-DE1E-EA5A1AD15A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2D27D3-862B-D96E-C2BC-45A5C0E6DE6C}"/>
              </a:ext>
            </a:extLst>
          </p:cNvPr>
          <p:cNvSpPr>
            <a:spLocks noGrp="1"/>
          </p:cNvSpPr>
          <p:nvPr>
            <p:ph type="sldNum" sz="quarter" idx="12"/>
          </p:nvPr>
        </p:nvSpPr>
        <p:spPr/>
        <p:txBody>
          <a:bodyPr/>
          <a:lstStyle/>
          <a:p>
            <a:fld id="{3B41EC2D-87E4-4110-84F8-02D040AFC253}" type="slidenum">
              <a:rPr lang="en-US" smtClean="0"/>
              <a:t>‹#›</a:t>
            </a:fld>
            <a:endParaRPr lang="en-US"/>
          </a:p>
        </p:txBody>
      </p:sp>
    </p:spTree>
    <p:extLst>
      <p:ext uri="{BB962C8B-B14F-4D97-AF65-F5344CB8AC3E}">
        <p14:creationId xmlns:p14="http://schemas.microsoft.com/office/powerpoint/2010/main" val="3217658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E349F-D080-029F-DD09-A6D80C3091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186D8D-ADDB-26CD-392C-82A26497AD16}"/>
              </a:ext>
            </a:extLst>
          </p:cNvPr>
          <p:cNvSpPr>
            <a:spLocks noGrp="1"/>
          </p:cNvSpPr>
          <p:nvPr>
            <p:ph type="dt" sz="half" idx="10"/>
          </p:nvPr>
        </p:nvSpPr>
        <p:spPr/>
        <p:txBody>
          <a:bodyPr/>
          <a:lstStyle/>
          <a:p>
            <a:fld id="{30E0169E-8B38-4EC1-85C8-A817F3A1C33E}" type="datetimeFigureOut">
              <a:rPr lang="en-US" smtClean="0"/>
              <a:t>4/30/2023</a:t>
            </a:fld>
            <a:endParaRPr lang="en-US"/>
          </a:p>
        </p:txBody>
      </p:sp>
      <p:sp>
        <p:nvSpPr>
          <p:cNvPr id="4" name="Footer Placeholder 3">
            <a:extLst>
              <a:ext uri="{FF2B5EF4-FFF2-40B4-BE49-F238E27FC236}">
                <a16:creationId xmlns:a16="http://schemas.microsoft.com/office/drawing/2014/main" id="{CD028F47-2CE3-D219-359A-FC38B70B1A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EC3130-07E4-82BB-F210-712AFEB40237}"/>
              </a:ext>
            </a:extLst>
          </p:cNvPr>
          <p:cNvSpPr>
            <a:spLocks noGrp="1"/>
          </p:cNvSpPr>
          <p:nvPr>
            <p:ph type="sldNum" sz="quarter" idx="12"/>
          </p:nvPr>
        </p:nvSpPr>
        <p:spPr/>
        <p:txBody>
          <a:bodyPr/>
          <a:lstStyle/>
          <a:p>
            <a:fld id="{3B41EC2D-87E4-4110-84F8-02D040AFC253}" type="slidenum">
              <a:rPr lang="en-US" smtClean="0"/>
              <a:t>‹#›</a:t>
            </a:fld>
            <a:endParaRPr lang="en-US"/>
          </a:p>
        </p:txBody>
      </p:sp>
    </p:spTree>
    <p:extLst>
      <p:ext uri="{BB962C8B-B14F-4D97-AF65-F5344CB8AC3E}">
        <p14:creationId xmlns:p14="http://schemas.microsoft.com/office/powerpoint/2010/main" val="1470289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F08AFE-3459-A4F8-58DA-584CE3C4EE64}"/>
              </a:ext>
            </a:extLst>
          </p:cNvPr>
          <p:cNvSpPr>
            <a:spLocks noGrp="1"/>
          </p:cNvSpPr>
          <p:nvPr>
            <p:ph type="dt" sz="half" idx="10"/>
          </p:nvPr>
        </p:nvSpPr>
        <p:spPr/>
        <p:txBody>
          <a:bodyPr/>
          <a:lstStyle/>
          <a:p>
            <a:fld id="{30E0169E-8B38-4EC1-85C8-A817F3A1C33E}" type="datetimeFigureOut">
              <a:rPr lang="en-US" smtClean="0"/>
              <a:t>4/30/2023</a:t>
            </a:fld>
            <a:endParaRPr lang="en-US"/>
          </a:p>
        </p:txBody>
      </p:sp>
      <p:sp>
        <p:nvSpPr>
          <p:cNvPr id="3" name="Footer Placeholder 2">
            <a:extLst>
              <a:ext uri="{FF2B5EF4-FFF2-40B4-BE49-F238E27FC236}">
                <a16:creationId xmlns:a16="http://schemas.microsoft.com/office/drawing/2014/main" id="{ABF54C7F-9B55-A558-0E76-77D1CA2562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ADFFC1-E331-8C62-A037-CC0E7E1AEB35}"/>
              </a:ext>
            </a:extLst>
          </p:cNvPr>
          <p:cNvSpPr>
            <a:spLocks noGrp="1"/>
          </p:cNvSpPr>
          <p:nvPr>
            <p:ph type="sldNum" sz="quarter" idx="12"/>
          </p:nvPr>
        </p:nvSpPr>
        <p:spPr/>
        <p:txBody>
          <a:bodyPr/>
          <a:lstStyle/>
          <a:p>
            <a:fld id="{3B41EC2D-87E4-4110-84F8-02D040AFC253}" type="slidenum">
              <a:rPr lang="en-US" smtClean="0"/>
              <a:t>‹#›</a:t>
            </a:fld>
            <a:endParaRPr lang="en-US"/>
          </a:p>
        </p:txBody>
      </p:sp>
    </p:spTree>
    <p:extLst>
      <p:ext uri="{BB962C8B-B14F-4D97-AF65-F5344CB8AC3E}">
        <p14:creationId xmlns:p14="http://schemas.microsoft.com/office/powerpoint/2010/main" val="3488411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B73B-1728-B3D0-E1B5-771BAA90F2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F427B5-7507-2D68-57E7-40847540FA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C23FB8-FA0A-4F91-3323-143711AE13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127040-D367-45F4-3687-CBDF4015EEE6}"/>
              </a:ext>
            </a:extLst>
          </p:cNvPr>
          <p:cNvSpPr>
            <a:spLocks noGrp="1"/>
          </p:cNvSpPr>
          <p:nvPr>
            <p:ph type="dt" sz="half" idx="10"/>
          </p:nvPr>
        </p:nvSpPr>
        <p:spPr/>
        <p:txBody>
          <a:bodyPr/>
          <a:lstStyle/>
          <a:p>
            <a:fld id="{30E0169E-8B38-4EC1-85C8-A817F3A1C33E}" type="datetimeFigureOut">
              <a:rPr lang="en-US" smtClean="0"/>
              <a:t>4/30/2023</a:t>
            </a:fld>
            <a:endParaRPr lang="en-US"/>
          </a:p>
        </p:txBody>
      </p:sp>
      <p:sp>
        <p:nvSpPr>
          <p:cNvPr id="6" name="Footer Placeholder 5">
            <a:extLst>
              <a:ext uri="{FF2B5EF4-FFF2-40B4-BE49-F238E27FC236}">
                <a16:creationId xmlns:a16="http://schemas.microsoft.com/office/drawing/2014/main" id="{7636B5B4-BD00-8987-E696-93DCBD7B42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A8FC26-01D8-E088-56C5-A3CDB23B8B29}"/>
              </a:ext>
            </a:extLst>
          </p:cNvPr>
          <p:cNvSpPr>
            <a:spLocks noGrp="1"/>
          </p:cNvSpPr>
          <p:nvPr>
            <p:ph type="sldNum" sz="quarter" idx="12"/>
          </p:nvPr>
        </p:nvSpPr>
        <p:spPr/>
        <p:txBody>
          <a:bodyPr/>
          <a:lstStyle/>
          <a:p>
            <a:fld id="{3B41EC2D-87E4-4110-84F8-02D040AFC253}" type="slidenum">
              <a:rPr lang="en-US" smtClean="0"/>
              <a:t>‹#›</a:t>
            </a:fld>
            <a:endParaRPr lang="en-US"/>
          </a:p>
        </p:txBody>
      </p:sp>
    </p:spTree>
    <p:extLst>
      <p:ext uri="{BB962C8B-B14F-4D97-AF65-F5344CB8AC3E}">
        <p14:creationId xmlns:p14="http://schemas.microsoft.com/office/powerpoint/2010/main" val="3463455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7562F-4CAE-0CD1-D581-6543164DF4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12E9A8-E359-4E8B-9514-EADE594AB1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147EDE-4AAF-6D0D-3A06-0621BD0B9B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461E77-77DC-0077-1807-FDBE681FD41D}"/>
              </a:ext>
            </a:extLst>
          </p:cNvPr>
          <p:cNvSpPr>
            <a:spLocks noGrp="1"/>
          </p:cNvSpPr>
          <p:nvPr>
            <p:ph type="dt" sz="half" idx="10"/>
          </p:nvPr>
        </p:nvSpPr>
        <p:spPr/>
        <p:txBody>
          <a:bodyPr/>
          <a:lstStyle/>
          <a:p>
            <a:fld id="{30E0169E-8B38-4EC1-85C8-A817F3A1C33E}" type="datetimeFigureOut">
              <a:rPr lang="en-US" smtClean="0"/>
              <a:t>4/30/2023</a:t>
            </a:fld>
            <a:endParaRPr lang="en-US"/>
          </a:p>
        </p:txBody>
      </p:sp>
      <p:sp>
        <p:nvSpPr>
          <p:cNvPr id="6" name="Footer Placeholder 5">
            <a:extLst>
              <a:ext uri="{FF2B5EF4-FFF2-40B4-BE49-F238E27FC236}">
                <a16:creationId xmlns:a16="http://schemas.microsoft.com/office/drawing/2014/main" id="{EAEFE584-0F58-4660-0EBF-368D21DA1B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FA1E29-A2EF-53A3-18BA-0AF29A2C2EFA}"/>
              </a:ext>
            </a:extLst>
          </p:cNvPr>
          <p:cNvSpPr>
            <a:spLocks noGrp="1"/>
          </p:cNvSpPr>
          <p:nvPr>
            <p:ph type="sldNum" sz="quarter" idx="12"/>
          </p:nvPr>
        </p:nvSpPr>
        <p:spPr/>
        <p:txBody>
          <a:bodyPr/>
          <a:lstStyle/>
          <a:p>
            <a:fld id="{3B41EC2D-87E4-4110-84F8-02D040AFC253}" type="slidenum">
              <a:rPr lang="en-US" smtClean="0"/>
              <a:t>‹#›</a:t>
            </a:fld>
            <a:endParaRPr lang="en-US"/>
          </a:p>
        </p:txBody>
      </p:sp>
    </p:spTree>
    <p:extLst>
      <p:ext uri="{BB962C8B-B14F-4D97-AF65-F5344CB8AC3E}">
        <p14:creationId xmlns:p14="http://schemas.microsoft.com/office/powerpoint/2010/main" val="424032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6CE297-27C3-231B-9ED6-B624E8208E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ECCB6C-44A6-A7DF-0951-62FE43325F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DF7EAF-D542-699C-E7C5-717D411AE7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E0169E-8B38-4EC1-85C8-A817F3A1C33E}" type="datetimeFigureOut">
              <a:rPr lang="en-US" smtClean="0"/>
              <a:t>4/30/2023</a:t>
            </a:fld>
            <a:endParaRPr lang="en-US"/>
          </a:p>
        </p:txBody>
      </p:sp>
      <p:sp>
        <p:nvSpPr>
          <p:cNvPr id="5" name="Footer Placeholder 4">
            <a:extLst>
              <a:ext uri="{FF2B5EF4-FFF2-40B4-BE49-F238E27FC236}">
                <a16:creationId xmlns:a16="http://schemas.microsoft.com/office/drawing/2014/main" id="{B7B159BF-45F1-496D-8465-E522DC65AE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5A81C3-E436-9165-E6B4-DD3765DDDD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41EC2D-87E4-4110-84F8-02D040AFC253}" type="slidenum">
              <a:rPr lang="en-US" smtClean="0"/>
              <a:t>‹#›</a:t>
            </a:fld>
            <a:endParaRPr lang="en-US"/>
          </a:p>
        </p:txBody>
      </p:sp>
    </p:spTree>
    <p:extLst>
      <p:ext uri="{BB962C8B-B14F-4D97-AF65-F5344CB8AC3E}">
        <p14:creationId xmlns:p14="http://schemas.microsoft.com/office/powerpoint/2010/main" val="3137896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ful balloon light bulb on pastel background">
            <a:extLst>
              <a:ext uri="{FF2B5EF4-FFF2-40B4-BE49-F238E27FC236}">
                <a16:creationId xmlns:a16="http://schemas.microsoft.com/office/drawing/2014/main" id="{398FB772-27EE-42D3-7F72-426CB5BD13C0}"/>
              </a:ext>
            </a:extLst>
          </p:cNvPr>
          <p:cNvPicPr>
            <a:picLocks noChangeAspect="1"/>
          </p:cNvPicPr>
          <p:nvPr/>
        </p:nvPicPr>
        <p:blipFill rotWithShape="1">
          <a:blip r:embed="rId2">
            <a:extLst>
              <a:ext uri="{28A0092B-C50C-407E-A947-70E740481C1C}">
                <a14:useLocalDpi xmlns:a14="http://schemas.microsoft.com/office/drawing/2010/main" val="0"/>
              </a:ext>
            </a:extLst>
          </a:blip>
          <a:srcRect l="47476" t="-84"/>
          <a:stretch/>
        </p:blipFill>
        <p:spPr>
          <a:xfrm>
            <a:off x="0" y="0"/>
            <a:ext cx="12191999" cy="6857999"/>
          </a:xfrm>
          <a:prstGeom prst="rect">
            <a:avLst/>
          </a:prstGeom>
        </p:spPr>
      </p:pic>
      <p:sp>
        <p:nvSpPr>
          <p:cNvPr id="2" name="Title 1">
            <a:extLst>
              <a:ext uri="{FF2B5EF4-FFF2-40B4-BE49-F238E27FC236}">
                <a16:creationId xmlns:a16="http://schemas.microsoft.com/office/drawing/2014/main" id="{846512DA-F828-0A9C-9C20-64290119220E}"/>
              </a:ext>
            </a:extLst>
          </p:cNvPr>
          <p:cNvSpPr>
            <a:spLocks noGrp="1"/>
          </p:cNvSpPr>
          <p:nvPr>
            <p:ph type="ctrTitle"/>
          </p:nvPr>
        </p:nvSpPr>
        <p:spPr/>
        <p:txBody>
          <a:bodyPr>
            <a:normAutofit/>
          </a:bodyPr>
          <a:lstStyle/>
          <a:p>
            <a:r>
              <a:rPr lang="en-US" sz="7500" dirty="0"/>
              <a:t>Ten Virgins and Talents</a:t>
            </a:r>
          </a:p>
        </p:txBody>
      </p:sp>
      <p:sp>
        <p:nvSpPr>
          <p:cNvPr id="3" name="Subtitle 2">
            <a:extLst>
              <a:ext uri="{FF2B5EF4-FFF2-40B4-BE49-F238E27FC236}">
                <a16:creationId xmlns:a16="http://schemas.microsoft.com/office/drawing/2014/main" id="{E3536B98-4396-8D82-792C-4665CF9B65FA}"/>
              </a:ext>
            </a:extLst>
          </p:cNvPr>
          <p:cNvSpPr>
            <a:spLocks noGrp="1"/>
          </p:cNvSpPr>
          <p:nvPr>
            <p:ph type="subTitle" idx="1"/>
          </p:nvPr>
        </p:nvSpPr>
        <p:spPr/>
        <p:txBody>
          <a:bodyPr>
            <a:normAutofit/>
          </a:bodyPr>
          <a:lstStyle/>
          <a:p>
            <a:r>
              <a:rPr lang="en-US" sz="4500" dirty="0"/>
              <a:t>Matthew 25</a:t>
            </a:r>
          </a:p>
        </p:txBody>
      </p:sp>
    </p:spTree>
    <p:extLst>
      <p:ext uri="{BB962C8B-B14F-4D97-AF65-F5344CB8AC3E}">
        <p14:creationId xmlns:p14="http://schemas.microsoft.com/office/powerpoint/2010/main" val="4196123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ful balloon light bulb on pastel background">
            <a:extLst>
              <a:ext uri="{FF2B5EF4-FFF2-40B4-BE49-F238E27FC236}">
                <a16:creationId xmlns:a16="http://schemas.microsoft.com/office/drawing/2014/main" id="{398FB772-27EE-42D3-7F72-426CB5BD13C0}"/>
              </a:ext>
            </a:extLst>
          </p:cNvPr>
          <p:cNvPicPr>
            <a:picLocks noChangeAspect="1"/>
          </p:cNvPicPr>
          <p:nvPr/>
        </p:nvPicPr>
        <p:blipFill rotWithShape="1">
          <a:blip r:embed="rId3">
            <a:extLst>
              <a:ext uri="{28A0092B-C50C-407E-A947-70E740481C1C}">
                <a14:useLocalDpi xmlns:a14="http://schemas.microsoft.com/office/drawing/2010/main" val="0"/>
              </a:ext>
            </a:extLst>
          </a:blip>
          <a:srcRect l="47476" t="-84"/>
          <a:stretch/>
        </p:blipFill>
        <p:spPr>
          <a:xfrm>
            <a:off x="1" y="0"/>
            <a:ext cx="12191999" cy="6857999"/>
          </a:xfrm>
          <a:prstGeom prst="rect">
            <a:avLst/>
          </a:prstGeom>
        </p:spPr>
      </p:pic>
      <p:sp>
        <p:nvSpPr>
          <p:cNvPr id="9" name="TextBox 8">
            <a:extLst>
              <a:ext uri="{FF2B5EF4-FFF2-40B4-BE49-F238E27FC236}">
                <a16:creationId xmlns:a16="http://schemas.microsoft.com/office/drawing/2014/main" id="{753B2F21-8FD2-2203-361B-EC7A8274D0E8}"/>
              </a:ext>
            </a:extLst>
          </p:cNvPr>
          <p:cNvSpPr txBox="1"/>
          <p:nvPr/>
        </p:nvSpPr>
        <p:spPr>
          <a:xfrm>
            <a:off x="681487" y="483079"/>
            <a:ext cx="5414513" cy="1092607"/>
          </a:xfrm>
          <a:prstGeom prst="rect">
            <a:avLst/>
          </a:prstGeom>
          <a:noFill/>
        </p:spPr>
        <p:txBody>
          <a:bodyPr wrap="square" rtlCol="0">
            <a:spAutoFit/>
          </a:bodyPr>
          <a:lstStyle/>
          <a:p>
            <a:r>
              <a:rPr lang="en-US" sz="6500" dirty="0"/>
              <a:t>The Talents</a:t>
            </a:r>
          </a:p>
        </p:txBody>
      </p:sp>
      <p:sp>
        <p:nvSpPr>
          <p:cNvPr id="10" name="TextBox 9">
            <a:extLst>
              <a:ext uri="{FF2B5EF4-FFF2-40B4-BE49-F238E27FC236}">
                <a16:creationId xmlns:a16="http://schemas.microsoft.com/office/drawing/2014/main" id="{DE77F05D-0836-EC07-679B-BB322535B0AC}"/>
              </a:ext>
            </a:extLst>
          </p:cNvPr>
          <p:cNvSpPr txBox="1"/>
          <p:nvPr/>
        </p:nvSpPr>
        <p:spPr>
          <a:xfrm>
            <a:off x="1218653" y="1453000"/>
            <a:ext cx="10291860" cy="2169825"/>
          </a:xfrm>
          <a:prstGeom prst="rect">
            <a:avLst/>
          </a:prstGeom>
          <a:noFill/>
        </p:spPr>
        <p:txBody>
          <a:bodyPr wrap="square" rtlCol="0">
            <a:spAutoFit/>
          </a:bodyPr>
          <a:lstStyle/>
          <a:p>
            <a:r>
              <a:rPr lang="en-US" sz="4500" dirty="0"/>
              <a:t>Ten Virgins: are you prepared?</a:t>
            </a:r>
          </a:p>
          <a:p>
            <a:r>
              <a:rPr lang="en-US" sz="4500" dirty="0"/>
              <a:t>The Talents: are you working now with what He has given you? He is coming back</a:t>
            </a:r>
          </a:p>
        </p:txBody>
      </p:sp>
      <p:sp>
        <p:nvSpPr>
          <p:cNvPr id="2" name="TextBox 1">
            <a:extLst>
              <a:ext uri="{FF2B5EF4-FFF2-40B4-BE49-F238E27FC236}">
                <a16:creationId xmlns:a16="http://schemas.microsoft.com/office/drawing/2014/main" id="{5ECE87BE-FCF7-8085-D0CA-BCD9543CD198}"/>
              </a:ext>
            </a:extLst>
          </p:cNvPr>
          <p:cNvSpPr txBox="1"/>
          <p:nvPr/>
        </p:nvSpPr>
        <p:spPr>
          <a:xfrm>
            <a:off x="1218653" y="3759201"/>
            <a:ext cx="10784114" cy="2862322"/>
          </a:xfrm>
          <a:prstGeom prst="rect">
            <a:avLst/>
          </a:prstGeom>
          <a:noFill/>
        </p:spPr>
        <p:txBody>
          <a:bodyPr wrap="square" rtlCol="0">
            <a:spAutoFit/>
          </a:bodyPr>
          <a:lstStyle/>
          <a:p>
            <a:r>
              <a:rPr lang="en-US" sz="4500" dirty="0"/>
              <a:t>Master gave each different amounts of money</a:t>
            </a:r>
          </a:p>
          <a:p>
            <a:pPr marL="685800" indent="-685800">
              <a:buFont typeface="Arial" panose="020B0604020202020204" pitchFamily="34" charset="0"/>
              <a:buChar char="•"/>
            </a:pPr>
            <a:r>
              <a:rPr lang="en-US" sz="4500" dirty="0"/>
              <a:t>The amount is not what matters, it’s how the amount gets used... “according to…”</a:t>
            </a:r>
          </a:p>
        </p:txBody>
      </p:sp>
    </p:spTree>
    <p:extLst>
      <p:ext uri="{BB962C8B-B14F-4D97-AF65-F5344CB8AC3E}">
        <p14:creationId xmlns:p14="http://schemas.microsoft.com/office/powerpoint/2010/main" val="33718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ful balloon light bulb on pastel background">
            <a:extLst>
              <a:ext uri="{FF2B5EF4-FFF2-40B4-BE49-F238E27FC236}">
                <a16:creationId xmlns:a16="http://schemas.microsoft.com/office/drawing/2014/main" id="{398FB772-27EE-42D3-7F72-426CB5BD13C0}"/>
              </a:ext>
            </a:extLst>
          </p:cNvPr>
          <p:cNvPicPr>
            <a:picLocks noChangeAspect="1"/>
          </p:cNvPicPr>
          <p:nvPr/>
        </p:nvPicPr>
        <p:blipFill rotWithShape="1">
          <a:blip r:embed="rId2">
            <a:extLst>
              <a:ext uri="{28A0092B-C50C-407E-A947-70E740481C1C}">
                <a14:useLocalDpi xmlns:a14="http://schemas.microsoft.com/office/drawing/2010/main" val="0"/>
              </a:ext>
            </a:extLst>
          </a:blip>
          <a:srcRect l="47476" t="-84"/>
          <a:stretch/>
        </p:blipFill>
        <p:spPr>
          <a:xfrm>
            <a:off x="0" y="0"/>
            <a:ext cx="12191999" cy="6857999"/>
          </a:xfrm>
          <a:prstGeom prst="rect">
            <a:avLst/>
          </a:prstGeom>
        </p:spPr>
      </p:pic>
      <p:sp>
        <p:nvSpPr>
          <p:cNvPr id="9" name="TextBox 8">
            <a:extLst>
              <a:ext uri="{FF2B5EF4-FFF2-40B4-BE49-F238E27FC236}">
                <a16:creationId xmlns:a16="http://schemas.microsoft.com/office/drawing/2014/main" id="{753B2F21-8FD2-2203-361B-EC7A8274D0E8}"/>
              </a:ext>
            </a:extLst>
          </p:cNvPr>
          <p:cNvSpPr txBox="1"/>
          <p:nvPr/>
        </p:nvSpPr>
        <p:spPr>
          <a:xfrm>
            <a:off x="681487" y="483079"/>
            <a:ext cx="4485599" cy="1092607"/>
          </a:xfrm>
          <a:prstGeom prst="rect">
            <a:avLst/>
          </a:prstGeom>
          <a:noFill/>
        </p:spPr>
        <p:txBody>
          <a:bodyPr wrap="square" rtlCol="0">
            <a:spAutoFit/>
          </a:bodyPr>
          <a:lstStyle/>
          <a:p>
            <a:r>
              <a:rPr lang="en-US" sz="6500" dirty="0"/>
              <a:t>The Talents</a:t>
            </a:r>
          </a:p>
        </p:txBody>
      </p:sp>
      <p:sp>
        <p:nvSpPr>
          <p:cNvPr id="10" name="TextBox 9">
            <a:extLst>
              <a:ext uri="{FF2B5EF4-FFF2-40B4-BE49-F238E27FC236}">
                <a16:creationId xmlns:a16="http://schemas.microsoft.com/office/drawing/2014/main" id="{DE77F05D-0836-EC07-679B-BB322535B0AC}"/>
              </a:ext>
            </a:extLst>
          </p:cNvPr>
          <p:cNvSpPr txBox="1"/>
          <p:nvPr/>
        </p:nvSpPr>
        <p:spPr>
          <a:xfrm>
            <a:off x="1247681" y="1453000"/>
            <a:ext cx="9471804" cy="2169825"/>
          </a:xfrm>
          <a:prstGeom prst="rect">
            <a:avLst/>
          </a:prstGeom>
          <a:noFill/>
        </p:spPr>
        <p:txBody>
          <a:bodyPr wrap="square" rtlCol="0">
            <a:spAutoFit/>
          </a:bodyPr>
          <a:lstStyle/>
          <a:p>
            <a:r>
              <a:rPr lang="en-US" sz="4500" dirty="0"/>
              <a:t>The 5 and 2 talent people used and worked their talents, the 1 talent person did not</a:t>
            </a:r>
          </a:p>
        </p:txBody>
      </p:sp>
      <p:sp>
        <p:nvSpPr>
          <p:cNvPr id="2" name="TextBox 1">
            <a:extLst>
              <a:ext uri="{FF2B5EF4-FFF2-40B4-BE49-F238E27FC236}">
                <a16:creationId xmlns:a16="http://schemas.microsoft.com/office/drawing/2014/main" id="{E5501BB3-42BF-BC0E-E3C4-A64A93B5FD68}"/>
              </a:ext>
            </a:extLst>
          </p:cNvPr>
          <p:cNvSpPr txBox="1"/>
          <p:nvPr/>
        </p:nvSpPr>
        <p:spPr>
          <a:xfrm flipH="1">
            <a:off x="1247681" y="3622825"/>
            <a:ext cx="9367480" cy="2862322"/>
          </a:xfrm>
          <a:prstGeom prst="rect">
            <a:avLst/>
          </a:prstGeom>
          <a:noFill/>
        </p:spPr>
        <p:txBody>
          <a:bodyPr wrap="square" rtlCol="0">
            <a:spAutoFit/>
          </a:bodyPr>
          <a:lstStyle/>
          <a:p>
            <a:r>
              <a:rPr lang="en-US" sz="4500" dirty="0"/>
              <a:t>The master was gone a </a:t>
            </a:r>
            <a:r>
              <a:rPr lang="en-US" sz="4500" i="1" dirty="0"/>
              <a:t>long</a:t>
            </a:r>
            <a:r>
              <a:rPr lang="en-US" sz="4500" dirty="0"/>
              <a:t> time, but He still came back</a:t>
            </a:r>
          </a:p>
          <a:p>
            <a:pPr marL="685800" indent="-685800">
              <a:buFont typeface="Arial" panose="020B0604020202020204" pitchFamily="34" charset="0"/>
              <a:buChar char="•"/>
            </a:pPr>
            <a:r>
              <a:rPr lang="en-US" sz="4500" dirty="0"/>
              <a:t>A lot of people think The Master is never coming back</a:t>
            </a:r>
          </a:p>
        </p:txBody>
      </p:sp>
    </p:spTree>
    <p:extLst>
      <p:ext uri="{BB962C8B-B14F-4D97-AF65-F5344CB8AC3E}">
        <p14:creationId xmlns:p14="http://schemas.microsoft.com/office/powerpoint/2010/main" val="166157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ful balloon light bulb on pastel background">
            <a:extLst>
              <a:ext uri="{FF2B5EF4-FFF2-40B4-BE49-F238E27FC236}">
                <a16:creationId xmlns:a16="http://schemas.microsoft.com/office/drawing/2014/main" id="{398FB772-27EE-42D3-7F72-426CB5BD13C0}"/>
              </a:ext>
            </a:extLst>
          </p:cNvPr>
          <p:cNvPicPr>
            <a:picLocks noChangeAspect="1"/>
          </p:cNvPicPr>
          <p:nvPr/>
        </p:nvPicPr>
        <p:blipFill rotWithShape="1">
          <a:blip r:embed="rId2">
            <a:extLst>
              <a:ext uri="{28A0092B-C50C-407E-A947-70E740481C1C}">
                <a14:useLocalDpi xmlns:a14="http://schemas.microsoft.com/office/drawing/2010/main" val="0"/>
              </a:ext>
            </a:extLst>
          </a:blip>
          <a:srcRect l="47476" t="-84"/>
          <a:stretch/>
        </p:blipFill>
        <p:spPr>
          <a:xfrm>
            <a:off x="1" y="0"/>
            <a:ext cx="12191999" cy="6857999"/>
          </a:xfrm>
          <a:prstGeom prst="rect">
            <a:avLst/>
          </a:prstGeom>
        </p:spPr>
      </p:pic>
      <p:sp>
        <p:nvSpPr>
          <p:cNvPr id="2" name="Rectangle 1">
            <a:extLst>
              <a:ext uri="{FF2B5EF4-FFF2-40B4-BE49-F238E27FC236}">
                <a16:creationId xmlns:a16="http://schemas.microsoft.com/office/drawing/2014/main" id="{6C70C6D1-95C6-F0D4-AC0A-56C6A967A77B}"/>
              </a:ext>
            </a:extLst>
          </p:cNvPr>
          <p:cNvSpPr/>
          <p:nvPr/>
        </p:nvSpPr>
        <p:spPr>
          <a:xfrm>
            <a:off x="870857" y="609600"/>
            <a:ext cx="10450286" cy="57476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500" dirty="0"/>
              <a:t>“Know this first of all, that in the last days mockers will come with </a:t>
            </a:r>
            <a:r>
              <a:rPr lang="en-US" sz="4500" i="1" dirty="0"/>
              <a:t>their </a:t>
            </a:r>
            <a:r>
              <a:rPr lang="en-US" sz="4500" dirty="0"/>
              <a:t>mocking, following after their own lusts, and saying, ‘Where is the promise of His coming? For </a:t>
            </a:r>
            <a:r>
              <a:rPr lang="en-US" sz="4500" i="1" dirty="0"/>
              <a:t>ever</a:t>
            </a:r>
            <a:r>
              <a:rPr lang="en-US" sz="4500" dirty="0"/>
              <a:t> since the fathers fell asleep, all continues just as it was from the beginning of creation.’” (2 Peter 3:3-4, NASB1995)</a:t>
            </a:r>
          </a:p>
        </p:txBody>
      </p:sp>
      <p:sp>
        <p:nvSpPr>
          <p:cNvPr id="3" name="Rectangle 2">
            <a:extLst>
              <a:ext uri="{FF2B5EF4-FFF2-40B4-BE49-F238E27FC236}">
                <a16:creationId xmlns:a16="http://schemas.microsoft.com/office/drawing/2014/main" id="{C864DCFF-069D-ACAA-2B65-BBC3FBFA9DC1}"/>
              </a:ext>
            </a:extLst>
          </p:cNvPr>
          <p:cNvSpPr/>
          <p:nvPr/>
        </p:nvSpPr>
        <p:spPr>
          <a:xfrm>
            <a:off x="1475950" y="3732177"/>
            <a:ext cx="8263135" cy="128623"/>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533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ful balloon light bulb on pastel background">
            <a:extLst>
              <a:ext uri="{FF2B5EF4-FFF2-40B4-BE49-F238E27FC236}">
                <a16:creationId xmlns:a16="http://schemas.microsoft.com/office/drawing/2014/main" id="{398FB772-27EE-42D3-7F72-426CB5BD13C0}"/>
              </a:ext>
            </a:extLst>
          </p:cNvPr>
          <p:cNvPicPr>
            <a:picLocks noChangeAspect="1"/>
          </p:cNvPicPr>
          <p:nvPr/>
        </p:nvPicPr>
        <p:blipFill rotWithShape="1">
          <a:blip r:embed="rId2">
            <a:extLst>
              <a:ext uri="{28A0092B-C50C-407E-A947-70E740481C1C}">
                <a14:useLocalDpi xmlns:a14="http://schemas.microsoft.com/office/drawing/2010/main" val="0"/>
              </a:ext>
            </a:extLst>
          </a:blip>
          <a:srcRect l="47476" t="-84"/>
          <a:stretch/>
        </p:blipFill>
        <p:spPr>
          <a:xfrm>
            <a:off x="1" y="0"/>
            <a:ext cx="12191999" cy="6857999"/>
          </a:xfrm>
          <a:prstGeom prst="rect">
            <a:avLst/>
          </a:prstGeom>
        </p:spPr>
      </p:pic>
      <p:sp>
        <p:nvSpPr>
          <p:cNvPr id="9" name="TextBox 8">
            <a:extLst>
              <a:ext uri="{FF2B5EF4-FFF2-40B4-BE49-F238E27FC236}">
                <a16:creationId xmlns:a16="http://schemas.microsoft.com/office/drawing/2014/main" id="{753B2F21-8FD2-2203-361B-EC7A8274D0E8}"/>
              </a:ext>
            </a:extLst>
          </p:cNvPr>
          <p:cNvSpPr txBox="1"/>
          <p:nvPr/>
        </p:nvSpPr>
        <p:spPr>
          <a:xfrm>
            <a:off x="681487" y="483079"/>
            <a:ext cx="6923999" cy="1092607"/>
          </a:xfrm>
          <a:prstGeom prst="rect">
            <a:avLst/>
          </a:prstGeom>
          <a:noFill/>
        </p:spPr>
        <p:txBody>
          <a:bodyPr wrap="square" rtlCol="0">
            <a:spAutoFit/>
          </a:bodyPr>
          <a:lstStyle/>
          <a:p>
            <a:r>
              <a:rPr lang="en-US" sz="6500" dirty="0"/>
              <a:t>The Talents</a:t>
            </a:r>
          </a:p>
        </p:txBody>
      </p:sp>
      <p:sp>
        <p:nvSpPr>
          <p:cNvPr id="10" name="TextBox 9">
            <a:extLst>
              <a:ext uri="{FF2B5EF4-FFF2-40B4-BE49-F238E27FC236}">
                <a16:creationId xmlns:a16="http://schemas.microsoft.com/office/drawing/2014/main" id="{DE77F05D-0836-EC07-679B-BB322535B0AC}"/>
              </a:ext>
            </a:extLst>
          </p:cNvPr>
          <p:cNvSpPr txBox="1"/>
          <p:nvPr/>
        </p:nvSpPr>
        <p:spPr>
          <a:xfrm>
            <a:off x="1218653" y="1423971"/>
            <a:ext cx="9471804" cy="2169825"/>
          </a:xfrm>
          <a:prstGeom prst="rect">
            <a:avLst/>
          </a:prstGeom>
          <a:noFill/>
        </p:spPr>
        <p:txBody>
          <a:bodyPr wrap="square" rtlCol="0">
            <a:spAutoFit/>
          </a:bodyPr>
          <a:lstStyle/>
          <a:p>
            <a:r>
              <a:rPr lang="en-US" sz="4500" dirty="0"/>
              <a:t>2 of these men were </a:t>
            </a:r>
            <a:r>
              <a:rPr lang="en-US" sz="4500" i="1" dirty="0"/>
              <a:t>prepared</a:t>
            </a:r>
            <a:r>
              <a:rPr lang="en-US" sz="4500" dirty="0"/>
              <a:t> to meet the Master</a:t>
            </a:r>
          </a:p>
          <a:p>
            <a:pPr marL="685800" indent="-685800">
              <a:buFont typeface="Arial" panose="020B0604020202020204" pitchFamily="34" charset="0"/>
              <a:buChar char="•"/>
            </a:pPr>
            <a:r>
              <a:rPr lang="en-US" sz="4500" dirty="0"/>
              <a:t>Are you?</a:t>
            </a:r>
          </a:p>
        </p:txBody>
      </p:sp>
      <p:sp>
        <p:nvSpPr>
          <p:cNvPr id="2" name="TextBox 1">
            <a:extLst>
              <a:ext uri="{FF2B5EF4-FFF2-40B4-BE49-F238E27FC236}">
                <a16:creationId xmlns:a16="http://schemas.microsoft.com/office/drawing/2014/main" id="{55AC92BB-C265-9FC9-9B70-B5C377C6EE92}"/>
              </a:ext>
            </a:extLst>
          </p:cNvPr>
          <p:cNvSpPr txBox="1"/>
          <p:nvPr/>
        </p:nvSpPr>
        <p:spPr>
          <a:xfrm>
            <a:off x="1218653" y="3593796"/>
            <a:ext cx="10958286" cy="1477328"/>
          </a:xfrm>
          <a:prstGeom prst="rect">
            <a:avLst/>
          </a:prstGeom>
          <a:noFill/>
        </p:spPr>
        <p:txBody>
          <a:bodyPr wrap="square" rtlCol="0">
            <a:spAutoFit/>
          </a:bodyPr>
          <a:lstStyle/>
          <a:p>
            <a:r>
              <a:rPr lang="en-US" sz="4500" dirty="0"/>
              <a:t>In the time the Master was away, 2 of the men doubled their talents</a:t>
            </a:r>
          </a:p>
        </p:txBody>
      </p:sp>
      <p:sp>
        <p:nvSpPr>
          <p:cNvPr id="3" name="TextBox 2">
            <a:extLst>
              <a:ext uri="{FF2B5EF4-FFF2-40B4-BE49-F238E27FC236}">
                <a16:creationId xmlns:a16="http://schemas.microsoft.com/office/drawing/2014/main" id="{D8201CE9-0B0E-A328-E0B4-49533742D5FF}"/>
              </a:ext>
            </a:extLst>
          </p:cNvPr>
          <p:cNvSpPr txBox="1"/>
          <p:nvPr/>
        </p:nvSpPr>
        <p:spPr>
          <a:xfrm>
            <a:off x="1218653" y="5017767"/>
            <a:ext cx="10958286" cy="1477328"/>
          </a:xfrm>
          <a:prstGeom prst="rect">
            <a:avLst/>
          </a:prstGeom>
          <a:noFill/>
        </p:spPr>
        <p:txBody>
          <a:bodyPr wrap="square" rtlCol="0">
            <a:spAutoFit/>
          </a:bodyPr>
          <a:lstStyle/>
          <a:p>
            <a:r>
              <a:rPr lang="en-US" sz="4500" dirty="0"/>
              <a:t>Those who worked with what God gave them, He says “Well done, good and faithful slave”</a:t>
            </a:r>
          </a:p>
        </p:txBody>
      </p:sp>
    </p:spTree>
    <p:extLst>
      <p:ext uri="{BB962C8B-B14F-4D97-AF65-F5344CB8AC3E}">
        <p14:creationId xmlns:p14="http://schemas.microsoft.com/office/powerpoint/2010/main" val="199280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ful balloon light bulb on pastel background">
            <a:extLst>
              <a:ext uri="{FF2B5EF4-FFF2-40B4-BE49-F238E27FC236}">
                <a16:creationId xmlns:a16="http://schemas.microsoft.com/office/drawing/2014/main" id="{398FB772-27EE-42D3-7F72-426CB5BD13C0}"/>
              </a:ext>
            </a:extLst>
          </p:cNvPr>
          <p:cNvPicPr>
            <a:picLocks noChangeAspect="1"/>
          </p:cNvPicPr>
          <p:nvPr/>
        </p:nvPicPr>
        <p:blipFill rotWithShape="1">
          <a:blip r:embed="rId2">
            <a:extLst>
              <a:ext uri="{28A0092B-C50C-407E-A947-70E740481C1C}">
                <a14:useLocalDpi xmlns:a14="http://schemas.microsoft.com/office/drawing/2010/main" val="0"/>
              </a:ext>
            </a:extLst>
          </a:blip>
          <a:srcRect l="47476" t="-84"/>
          <a:stretch/>
        </p:blipFill>
        <p:spPr>
          <a:xfrm>
            <a:off x="1" y="1"/>
            <a:ext cx="12191999" cy="6857999"/>
          </a:xfrm>
          <a:prstGeom prst="rect">
            <a:avLst/>
          </a:prstGeom>
        </p:spPr>
      </p:pic>
      <p:sp>
        <p:nvSpPr>
          <p:cNvPr id="9" name="TextBox 8">
            <a:extLst>
              <a:ext uri="{FF2B5EF4-FFF2-40B4-BE49-F238E27FC236}">
                <a16:creationId xmlns:a16="http://schemas.microsoft.com/office/drawing/2014/main" id="{753B2F21-8FD2-2203-361B-EC7A8274D0E8}"/>
              </a:ext>
            </a:extLst>
          </p:cNvPr>
          <p:cNvSpPr txBox="1"/>
          <p:nvPr/>
        </p:nvSpPr>
        <p:spPr>
          <a:xfrm>
            <a:off x="681487" y="483079"/>
            <a:ext cx="4180799" cy="1092607"/>
          </a:xfrm>
          <a:prstGeom prst="rect">
            <a:avLst/>
          </a:prstGeom>
          <a:noFill/>
        </p:spPr>
        <p:txBody>
          <a:bodyPr wrap="square" rtlCol="0">
            <a:spAutoFit/>
          </a:bodyPr>
          <a:lstStyle/>
          <a:p>
            <a:r>
              <a:rPr lang="en-US" sz="6500" dirty="0"/>
              <a:t>The Talents</a:t>
            </a:r>
          </a:p>
        </p:txBody>
      </p:sp>
      <p:sp>
        <p:nvSpPr>
          <p:cNvPr id="10" name="TextBox 9">
            <a:extLst>
              <a:ext uri="{FF2B5EF4-FFF2-40B4-BE49-F238E27FC236}">
                <a16:creationId xmlns:a16="http://schemas.microsoft.com/office/drawing/2014/main" id="{DE77F05D-0836-EC07-679B-BB322535B0AC}"/>
              </a:ext>
            </a:extLst>
          </p:cNvPr>
          <p:cNvSpPr txBox="1"/>
          <p:nvPr/>
        </p:nvSpPr>
        <p:spPr>
          <a:xfrm>
            <a:off x="1204138" y="1409457"/>
            <a:ext cx="9471804" cy="784830"/>
          </a:xfrm>
          <a:prstGeom prst="rect">
            <a:avLst/>
          </a:prstGeom>
          <a:noFill/>
        </p:spPr>
        <p:txBody>
          <a:bodyPr wrap="square" rtlCol="0">
            <a:spAutoFit/>
          </a:bodyPr>
          <a:lstStyle/>
          <a:p>
            <a:r>
              <a:rPr lang="en-US" sz="4500" dirty="0"/>
              <a:t>“The joy of your master” – Heaven</a:t>
            </a:r>
          </a:p>
        </p:txBody>
      </p:sp>
      <p:sp>
        <p:nvSpPr>
          <p:cNvPr id="2" name="TextBox 1">
            <a:extLst>
              <a:ext uri="{FF2B5EF4-FFF2-40B4-BE49-F238E27FC236}">
                <a16:creationId xmlns:a16="http://schemas.microsoft.com/office/drawing/2014/main" id="{02B9E6CE-942B-E229-C463-5538976A86F1}"/>
              </a:ext>
            </a:extLst>
          </p:cNvPr>
          <p:cNvSpPr txBox="1"/>
          <p:nvPr/>
        </p:nvSpPr>
        <p:spPr>
          <a:xfrm>
            <a:off x="1204138" y="2194287"/>
            <a:ext cx="10740570" cy="1477328"/>
          </a:xfrm>
          <a:prstGeom prst="rect">
            <a:avLst/>
          </a:prstGeom>
          <a:noFill/>
        </p:spPr>
        <p:txBody>
          <a:bodyPr wrap="square" rtlCol="0">
            <a:spAutoFit/>
          </a:bodyPr>
          <a:lstStyle/>
          <a:p>
            <a:r>
              <a:rPr lang="en-US" sz="4500" dirty="0"/>
              <a:t>At the end of time, when Jesus comes back, will He say to you, “enter into”?</a:t>
            </a:r>
          </a:p>
        </p:txBody>
      </p:sp>
    </p:spTree>
    <p:extLst>
      <p:ext uri="{BB962C8B-B14F-4D97-AF65-F5344CB8AC3E}">
        <p14:creationId xmlns:p14="http://schemas.microsoft.com/office/powerpoint/2010/main" val="250980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ful balloon light bulb on pastel background">
            <a:extLst>
              <a:ext uri="{FF2B5EF4-FFF2-40B4-BE49-F238E27FC236}">
                <a16:creationId xmlns:a16="http://schemas.microsoft.com/office/drawing/2014/main" id="{398FB772-27EE-42D3-7F72-426CB5BD13C0}"/>
              </a:ext>
            </a:extLst>
          </p:cNvPr>
          <p:cNvPicPr>
            <a:picLocks noChangeAspect="1"/>
          </p:cNvPicPr>
          <p:nvPr/>
        </p:nvPicPr>
        <p:blipFill rotWithShape="1">
          <a:blip r:embed="rId3">
            <a:extLst>
              <a:ext uri="{28A0092B-C50C-407E-A947-70E740481C1C}">
                <a14:useLocalDpi xmlns:a14="http://schemas.microsoft.com/office/drawing/2010/main" val="0"/>
              </a:ext>
            </a:extLst>
          </a:blip>
          <a:srcRect l="47476" t="-84"/>
          <a:stretch/>
        </p:blipFill>
        <p:spPr>
          <a:xfrm>
            <a:off x="1" y="0"/>
            <a:ext cx="12191999" cy="6857999"/>
          </a:xfrm>
          <a:prstGeom prst="rect">
            <a:avLst/>
          </a:prstGeom>
        </p:spPr>
      </p:pic>
      <p:sp>
        <p:nvSpPr>
          <p:cNvPr id="9" name="TextBox 8">
            <a:extLst>
              <a:ext uri="{FF2B5EF4-FFF2-40B4-BE49-F238E27FC236}">
                <a16:creationId xmlns:a16="http://schemas.microsoft.com/office/drawing/2014/main" id="{753B2F21-8FD2-2203-361B-EC7A8274D0E8}"/>
              </a:ext>
            </a:extLst>
          </p:cNvPr>
          <p:cNvSpPr txBox="1"/>
          <p:nvPr/>
        </p:nvSpPr>
        <p:spPr>
          <a:xfrm>
            <a:off x="681487" y="483079"/>
            <a:ext cx="4224342" cy="1092607"/>
          </a:xfrm>
          <a:prstGeom prst="rect">
            <a:avLst/>
          </a:prstGeom>
          <a:noFill/>
        </p:spPr>
        <p:txBody>
          <a:bodyPr wrap="square" rtlCol="0">
            <a:spAutoFit/>
          </a:bodyPr>
          <a:lstStyle/>
          <a:p>
            <a:r>
              <a:rPr lang="en-US" sz="6500" dirty="0"/>
              <a:t>The Talents</a:t>
            </a:r>
          </a:p>
        </p:txBody>
      </p:sp>
      <p:sp>
        <p:nvSpPr>
          <p:cNvPr id="10" name="TextBox 9">
            <a:extLst>
              <a:ext uri="{FF2B5EF4-FFF2-40B4-BE49-F238E27FC236}">
                <a16:creationId xmlns:a16="http://schemas.microsoft.com/office/drawing/2014/main" id="{DE77F05D-0836-EC07-679B-BB322535B0AC}"/>
              </a:ext>
            </a:extLst>
          </p:cNvPr>
          <p:cNvSpPr txBox="1"/>
          <p:nvPr/>
        </p:nvSpPr>
        <p:spPr>
          <a:xfrm>
            <a:off x="1218652" y="1449440"/>
            <a:ext cx="9471804" cy="5632311"/>
          </a:xfrm>
          <a:prstGeom prst="rect">
            <a:avLst/>
          </a:prstGeom>
          <a:noFill/>
        </p:spPr>
        <p:txBody>
          <a:bodyPr wrap="square" rtlCol="0">
            <a:spAutoFit/>
          </a:bodyPr>
          <a:lstStyle/>
          <a:p>
            <a:r>
              <a:rPr lang="en-US" sz="4500" dirty="0"/>
              <a:t>The 5 talent and 2 talent person got the same response</a:t>
            </a:r>
          </a:p>
          <a:p>
            <a:pPr marL="685800" indent="-685800">
              <a:buFont typeface="Arial" panose="020B0604020202020204" pitchFamily="34" charset="0"/>
              <a:buChar char="•"/>
            </a:pPr>
            <a:r>
              <a:rPr lang="en-US" sz="4500" dirty="0"/>
              <a:t>Sometimes we get too caught up with what we don’t have and forget what we do… use what you have for God and forget about what everyone else has</a:t>
            </a:r>
          </a:p>
          <a:p>
            <a:endParaRPr lang="en-US" sz="4500" dirty="0"/>
          </a:p>
        </p:txBody>
      </p:sp>
    </p:spTree>
    <p:extLst>
      <p:ext uri="{BB962C8B-B14F-4D97-AF65-F5344CB8AC3E}">
        <p14:creationId xmlns:p14="http://schemas.microsoft.com/office/powerpoint/2010/main" val="371578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ful balloon light bulb on pastel background">
            <a:extLst>
              <a:ext uri="{FF2B5EF4-FFF2-40B4-BE49-F238E27FC236}">
                <a16:creationId xmlns:a16="http://schemas.microsoft.com/office/drawing/2014/main" id="{398FB772-27EE-42D3-7F72-426CB5BD13C0}"/>
              </a:ext>
            </a:extLst>
          </p:cNvPr>
          <p:cNvPicPr>
            <a:picLocks noChangeAspect="1"/>
          </p:cNvPicPr>
          <p:nvPr/>
        </p:nvPicPr>
        <p:blipFill rotWithShape="1">
          <a:blip r:embed="rId3">
            <a:extLst>
              <a:ext uri="{28A0092B-C50C-407E-A947-70E740481C1C}">
                <a14:useLocalDpi xmlns:a14="http://schemas.microsoft.com/office/drawing/2010/main" val="0"/>
              </a:ext>
            </a:extLst>
          </a:blip>
          <a:srcRect l="47476" t="-84"/>
          <a:stretch/>
        </p:blipFill>
        <p:spPr>
          <a:xfrm>
            <a:off x="1" y="1"/>
            <a:ext cx="12191999" cy="6857999"/>
          </a:xfrm>
          <a:prstGeom prst="rect">
            <a:avLst/>
          </a:prstGeom>
        </p:spPr>
      </p:pic>
      <p:sp>
        <p:nvSpPr>
          <p:cNvPr id="9" name="TextBox 8">
            <a:extLst>
              <a:ext uri="{FF2B5EF4-FFF2-40B4-BE49-F238E27FC236}">
                <a16:creationId xmlns:a16="http://schemas.microsoft.com/office/drawing/2014/main" id="{753B2F21-8FD2-2203-361B-EC7A8274D0E8}"/>
              </a:ext>
            </a:extLst>
          </p:cNvPr>
          <p:cNvSpPr txBox="1"/>
          <p:nvPr/>
        </p:nvSpPr>
        <p:spPr>
          <a:xfrm>
            <a:off x="681487" y="483079"/>
            <a:ext cx="4166284" cy="1092607"/>
          </a:xfrm>
          <a:prstGeom prst="rect">
            <a:avLst/>
          </a:prstGeom>
          <a:noFill/>
        </p:spPr>
        <p:txBody>
          <a:bodyPr wrap="square" rtlCol="0">
            <a:spAutoFit/>
          </a:bodyPr>
          <a:lstStyle/>
          <a:p>
            <a:r>
              <a:rPr lang="en-US" sz="6500" dirty="0"/>
              <a:t>The Talents</a:t>
            </a:r>
          </a:p>
        </p:txBody>
      </p:sp>
      <p:sp>
        <p:nvSpPr>
          <p:cNvPr id="10" name="TextBox 9">
            <a:extLst>
              <a:ext uri="{FF2B5EF4-FFF2-40B4-BE49-F238E27FC236}">
                <a16:creationId xmlns:a16="http://schemas.microsoft.com/office/drawing/2014/main" id="{DE77F05D-0836-EC07-679B-BB322535B0AC}"/>
              </a:ext>
            </a:extLst>
          </p:cNvPr>
          <p:cNvSpPr txBox="1"/>
          <p:nvPr/>
        </p:nvSpPr>
        <p:spPr>
          <a:xfrm>
            <a:off x="1185925" y="1404563"/>
            <a:ext cx="9471804" cy="1477328"/>
          </a:xfrm>
          <a:prstGeom prst="rect">
            <a:avLst/>
          </a:prstGeom>
          <a:noFill/>
        </p:spPr>
        <p:txBody>
          <a:bodyPr wrap="square" rtlCol="0">
            <a:spAutoFit/>
          </a:bodyPr>
          <a:lstStyle/>
          <a:p>
            <a:r>
              <a:rPr lang="en-US" sz="4500" dirty="0"/>
              <a:t>The 1 talent man was afraid, so he hid what God had given him</a:t>
            </a:r>
          </a:p>
        </p:txBody>
      </p:sp>
      <p:sp>
        <p:nvSpPr>
          <p:cNvPr id="2" name="TextBox 1">
            <a:extLst>
              <a:ext uri="{FF2B5EF4-FFF2-40B4-BE49-F238E27FC236}">
                <a16:creationId xmlns:a16="http://schemas.microsoft.com/office/drawing/2014/main" id="{CDEA47C7-2FB6-2430-C9CD-CD79C9FF3413}"/>
              </a:ext>
            </a:extLst>
          </p:cNvPr>
          <p:cNvSpPr txBox="1"/>
          <p:nvPr/>
        </p:nvSpPr>
        <p:spPr>
          <a:xfrm>
            <a:off x="1185924" y="2881891"/>
            <a:ext cx="10802875" cy="2169825"/>
          </a:xfrm>
          <a:prstGeom prst="rect">
            <a:avLst/>
          </a:prstGeom>
          <a:noFill/>
        </p:spPr>
        <p:txBody>
          <a:bodyPr wrap="square" rtlCol="0">
            <a:spAutoFit/>
          </a:bodyPr>
          <a:lstStyle/>
          <a:p>
            <a:r>
              <a:rPr lang="en-US" sz="4500" dirty="0"/>
              <a:t>Are you too afraid to do what’s right?</a:t>
            </a:r>
          </a:p>
          <a:p>
            <a:pPr marL="685800" indent="-685800">
              <a:buFont typeface="Arial" panose="020B0604020202020204" pitchFamily="34" charset="0"/>
              <a:buChar char="•"/>
            </a:pPr>
            <a:r>
              <a:rPr lang="en-US" sz="4500" dirty="0"/>
              <a:t>We are too afraid we are going to mess up!</a:t>
            </a:r>
          </a:p>
        </p:txBody>
      </p:sp>
      <p:sp>
        <p:nvSpPr>
          <p:cNvPr id="3" name="TextBox 2">
            <a:extLst>
              <a:ext uri="{FF2B5EF4-FFF2-40B4-BE49-F238E27FC236}">
                <a16:creationId xmlns:a16="http://schemas.microsoft.com/office/drawing/2014/main" id="{F94BB78D-2EBE-2144-7F6F-40DECD68F6EC}"/>
              </a:ext>
            </a:extLst>
          </p:cNvPr>
          <p:cNvSpPr txBox="1"/>
          <p:nvPr/>
        </p:nvSpPr>
        <p:spPr>
          <a:xfrm>
            <a:off x="1185924" y="5025117"/>
            <a:ext cx="11359910" cy="1477328"/>
          </a:xfrm>
          <a:prstGeom prst="rect">
            <a:avLst/>
          </a:prstGeom>
          <a:noFill/>
        </p:spPr>
        <p:txBody>
          <a:bodyPr wrap="square" rtlCol="0">
            <a:spAutoFit/>
          </a:bodyPr>
          <a:lstStyle/>
          <a:p>
            <a:r>
              <a:rPr lang="en-US" sz="4500" dirty="0"/>
              <a:t>We know God will hold us accountable, but we are too afraid to do anything about it</a:t>
            </a:r>
          </a:p>
        </p:txBody>
      </p:sp>
    </p:spTree>
    <p:extLst>
      <p:ext uri="{BB962C8B-B14F-4D97-AF65-F5344CB8AC3E}">
        <p14:creationId xmlns:p14="http://schemas.microsoft.com/office/powerpoint/2010/main" val="163386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ful balloon light bulb on pastel background">
            <a:extLst>
              <a:ext uri="{FF2B5EF4-FFF2-40B4-BE49-F238E27FC236}">
                <a16:creationId xmlns:a16="http://schemas.microsoft.com/office/drawing/2014/main" id="{398FB772-27EE-42D3-7F72-426CB5BD13C0}"/>
              </a:ext>
            </a:extLst>
          </p:cNvPr>
          <p:cNvPicPr>
            <a:picLocks noChangeAspect="1"/>
          </p:cNvPicPr>
          <p:nvPr/>
        </p:nvPicPr>
        <p:blipFill rotWithShape="1">
          <a:blip r:embed="rId2">
            <a:extLst>
              <a:ext uri="{28A0092B-C50C-407E-A947-70E740481C1C}">
                <a14:useLocalDpi xmlns:a14="http://schemas.microsoft.com/office/drawing/2010/main" val="0"/>
              </a:ext>
            </a:extLst>
          </a:blip>
          <a:srcRect l="47476" t="-84"/>
          <a:stretch/>
        </p:blipFill>
        <p:spPr>
          <a:xfrm>
            <a:off x="1" y="0"/>
            <a:ext cx="12191999" cy="6857999"/>
          </a:xfrm>
          <a:prstGeom prst="rect">
            <a:avLst/>
          </a:prstGeom>
        </p:spPr>
      </p:pic>
      <p:sp>
        <p:nvSpPr>
          <p:cNvPr id="9" name="TextBox 8">
            <a:extLst>
              <a:ext uri="{FF2B5EF4-FFF2-40B4-BE49-F238E27FC236}">
                <a16:creationId xmlns:a16="http://schemas.microsoft.com/office/drawing/2014/main" id="{753B2F21-8FD2-2203-361B-EC7A8274D0E8}"/>
              </a:ext>
            </a:extLst>
          </p:cNvPr>
          <p:cNvSpPr txBox="1"/>
          <p:nvPr/>
        </p:nvSpPr>
        <p:spPr>
          <a:xfrm>
            <a:off x="681487" y="483079"/>
            <a:ext cx="5138742" cy="1092607"/>
          </a:xfrm>
          <a:prstGeom prst="rect">
            <a:avLst/>
          </a:prstGeom>
          <a:noFill/>
        </p:spPr>
        <p:txBody>
          <a:bodyPr wrap="square" rtlCol="0">
            <a:spAutoFit/>
          </a:bodyPr>
          <a:lstStyle/>
          <a:p>
            <a:r>
              <a:rPr lang="en-US" sz="6500" dirty="0"/>
              <a:t>The Talents</a:t>
            </a:r>
          </a:p>
        </p:txBody>
      </p:sp>
      <p:sp>
        <p:nvSpPr>
          <p:cNvPr id="10" name="TextBox 9">
            <a:extLst>
              <a:ext uri="{FF2B5EF4-FFF2-40B4-BE49-F238E27FC236}">
                <a16:creationId xmlns:a16="http://schemas.microsoft.com/office/drawing/2014/main" id="{DE77F05D-0836-EC07-679B-BB322535B0AC}"/>
              </a:ext>
            </a:extLst>
          </p:cNvPr>
          <p:cNvSpPr txBox="1"/>
          <p:nvPr/>
        </p:nvSpPr>
        <p:spPr>
          <a:xfrm>
            <a:off x="1170180" y="1575686"/>
            <a:ext cx="9471804" cy="784830"/>
          </a:xfrm>
          <a:prstGeom prst="rect">
            <a:avLst/>
          </a:prstGeom>
          <a:noFill/>
        </p:spPr>
        <p:txBody>
          <a:bodyPr wrap="square" rtlCol="0">
            <a:spAutoFit/>
          </a:bodyPr>
          <a:lstStyle/>
          <a:p>
            <a:r>
              <a:rPr lang="en-US" sz="4500" dirty="0"/>
              <a:t>We’ve got to be workers for the Lord!</a:t>
            </a:r>
          </a:p>
        </p:txBody>
      </p:sp>
      <p:sp>
        <p:nvSpPr>
          <p:cNvPr id="2" name="TextBox 1">
            <a:extLst>
              <a:ext uri="{FF2B5EF4-FFF2-40B4-BE49-F238E27FC236}">
                <a16:creationId xmlns:a16="http://schemas.microsoft.com/office/drawing/2014/main" id="{27D8C7B6-0B78-89B1-EF59-68202EEAD079}"/>
              </a:ext>
            </a:extLst>
          </p:cNvPr>
          <p:cNvSpPr txBox="1"/>
          <p:nvPr/>
        </p:nvSpPr>
        <p:spPr>
          <a:xfrm flipH="1">
            <a:off x="1170180" y="2505041"/>
            <a:ext cx="10651310" cy="2862322"/>
          </a:xfrm>
          <a:prstGeom prst="rect">
            <a:avLst/>
          </a:prstGeom>
          <a:noFill/>
        </p:spPr>
        <p:txBody>
          <a:bodyPr wrap="square" rtlCol="0">
            <a:spAutoFit/>
          </a:bodyPr>
          <a:lstStyle/>
          <a:p>
            <a:r>
              <a:rPr lang="en-US" sz="4500" dirty="0"/>
              <a:t>Those who are faithful are blessed with more to use for God, those who are unfaithful will have their blessings taken away</a:t>
            </a:r>
          </a:p>
        </p:txBody>
      </p:sp>
      <p:sp>
        <p:nvSpPr>
          <p:cNvPr id="3" name="TextBox 2">
            <a:extLst>
              <a:ext uri="{FF2B5EF4-FFF2-40B4-BE49-F238E27FC236}">
                <a16:creationId xmlns:a16="http://schemas.microsoft.com/office/drawing/2014/main" id="{1A54CF38-B830-D4B5-4E3F-9D6CC657FC5D}"/>
              </a:ext>
            </a:extLst>
          </p:cNvPr>
          <p:cNvSpPr txBox="1"/>
          <p:nvPr/>
        </p:nvSpPr>
        <p:spPr>
          <a:xfrm>
            <a:off x="1170180" y="5367363"/>
            <a:ext cx="9636356" cy="784830"/>
          </a:xfrm>
          <a:prstGeom prst="rect">
            <a:avLst/>
          </a:prstGeom>
          <a:noFill/>
        </p:spPr>
        <p:txBody>
          <a:bodyPr wrap="none" rtlCol="0">
            <a:spAutoFit/>
          </a:bodyPr>
          <a:lstStyle/>
          <a:p>
            <a:r>
              <a:rPr lang="en-US" sz="4500" u="sng" dirty="0"/>
              <a:t>Key message</a:t>
            </a:r>
            <a:r>
              <a:rPr lang="en-US" sz="4500" dirty="0"/>
              <a:t>: Are you busy for the Lord?</a:t>
            </a:r>
            <a:endParaRPr lang="en-US" sz="4500" u="sng" dirty="0"/>
          </a:p>
        </p:txBody>
      </p:sp>
    </p:spTree>
    <p:extLst>
      <p:ext uri="{BB962C8B-B14F-4D97-AF65-F5344CB8AC3E}">
        <p14:creationId xmlns:p14="http://schemas.microsoft.com/office/powerpoint/2010/main" val="207719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ful balloon light bulb on pastel background">
            <a:extLst>
              <a:ext uri="{FF2B5EF4-FFF2-40B4-BE49-F238E27FC236}">
                <a16:creationId xmlns:a16="http://schemas.microsoft.com/office/drawing/2014/main" id="{398FB772-27EE-42D3-7F72-426CB5BD13C0}"/>
              </a:ext>
            </a:extLst>
          </p:cNvPr>
          <p:cNvPicPr>
            <a:picLocks noChangeAspect="1"/>
          </p:cNvPicPr>
          <p:nvPr/>
        </p:nvPicPr>
        <p:blipFill rotWithShape="1">
          <a:blip r:embed="rId2">
            <a:extLst>
              <a:ext uri="{28A0092B-C50C-407E-A947-70E740481C1C}">
                <a14:useLocalDpi xmlns:a14="http://schemas.microsoft.com/office/drawing/2010/main" val="0"/>
              </a:ext>
            </a:extLst>
          </a:blip>
          <a:srcRect l="47476" t="-84"/>
          <a:stretch/>
        </p:blipFill>
        <p:spPr>
          <a:xfrm>
            <a:off x="1" y="0"/>
            <a:ext cx="12191999" cy="6857999"/>
          </a:xfrm>
          <a:prstGeom prst="rect">
            <a:avLst/>
          </a:prstGeom>
        </p:spPr>
      </p:pic>
      <p:sp>
        <p:nvSpPr>
          <p:cNvPr id="9" name="TextBox 8">
            <a:extLst>
              <a:ext uri="{FF2B5EF4-FFF2-40B4-BE49-F238E27FC236}">
                <a16:creationId xmlns:a16="http://schemas.microsoft.com/office/drawing/2014/main" id="{753B2F21-8FD2-2203-361B-EC7A8274D0E8}"/>
              </a:ext>
            </a:extLst>
          </p:cNvPr>
          <p:cNvSpPr txBox="1"/>
          <p:nvPr/>
        </p:nvSpPr>
        <p:spPr>
          <a:xfrm>
            <a:off x="681487" y="483079"/>
            <a:ext cx="5138742" cy="1092607"/>
          </a:xfrm>
          <a:prstGeom prst="rect">
            <a:avLst/>
          </a:prstGeom>
          <a:noFill/>
        </p:spPr>
        <p:txBody>
          <a:bodyPr wrap="square" rtlCol="0">
            <a:spAutoFit/>
          </a:bodyPr>
          <a:lstStyle/>
          <a:p>
            <a:r>
              <a:rPr lang="en-US" sz="6500" dirty="0"/>
              <a:t>The Talents</a:t>
            </a:r>
          </a:p>
        </p:txBody>
      </p:sp>
      <p:sp>
        <p:nvSpPr>
          <p:cNvPr id="10" name="TextBox 9">
            <a:extLst>
              <a:ext uri="{FF2B5EF4-FFF2-40B4-BE49-F238E27FC236}">
                <a16:creationId xmlns:a16="http://schemas.microsoft.com/office/drawing/2014/main" id="{DE77F05D-0836-EC07-679B-BB322535B0AC}"/>
              </a:ext>
            </a:extLst>
          </p:cNvPr>
          <p:cNvSpPr txBox="1"/>
          <p:nvPr/>
        </p:nvSpPr>
        <p:spPr>
          <a:xfrm>
            <a:off x="1170180" y="1575686"/>
            <a:ext cx="9471804" cy="784830"/>
          </a:xfrm>
          <a:prstGeom prst="rect">
            <a:avLst/>
          </a:prstGeom>
          <a:noFill/>
        </p:spPr>
        <p:txBody>
          <a:bodyPr wrap="square" rtlCol="0">
            <a:spAutoFit/>
          </a:bodyPr>
          <a:lstStyle/>
          <a:p>
            <a:r>
              <a:rPr lang="en-US" sz="4500" dirty="0"/>
              <a:t>Are you prepared? (10 Virgins)</a:t>
            </a:r>
          </a:p>
        </p:txBody>
      </p:sp>
      <p:sp>
        <p:nvSpPr>
          <p:cNvPr id="2" name="TextBox 1">
            <a:extLst>
              <a:ext uri="{FF2B5EF4-FFF2-40B4-BE49-F238E27FC236}">
                <a16:creationId xmlns:a16="http://schemas.microsoft.com/office/drawing/2014/main" id="{27D8C7B6-0B78-89B1-EF59-68202EEAD079}"/>
              </a:ext>
            </a:extLst>
          </p:cNvPr>
          <p:cNvSpPr txBox="1"/>
          <p:nvPr/>
        </p:nvSpPr>
        <p:spPr>
          <a:xfrm flipH="1">
            <a:off x="1170180" y="2505041"/>
            <a:ext cx="10651310" cy="784830"/>
          </a:xfrm>
          <a:prstGeom prst="rect">
            <a:avLst/>
          </a:prstGeom>
          <a:noFill/>
        </p:spPr>
        <p:txBody>
          <a:bodyPr wrap="square" rtlCol="0">
            <a:spAutoFit/>
          </a:bodyPr>
          <a:lstStyle/>
          <a:p>
            <a:r>
              <a:rPr lang="en-US" sz="4500" dirty="0"/>
              <a:t>Are you a worker for the Lord? (The talents)</a:t>
            </a:r>
          </a:p>
        </p:txBody>
      </p:sp>
      <p:sp>
        <p:nvSpPr>
          <p:cNvPr id="4" name="TextBox 3">
            <a:extLst>
              <a:ext uri="{FF2B5EF4-FFF2-40B4-BE49-F238E27FC236}">
                <a16:creationId xmlns:a16="http://schemas.microsoft.com/office/drawing/2014/main" id="{C56CE63E-F33F-5331-491A-8FC4D096149E}"/>
              </a:ext>
            </a:extLst>
          </p:cNvPr>
          <p:cNvSpPr txBox="1"/>
          <p:nvPr/>
        </p:nvSpPr>
        <p:spPr>
          <a:xfrm>
            <a:off x="1170180" y="3428999"/>
            <a:ext cx="9289305" cy="2169825"/>
          </a:xfrm>
          <a:prstGeom prst="rect">
            <a:avLst/>
          </a:prstGeom>
          <a:noFill/>
        </p:spPr>
        <p:txBody>
          <a:bodyPr wrap="square" rtlCol="0">
            <a:spAutoFit/>
          </a:bodyPr>
          <a:lstStyle/>
          <a:p>
            <a:r>
              <a:rPr lang="en-US" sz="4500" dirty="0"/>
              <a:t>We may not know when Jesus is coming back, but we do know this: He is coming back, are you ready?</a:t>
            </a:r>
          </a:p>
        </p:txBody>
      </p:sp>
    </p:spTree>
    <p:extLst>
      <p:ext uri="{BB962C8B-B14F-4D97-AF65-F5344CB8AC3E}">
        <p14:creationId xmlns:p14="http://schemas.microsoft.com/office/powerpoint/2010/main" val="255052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ful balloon light bulb on pastel background">
            <a:extLst>
              <a:ext uri="{FF2B5EF4-FFF2-40B4-BE49-F238E27FC236}">
                <a16:creationId xmlns:a16="http://schemas.microsoft.com/office/drawing/2014/main" id="{398FB772-27EE-42D3-7F72-426CB5BD13C0}"/>
              </a:ext>
            </a:extLst>
          </p:cNvPr>
          <p:cNvPicPr>
            <a:picLocks noChangeAspect="1"/>
          </p:cNvPicPr>
          <p:nvPr/>
        </p:nvPicPr>
        <p:blipFill rotWithShape="1">
          <a:blip r:embed="rId2">
            <a:extLst>
              <a:ext uri="{28A0092B-C50C-407E-A947-70E740481C1C}">
                <a14:useLocalDpi xmlns:a14="http://schemas.microsoft.com/office/drawing/2010/main" val="0"/>
              </a:ext>
            </a:extLst>
          </a:blip>
          <a:srcRect l="47476" t="-84"/>
          <a:stretch/>
        </p:blipFill>
        <p:spPr>
          <a:xfrm>
            <a:off x="1" y="0"/>
            <a:ext cx="12191999" cy="6857999"/>
          </a:xfrm>
          <a:prstGeom prst="rect">
            <a:avLst/>
          </a:prstGeom>
        </p:spPr>
      </p:pic>
      <p:sp>
        <p:nvSpPr>
          <p:cNvPr id="2" name="Rectangle 1">
            <a:extLst>
              <a:ext uri="{FF2B5EF4-FFF2-40B4-BE49-F238E27FC236}">
                <a16:creationId xmlns:a16="http://schemas.microsoft.com/office/drawing/2014/main" id="{CFAC0AD3-C207-0310-DFB4-3C4717BC6A8B}"/>
              </a:ext>
            </a:extLst>
          </p:cNvPr>
          <p:cNvSpPr/>
          <p:nvPr/>
        </p:nvSpPr>
        <p:spPr>
          <a:xfrm>
            <a:off x="566057" y="420915"/>
            <a:ext cx="10900229" cy="6197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500" dirty="0"/>
              <a:t>“But when the Son of Man comes in His glory, and all the angels with Him, then He will sit on His glorious throne. All the nations will be gathered before Him; and He will separate them from one another, as the shepherd separates the sheep from the goats; and He will put the sheep on His right, and the goats on the left.” (Matthew 25:31-33, NASB1995)</a:t>
            </a:r>
          </a:p>
        </p:txBody>
      </p:sp>
    </p:spTree>
    <p:extLst>
      <p:ext uri="{BB962C8B-B14F-4D97-AF65-F5344CB8AC3E}">
        <p14:creationId xmlns:p14="http://schemas.microsoft.com/office/powerpoint/2010/main" val="172196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ful balloon light bulb on pastel background">
            <a:extLst>
              <a:ext uri="{FF2B5EF4-FFF2-40B4-BE49-F238E27FC236}">
                <a16:creationId xmlns:a16="http://schemas.microsoft.com/office/drawing/2014/main" id="{398FB772-27EE-42D3-7F72-426CB5BD13C0}"/>
              </a:ext>
            </a:extLst>
          </p:cNvPr>
          <p:cNvPicPr>
            <a:picLocks noChangeAspect="1"/>
          </p:cNvPicPr>
          <p:nvPr/>
        </p:nvPicPr>
        <p:blipFill rotWithShape="1">
          <a:blip r:embed="rId2">
            <a:extLst>
              <a:ext uri="{28A0092B-C50C-407E-A947-70E740481C1C}">
                <a14:useLocalDpi xmlns:a14="http://schemas.microsoft.com/office/drawing/2010/main" val="0"/>
              </a:ext>
            </a:extLst>
          </a:blip>
          <a:srcRect l="47476" t="-84"/>
          <a:stretch/>
        </p:blipFill>
        <p:spPr>
          <a:xfrm>
            <a:off x="1" y="0"/>
            <a:ext cx="12191999" cy="6857999"/>
          </a:xfrm>
          <a:prstGeom prst="rect">
            <a:avLst/>
          </a:prstGeom>
        </p:spPr>
      </p:pic>
      <p:sp>
        <p:nvSpPr>
          <p:cNvPr id="9" name="TextBox 8">
            <a:extLst>
              <a:ext uri="{FF2B5EF4-FFF2-40B4-BE49-F238E27FC236}">
                <a16:creationId xmlns:a16="http://schemas.microsoft.com/office/drawing/2014/main" id="{753B2F21-8FD2-2203-361B-EC7A8274D0E8}"/>
              </a:ext>
            </a:extLst>
          </p:cNvPr>
          <p:cNvSpPr txBox="1"/>
          <p:nvPr/>
        </p:nvSpPr>
        <p:spPr>
          <a:xfrm>
            <a:off x="681487" y="483079"/>
            <a:ext cx="6038490" cy="1092607"/>
          </a:xfrm>
          <a:prstGeom prst="rect">
            <a:avLst/>
          </a:prstGeom>
          <a:noFill/>
        </p:spPr>
        <p:txBody>
          <a:bodyPr wrap="square" rtlCol="0">
            <a:spAutoFit/>
          </a:bodyPr>
          <a:lstStyle/>
          <a:p>
            <a:r>
              <a:rPr lang="en-US" sz="6500" dirty="0"/>
              <a:t>Introduction</a:t>
            </a:r>
          </a:p>
        </p:txBody>
      </p:sp>
      <p:sp>
        <p:nvSpPr>
          <p:cNvPr id="10" name="TextBox 9">
            <a:extLst>
              <a:ext uri="{FF2B5EF4-FFF2-40B4-BE49-F238E27FC236}">
                <a16:creationId xmlns:a16="http://schemas.microsoft.com/office/drawing/2014/main" id="{DE77F05D-0836-EC07-679B-BB322535B0AC}"/>
              </a:ext>
            </a:extLst>
          </p:cNvPr>
          <p:cNvSpPr txBox="1"/>
          <p:nvPr/>
        </p:nvSpPr>
        <p:spPr>
          <a:xfrm>
            <a:off x="1276709" y="1560632"/>
            <a:ext cx="10636369" cy="2169825"/>
          </a:xfrm>
          <a:prstGeom prst="rect">
            <a:avLst/>
          </a:prstGeom>
          <a:noFill/>
        </p:spPr>
        <p:txBody>
          <a:bodyPr wrap="square" rtlCol="0">
            <a:spAutoFit/>
          </a:bodyPr>
          <a:lstStyle/>
          <a:p>
            <a:r>
              <a:rPr lang="en-US" sz="4500" dirty="0"/>
              <a:t>Jesus is in the middle of judgment language</a:t>
            </a:r>
          </a:p>
          <a:p>
            <a:pPr marL="685800" indent="-685800">
              <a:buFont typeface="Arial" panose="020B0604020202020204" pitchFamily="34" charset="0"/>
              <a:buChar char="•"/>
            </a:pPr>
            <a:r>
              <a:rPr lang="en-US" sz="4500" dirty="0"/>
              <a:t>Some is of Jerusalem (70AD) and some is of the Coming Judgment</a:t>
            </a:r>
          </a:p>
        </p:txBody>
      </p:sp>
      <p:sp>
        <p:nvSpPr>
          <p:cNvPr id="11" name="TextBox 10">
            <a:extLst>
              <a:ext uri="{FF2B5EF4-FFF2-40B4-BE49-F238E27FC236}">
                <a16:creationId xmlns:a16="http://schemas.microsoft.com/office/drawing/2014/main" id="{8D124B0A-8BC3-18AA-B190-19339E045783}"/>
              </a:ext>
            </a:extLst>
          </p:cNvPr>
          <p:cNvSpPr txBox="1"/>
          <p:nvPr/>
        </p:nvSpPr>
        <p:spPr>
          <a:xfrm>
            <a:off x="1276709" y="3824427"/>
            <a:ext cx="8091574" cy="784830"/>
          </a:xfrm>
          <a:prstGeom prst="rect">
            <a:avLst/>
          </a:prstGeom>
          <a:noFill/>
        </p:spPr>
        <p:txBody>
          <a:bodyPr wrap="none" rtlCol="0">
            <a:spAutoFit/>
          </a:bodyPr>
          <a:lstStyle/>
          <a:p>
            <a:r>
              <a:rPr lang="en-US" sz="4500" dirty="0"/>
              <a:t>Jesus is trying to get people ready</a:t>
            </a:r>
          </a:p>
        </p:txBody>
      </p:sp>
      <p:sp>
        <p:nvSpPr>
          <p:cNvPr id="12" name="TextBox 11">
            <a:extLst>
              <a:ext uri="{FF2B5EF4-FFF2-40B4-BE49-F238E27FC236}">
                <a16:creationId xmlns:a16="http://schemas.microsoft.com/office/drawing/2014/main" id="{A7F0D0CA-49B8-3979-3D3A-364198C6ABA3}"/>
              </a:ext>
            </a:extLst>
          </p:cNvPr>
          <p:cNvSpPr txBox="1"/>
          <p:nvPr/>
        </p:nvSpPr>
        <p:spPr>
          <a:xfrm>
            <a:off x="1276709" y="4797197"/>
            <a:ext cx="9413090" cy="784830"/>
          </a:xfrm>
          <a:prstGeom prst="rect">
            <a:avLst/>
          </a:prstGeom>
          <a:noFill/>
        </p:spPr>
        <p:txBody>
          <a:bodyPr wrap="none" rtlCol="0">
            <a:spAutoFit/>
          </a:bodyPr>
          <a:lstStyle/>
          <a:p>
            <a:r>
              <a:rPr lang="en-US" sz="4500" dirty="0"/>
              <a:t>We need to take what He says seriously</a:t>
            </a:r>
          </a:p>
        </p:txBody>
      </p:sp>
    </p:spTree>
    <p:extLst>
      <p:ext uri="{BB962C8B-B14F-4D97-AF65-F5344CB8AC3E}">
        <p14:creationId xmlns:p14="http://schemas.microsoft.com/office/powerpoint/2010/main" val="110163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Colorful balloon light bulb on pastel background">
            <a:extLst>
              <a:ext uri="{FF2B5EF4-FFF2-40B4-BE49-F238E27FC236}">
                <a16:creationId xmlns:a16="http://schemas.microsoft.com/office/drawing/2014/main" id="{398FB772-27EE-42D3-7F72-426CB5BD13C0}"/>
              </a:ext>
            </a:extLst>
          </p:cNvPr>
          <p:cNvPicPr>
            <a:picLocks noChangeAspect="1"/>
          </p:cNvPicPr>
          <p:nvPr/>
        </p:nvPicPr>
        <p:blipFill rotWithShape="1">
          <a:blip r:embed="rId2">
            <a:extLst>
              <a:ext uri="{28A0092B-C50C-407E-A947-70E740481C1C}">
                <a14:useLocalDpi xmlns:a14="http://schemas.microsoft.com/office/drawing/2010/main" val="0"/>
              </a:ext>
            </a:extLst>
          </a:blip>
          <a:srcRect l="47476" t="-84"/>
          <a:stretch/>
        </p:blipFill>
        <p:spPr>
          <a:xfrm>
            <a:off x="1" y="0"/>
            <a:ext cx="12191999" cy="6857999"/>
          </a:xfrm>
          <a:prstGeom prst="rect">
            <a:avLst/>
          </a:prstGeom>
        </p:spPr>
      </p:pic>
      <p:sp>
        <p:nvSpPr>
          <p:cNvPr id="9" name="TextBox 8">
            <a:extLst>
              <a:ext uri="{FF2B5EF4-FFF2-40B4-BE49-F238E27FC236}">
                <a16:creationId xmlns:a16="http://schemas.microsoft.com/office/drawing/2014/main" id="{753B2F21-8FD2-2203-361B-EC7A8274D0E8}"/>
              </a:ext>
            </a:extLst>
          </p:cNvPr>
          <p:cNvSpPr txBox="1"/>
          <p:nvPr/>
        </p:nvSpPr>
        <p:spPr>
          <a:xfrm>
            <a:off x="681487" y="483079"/>
            <a:ext cx="2260121" cy="1092607"/>
          </a:xfrm>
          <a:prstGeom prst="rect">
            <a:avLst/>
          </a:prstGeom>
          <a:noFill/>
        </p:spPr>
        <p:txBody>
          <a:bodyPr wrap="square" rtlCol="0">
            <a:spAutoFit/>
          </a:bodyPr>
          <a:lstStyle/>
          <a:p>
            <a:r>
              <a:rPr lang="en-US" sz="6500" dirty="0"/>
              <a:t>Title</a:t>
            </a:r>
          </a:p>
        </p:txBody>
      </p:sp>
      <p:sp>
        <p:nvSpPr>
          <p:cNvPr id="10" name="TextBox 9">
            <a:extLst>
              <a:ext uri="{FF2B5EF4-FFF2-40B4-BE49-F238E27FC236}">
                <a16:creationId xmlns:a16="http://schemas.microsoft.com/office/drawing/2014/main" id="{DE77F05D-0836-EC07-679B-BB322535B0AC}"/>
              </a:ext>
            </a:extLst>
          </p:cNvPr>
          <p:cNvSpPr txBox="1"/>
          <p:nvPr/>
        </p:nvSpPr>
        <p:spPr>
          <a:xfrm>
            <a:off x="1276710" y="1351400"/>
            <a:ext cx="9471804" cy="784830"/>
          </a:xfrm>
          <a:prstGeom prst="rect">
            <a:avLst/>
          </a:prstGeom>
          <a:noFill/>
        </p:spPr>
        <p:txBody>
          <a:bodyPr wrap="square" rtlCol="0">
            <a:spAutoFit/>
          </a:bodyPr>
          <a:lstStyle/>
          <a:p>
            <a:r>
              <a:rPr lang="en-US" sz="4500" dirty="0"/>
              <a:t>.</a:t>
            </a:r>
          </a:p>
        </p:txBody>
      </p:sp>
    </p:spTree>
    <p:extLst>
      <p:ext uri="{BB962C8B-B14F-4D97-AF65-F5344CB8AC3E}">
        <p14:creationId xmlns:p14="http://schemas.microsoft.com/office/powerpoint/2010/main" val="3165192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ful balloon light bulb on pastel background">
            <a:extLst>
              <a:ext uri="{FF2B5EF4-FFF2-40B4-BE49-F238E27FC236}">
                <a16:creationId xmlns:a16="http://schemas.microsoft.com/office/drawing/2014/main" id="{398FB772-27EE-42D3-7F72-426CB5BD13C0}"/>
              </a:ext>
            </a:extLst>
          </p:cNvPr>
          <p:cNvPicPr>
            <a:picLocks noChangeAspect="1"/>
          </p:cNvPicPr>
          <p:nvPr/>
        </p:nvPicPr>
        <p:blipFill rotWithShape="1">
          <a:blip r:embed="rId2">
            <a:extLst>
              <a:ext uri="{28A0092B-C50C-407E-A947-70E740481C1C}">
                <a14:useLocalDpi xmlns:a14="http://schemas.microsoft.com/office/drawing/2010/main" val="0"/>
              </a:ext>
            </a:extLst>
          </a:blip>
          <a:srcRect l="47476" t="-84"/>
          <a:stretch/>
        </p:blipFill>
        <p:spPr>
          <a:xfrm>
            <a:off x="1" y="1"/>
            <a:ext cx="12191999" cy="6857999"/>
          </a:xfrm>
          <a:prstGeom prst="rect">
            <a:avLst/>
          </a:prstGeom>
        </p:spPr>
      </p:pic>
      <p:sp>
        <p:nvSpPr>
          <p:cNvPr id="9" name="TextBox 8">
            <a:extLst>
              <a:ext uri="{FF2B5EF4-FFF2-40B4-BE49-F238E27FC236}">
                <a16:creationId xmlns:a16="http://schemas.microsoft.com/office/drawing/2014/main" id="{753B2F21-8FD2-2203-361B-EC7A8274D0E8}"/>
              </a:ext>
            </a:extLst>
          </p:cNvPr>
          <p:cNvSpPr txBox="1"/>
          <p:nvPr/>
        </p:nvSpPr>
        <p:spPr>
          <a:xfrm>
            <a:off x="681487" y="483079"/>
            <a:ext cx="5029200" cy="1092607"/>
          </a:xfrm>
          <a:prstGeom prst="rect">
            <a:avLst/>
          </a:prstGeom>
          <a:noFill/>
        </p:spPr>
        <p:txBody>
          <a:bodyPr wrap="square" rtlCol="0">
            <a:spAutoFit/>
          </a:bodyPr>
          <a:lstStyle/>
          <a:p>
            <a:r>
              <a:rPr lang="en-US" sz="6500" dirty="0"/>
              <a:t>Ten Virgins</a:t>
            </a:r>
          </a:p>
        </p:txBody>
      </p:sp>
      <p:sp>
        <p:nvSpPr>
          <p:cNvPr id="10" name="TextBox 9">
            <a:extLst>
              <a:ext uri="{FF2B5EF4-FFF2-40B4-BE49-F238E27FC236}">
                <a16:creationId xmlns:a16="http://schemas.microsoft.com/office/drawing/2014/main" id="{DE77F05D-0836-EC07-679B-BB322535B0AC}"/>
              </a:ext>
            </a:extLst>
          </p:cNvPr>
          <p:cNvSpPr txBox="1"/>
          <p:nvPr/>
        </p:nvSpPr>
        <p:spPr>
          <a:xfrm>
            <a:off x="1276709" y="1491900"/>
            <a:ext cx="9471804" cy="2169825"/>
          </a:xfrm>
          <a:prstGeom prst="rect">
            <a:avLst/>
          </a:prstGeom>
          <a:noFill/>
        </p:spPr>
        <p:txBody>
          <a:bodyPr wrap="square" rtlCol="0">
            <a:spAutoFit/>
          </a:bodyPr>
          <a:lstStyle/>
          <a:p>
            <a:r>
              <a:rPr lang="en-US" sz="4500" dirty="0"/>
              <a:t>10 virgins all having lamps</a:t>
            </a:r>
          </a:p>
          <a:p>
            <a:pPr marL="685800" indent="-685800">
              <a:buFont typeface="Arial" panose="020B0604020202020204" pitchFamily="34" charset="0"/>
              <a:buChar char="•"/>
            </a:pPr>
            <a:r>
              <a:rPr lang="en-US" sz="4500" dirty="0"/>
              <a:t>5 Foolish</a:t>
            </a:r>
          </a:p>
          <a:p>
            <a:pPr marL="685800" indent="-685800">
              <a:buFont typeface="Arial" panose="020B0604020202020204" pitchFamily="34" charset="0"/>
              <a:buChar char="•"/>
            </a:pPr>
            <a:r>
              <a:rPr lang="en-US" sz="4500" dirty="0"/>
              <a:t>5 Prudent</a:t>
            </a:r>
          </a:p>
        </p:txBody>
      </p:sp>
      <p:sp>
        <p:nvSpPr>
          <p:cNvPr id="2" name="TextBox 1">
            <a:extLst>
              <a:ext uri="{FF2B5EF4-FFF2-40B4-BE49-F238E27FC236}">
                <a16:creationId xmlns:a16="http://schemas.microsoft.com/office/drawing/2014/main" id="{619F0374-17FE-F617-AAA8-192BA2B8324E}"/>
              </a:ext>
            </a:extLst>
          </p:cNvPr>
          <p:cNvSpPr txBox="1"/>
          <p:nvPr/>
        </p:nvSpPr>
        <p:spPr>
          <a:xfrm>
            <a:off x="1276709" y="3688207"/>
            <a:ext cx="11093569" cy="1477328"/>
          </a:xfrm>
          <a:prstGeom prst="rect">
            <a:avLst/>
          </a:prstGeom>
          <a:noFill/>
        </p:spPr>
        <p:txBody>
          <a:bodyPr wrap="square" rtlCol="0">
            <a:spAutoFit/>
          </a:bodyPr>
          <a:lstStyle/>
          <a:p>
            <a:r>
              <a:rPr lang="en-US" sz="4500" dirty="0"/>
              <a:t>What made some foolish? They didn’t have enough oil</a:t>
            </a:r>
          </a:p>
        </p:txBody>
      </p:sp>
      <p:sp>
        <p:nvSpPr>
          <p:cNvPr id="3" name="TextBox 2">
            <a:extLst>
              <a:ext uri="{FF2B5EF4-FFF2-40B4-BE49-F238E27FC236}">
                <a16:creationId xmlns:a16="http://schemas.microsoft.com/office/drawing/2014/main" id="{A9DF788C-FB84-D05E-2891-94A265D62313}"/>
              </a:ext>
            </a:extLst>
          </p:cNvPr>
          <p:cNvSpPr txBox="1"/>
          <p:nvPr/>
        </p:nvSpPr>
        <p:spPr>
          <a:xfrm>
            <a:off x="1276709" y="5165535"/>
            <a:ext cx="10852031" cy="1477328"/>
          </a:xfrm>
          <a:prstGeom prst="rect">
            <a:avLst/>
          </a:prstGeom>
          <a:noFill/>
        </p:spPr>
        <p:txBody>
          <a:bodyPr wrap="square" rtlCol="0">
            <a:spAutoFit/>
          </a:bodyPr>
          <a:lstStyle/>
          <a:p>
            <a:r>
              <a:rPr lang="en-US" sz="4500" dirty="0"/>
              <a:t>What made some prudent? They were </a:t>
            </a:r>
            <a:r>
              <a:rPr lang="en-US" sz="4500" i="1" dirty="0"/>
              <a:t>prepared</a:t>
            </a:r>
            <a:endParaRPr lang="en-US" sz="4500" dirty="0"/>
          </a:p>
        </p:txBody>
      </p:sp>
    </p:spTree>
    <p:extLst>
      <p:ext uri="{BB962C8B-B14F-4D97-AF65-F5344CB8AC3E}">
        <p14:creationId xmlns:p14="http://schemas.microsoft.com/office/powerpoint/2010/main" val="198830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ful balloon light bulb on pastel background">
            <a:extLst>
              <a:ext uri="{FF2B5EF4-FFF2-40B4-BE49-F238E27FC236}">
                <a16:creationId xmlns:a16="http://schemas.microsoft.com/office/drawing/2014/main" id="{398FB772-27EE-42D3-7F72-426CB5BD13C0}"/>
              </a:ext>
            </a:extLst>
          </p:cNvPr>
          <p:cNvPicPr>
            <a:picLocks noChangeAspect="1"/>
          </p:cNvPicPr>
          <p:nvPr/>
        </p:nvPicPr>
        <p:blipFill rotWithShape="1">
          <a:blip r:embed="rId2">
            <a:extLst>
              <a:ext uri="{28A0092B-C50C-407E-A947-70E740481C1C}">
                <a14:useLocalDpi xmlns:a14="http://schemas.microsoft.com/office/drawing/2010/main" val="0"/>
              </a:ext>
            </a:extLst>
          </a:blip>
          <a:srcRect l="47476" t="-84"/>
          <a:stretch/>
        </p:blipFill>
        <p:spPr>
          <a:xfrm>
            <a:off x="1" y="0"/>
            <a:ext cx="12191999" cy="6857999"/>
          </a:xfrm>
          <a:prstGeom prst="rect">
            <a:avLst/>
          </a:prstGeom>
        </p:spPr>
      </p:pic>
      <p:sp>
        <p:nvSpPr>
          <p:cNvPr id="9" name="TextBox 8">
            <a:extLst>
              <a:ext uri="{FF2B5EF4-FFF2-40B4-BE49-F238E27FC236}">
                <a16:creationId xmlns:a16="http://schemas.microsoft.com/office/drawing/2014/main" id="{753B2F21-8FD2-2203-361B-EC7A8274D0E8}"/>
              </a:ext>
            </a:extLst>
          </p:cNvPr>
          <p:cNvSpPr txBox="1"/>
          <p:nvPr/>
        </p:nvSpPr>
        <p:spPr>
          <a:xfrm>
            <a:off x="681487" y="483079"/>
            <a:ext cx="4330460" cy="1092607"/>
          </a:xfrm>
          <a:prstGeom prst="rect">
            <a:avLst/>
          </a:prstGeom>
          <a:noFill/>
        </p:spPr>
        <p:txBody>
          <a:bodyPr wrap="square" rtlCol="0">
            <a:spAutoFit/>
          </a:bodyPr>
          <a:lstStyle/>
          <a:p>
            <a:r>
              <a:rPr lang="en-US" sz="6500" dirty="0"/>
              <a:t>Ten Virgins</a:t>
            </a:r>
          </a:p>
        </p:txBody>
      </p:sp>
      <p:sp>
        <p:nvSpPr>
          <p:cNvPr id="10" name="TextBox 9">
            <a:extLst>
              <a:ext uri="{FF2B5EF4-FFF2-40B4-BE49-F238E27FC236}">
                <a16:creationId xmlns:a16="http://schemas.microsoft.com/office/drawing/2014/main" id="{DE77F05D-0836-EC07-679B-BB322535B0AC}"/>
              </a:ext>
            </a:extLst>
          </p:cNvPr>
          <p:cNvSpPr txBox="1"/>
          <p:nvPr/>
        </p:nvSpPr>
        <p:spPr>
          <a:xfrm>
            <a:off x="1276710" y="1686160"/>
            <a:ext cx="9471804" cy="2862322"/>
          </a:xfrm>
          <a:prstGeom prst="rect">
            <a:avLst/>
          </a:prstGeom>
          <a:noFill/>
        </p:spPr>
        <p:txBody>
          <a:bodyPr wrap="square" rtlCol="0">
            <a:spAutoFit/>
          </a:bodyPr>
          <a:lstStyle/>
          <a:p>
            <a:r>
              <a:rPr lang="en-US" sz="4500" dirty="0"/>
              <a:t>The bridegroom was </a:t>
            </a:r>
            <a:r>
              <a:rPr lang="en-US" sz="4500" i="1" dirty="0"/>
              <a:t>delaying</a:t>
            </a:r>
            <a:endParaRPr lang="en-US" sz="4500" dirty="0"/>
          </a:p>
          <a:p>
            <a:pPr marL="685800" indent="-685800">
              <a:buFont typeface="Arial" panose="020B0604020202020204" pitchFamily="34" charset="0"/>
              <a:buChar char="•"/>
            </a:pPr>
            <a:r>
              <a:rPr lang="en-US" sz="4500" dirty="0"/>
              <a:t>Why was he delaying?</a:t>
            </a:r>
          </a:p>
          <a:p>
            <a:pPr marL="1143000" lvl="1" indent="-685800">
              <a:buFont typeface="Arial" panose="020B0604020202020204" pitchFamily="34" charset="0"/>
              <a:buChar char="•"/>
            </a:pPr>
            <a:r>
              <a:rPr lang="en-US" sz="4500" dirty="0"/>
              <a:t>Who is the bridegroom?</a:t>
            </a:r>
          </a:p>
          <a:p>
            <a:pPr marL="1600200" lvl="2" indent="-685800">
              <a:buFont typeface="Arial" panose="020B0604020202020204" pitchFamily="34" charset="0"/>
              <a:buChar char="•"/>
            </a:pPr>
            <a:r>
              <a:rPr lang="en-US" sz="4500" dirty="0"/>
              <a:t>Jesus</a:t>
            </a:r>
          </a:p>
        </p:txBody>
      </p:sp>
      <p:sp>
        <p:nvSpPr>
          <p:cNvPr id="2" name="TextBox 1">
            <a:extLst>
              <a:ext uri="{FF2B5EF4-FFF2-40B4-BE49-F238E27FC236}">
                <a16:creationId xmlns:a16="http://schemas.microsoft.com/office/drawing/2014/main" id="{AF2BC85A-7BD8-33C1-CD49-93D9F7B85AEF}"/>
              </a:ext>
            </a:extLst>
          </p:cNvPr>
          <p:cNvSpPr txBox="1"/>
          <p:nvPr/>
        </p:nvSpPr>
        <p:spPr>
          <a:xfrm>
            <a:off x="1276710" y="4767936"/>
            <a:ext cx="10814676" cy="1477328"/>
          </a:xfrm>
          <a:prstGeom prst="rect">
            <a:avLst/>
          </a:prstGeom>
          <a:noFill/>
        </p:spPr>
        <p:txBody>
          <a:bodyPr wrap="square" rtlCol="0">
            <a:spAutoFit/>
          </a:bodyPr>
          <a:lstStyle/>
          <a:p>
            <a:r>
              <a:rPr lang="en-US" sz="4500" dirty="0"/>
              <a:t>If Jesus is the bridegroom, why was He delaying His coming?</a:t>
            </a:r>
          </a:p>
        </p:txBody>
      </p:sp>
    </p:spTree>
    <p:extLst>
      <p:ext uri="{BB962C8B-B14F-4D97-AF65-F5344CB8AC3E}">
        <p14:creationId xmlns:p14="http://schemas.microsoft.com/office/powerpoint/2010/main" val="286662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ful balloon light bulb on pastel background">
            <a:extLst>
              <a:ext uri="{FF2B5EF4-FFF2-40B4-BE49-F238E27FC236}">
                <a16:creationId xmlns:a16="http://schemas.microsoft.com/office/drawing/2014/main" id="{398FB772-27EE-42D3-7F72-426CB5BD13C0}"/>
              </a:ext>
            </a:extLst>
          </p:cNvPr>
          <p:cNvPicPr>
            <a:picLocks noChangeAspect="1"/>
          </p:cNvPicPr>
          <p:nvPr/>
        </p:nvPicPr>
        <p:blipFill rotWithShape="1">
          <a:blip r:embed="rId2">
            <a:extLst>
              <a:ext uri="{28A0092B-C50C-407E-A947-70E740481C1C}">
                <a14:useLocalDpi xmlns:a14="http://schemas.microsoft.com/office/drawing/2010/main" val="0"/>
              </a:ext>
            </a:extLst>
          </a:blip>
          <a:srcRect l="47476" t="-84"/>
          <a:stretch/>
        </p:blipFill>
        <p:spPr>
          <a:xfrm>
            <a:off x="1" y="0"/>
            <a:ext cx="12191999" cy="6857999"/>
          </a:xfrm>
          <a:prstGeom prst="rect">
            <a:avLst/>
          </a:prstGeom>
        </p:spPr>
      </p:pic>
      <p:sp>
        <p:nvSpPr>
          <p:cNvPr id="2" name="Rectangle 1">
            <a:extLst>
              <a:ext uri="{FF2B5EF4-FFF2-40B4-BE49-F238E27FC236}">
                <a16:creationId xmlns:a16="http://schemas.microsoft.com/office/drawing/2014/main" id="{252E2D15-2926-9786-D856-78B5E0DBD075}"/>
              </a:ext>
            </a:extLst>
          </p:cNvPr>
          <p:cNvSpPr/>
          <p:nvPr/>
        </p:nvSpPr>
        <p:spPr>
          <a:xfrm>
            <a:off x="845389" y="603849"/>
            <a:ext cx="10627743" cy="58228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500" dirty="0"/>
              <a:t>“The Lord is not slow about His promise, as some count slowness, but is patient toward you, not wishing for any to perish but for all to come to repentance.” </a:t>
            </a:r>
          </a:p>
          <a:p>
            <a:pPr algn="ctr"/>
            <a:r>
              <a:rPr lang="en-US" sz="4500" dirty="0"/>
              <a:t>(2 Peter 3:9, NASB1995)</a:t>
            </a:r>
          </a:p>
        </p:txBody>
      </p:sp>
      <p:sp>
        <p:nvSpPr>
          <p:cNvPr id="3" name="Rectangle 2">
            <a:extLst>
              <a:ext uri="{FF2B5EF4-FFF2-40B4-BE49-F238E27FC236}">
                <a16:creationId xmlns:a16="http://schemas.microsoft.com/office/drawing/2014/main" id="{C9B1AC05-6890-66C1-DDF6-BCBE9BEE3686}"/>
              </a:ext>
            </a:extLst>
          </p:cNvPr>
          <p:cNvSpPr/>
          <p:nvPr/>
        </p:nvSpPr>
        <p:spPr>
          <a:xfrm>
            <a:off x="3994030" y="2372265"/>
            <a:ext cx="2024332" cy="8626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257D481-8910-3A3D-CC1A-F1EDD08D8D54}"/>
              </a:ext>
            </a:extLst>
          </p:cNvPr>
          <p:cNvSpPr/>
          <p:nvPr/>
        </p:nvSpPr>
        <p:spPr>
          <a:xfrm>
            <a:off x="7648754" y="3083943"/>
            <a:ext cx="1831675" cy="90578"/>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37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ful balloon light bulb on pastel background">
            <a:extLst>
              <a:ext uri="{FF2B5EF4-FFF2-40B4-BE49-F238E27FC236}">
                <a16:creationId xmlns:a16="http://schemas.microsoft.com/office/drawing/2014/main" id="{398FB772-27EE-42D3-7F72-426CB5BD13C0}"/>
              </a:ext>
            </a:extLst>
          </p:cNvPr>
          <p:cNvPicPr>
            <a:picLocks noChangeAspect="1"/>
          </p:cNvPicPr>
          <p:nvPr/>
        </p:nvPicPr>
        <p:blipFill rotWithShape="1">
          <a:blip r:embed="rId2">
            <a:extLst>
              <a:ext uri="{28A0092B-C50C-407E-A947-70E740481C1C}">
                <a14:useLocalDpi xmlns:a14="http://schemas.microsoft.com/office/drawing/2010/main" val="0"/>
              </a:ext>
            </a:extLst>
          </a:blip>
          <a:srcRect l="47476" t="-84"/>
          <a:stretch/>
        </p:blipFill>
        <p:spPr>
          <a:xfrm>
            <a:off x="1" y="0"/>
            <a:ext cx="12191999" cy="6857999"/>
          </a:xfrm>
          <a:prstGeom prst="rect">
            <a:avLst/>
          </a:prstGeom>
        </p:spPr>
      </p:pic>
      <p:sp>
        <p:nvSpPr>
          <p:cNvPr id="9" name="TextBox 8">
            <a:extLst>
              <a:ext uri="{FF2B5EF4-FFF2-40B4-BE49-F238E27FC236}">
                <a16:creationId xmlns:a16="http://schemas.microsoft.com/office/drawing/2014/main" id="{753B2F21-8FD2-2203-361B-EC7A8274D0E8}"/>
              </a:ext>
            </a:extLst>
          </p:cNvPr>
          <p:cNvSpPr txBox="1"/>
          <p:nvPr/>
        </p:nvSpPr>
        <p:spPr>
          <a:xfrm>
            <a:off x="681487" y="483079"/>
            <a:ext cx="4022398" cy="1092607"/>
          </a:xfrm>
          <a:prstGeom prst="rect">
            <a:avLst/>
          </a:prstGeom>
          <a:noFill/>
        </p:spPr>
        <p:txBody>
          <a:bodyPr wrap="square" rtlCol="0">
            <a:spAutoFit/>
          </a:bodyPr>
          <a:lstStyle/>
          <a:p>
            <a:r>
              <a:rPr lang="en-US" sz="6500" dirty="0"/>
              <a:t>Ten Virgins</a:t>
            </a:r>
          </a:p>
        </p:txBody>
      </p:sp>
      <p:sp>
        <p:nvSpPr>
          <p:cNvPr id="10" name="TextBox 9">
            <a:extLst>
              <a:ext uri="{FF2B5EF4-FFF2-40B4-BE49-F238E27FC236}">
                <a16:creationId xmlns:a16="http://schemas.microsoft.com/office/drawing/2014/main" id="{DE77F05D-0836-EC07-679B-BB322535B0AC}"/>
              </a:ext>
            </a:extLst>
          </p:cNvPr>
          <p:cNvSpPr txBox="1"/>
          <p:nvPr/>
        </p:nvSpPr>
        <p:spPr>
          <a:xfrm>
            <a:off x="1241541" y="1500869"/>
            <a:ext cx="10786336" cy="784830"/>
          </a:xfrm>
          <a:prstGeom prst="rect">
            <a:avLst/>
          </a:prstGeom>
          <a:noFill/>
        </p:spPr>
        <p:txBody>
          <a:bodyPr wrap="square" rtlCol="0">
            <a:spAutoFit/>
          </a:bodyPr>
          <a:lstStyle/>
          <a:p>
            <a:r>
              <a:rPr lang="en-US" sz="4500" dirty="0"/>
              <a:t>All the virgins arose to meet the bridegroom</a:t>
            </a:r>
          </a:p>
        </p:txBody>
      </p:sp>
      <p:sp>
        <p:nvSpPr>
          <p:cNvPr id="2" name="TextBox 1">
            <a:extLst>
              <a:ext uri="{FF2B5EF4-FFF2-40B4-BE49-F238E27FC236}">
                <a16:creationId xmlns:a16="http://schemas.microsoft.com/office/drawing/2014/main" id="{91AD9673-C662-CEB3-4001-BC5A8399B40A}"/>
              </a:ext>
            </a:extLst>
          </p:cNvPr>
          <p:cNvSpPr txBox="1"/>
          <p:nvPr/>
        </p:nvSpPr>
        <p:spPr>
          <a:xfrm>
            <a:off x="1176547" y="2463553"/>
            <a:ext cx="10550855" cy="1477328"/>
          </a:xfrm>
          <a:prstGeom prst="rect">
            <a:avLst/>
          </a:prstGeom>
          <a:noFill/>
        </p:spPr>
        <p:txBody>
          <a:bodyPr wrap="square" rtlCol="0">
            <a:spAutoFit/>
          </a:bodyPr>
          <a:lstStyle/>
          <a:p>
            <a:r>
              <a:rPr lang="en-US" sz="4500" dirty="0"/>
              <a:t>The foolish were not prepared to meet the bridegroom</a:t>
            </a:r>
          </a:p>
        </p:txBody>
      </p:sp>
      <p:sp>
        <p:nvSpPr>
          <p:cNvPr id="3" name="TextBox 2">
            <a:extLst>
              <a:ext uri="{FF2B5EF4-FFF2-40B4-BE49-F238E27FC236}">
                <a16:creationId xmlns:a16="http://schemas.microsoft.com/office/drawing/2014/main" id="{0A317175-DCFD-4B3E-CDF5-640A6785E2A1}"/>
              </a:ext>
            </a:extLst>
          </p:cNvPr>
          <p:cNvSpPr txBox="1"/>
          <p:nvPr/>
        </p:nvSpPr>
        <p:spPr>
          <a:xfrm>
            <a:off x="1176547" y="4118735"/>
            <a:ext cx="10696227" cy="1477328"/>
          </a:xfrm>
          <a:prstGeom prst="rect">
            <a:avLst/>
          </a:prstGeom>
          <a:noFill/>
        </p:spPr>
        <p:txBody>
          <a:bodyPr wrap="square" rtlCol="0">
            <a:spAutoFit/>
          </a:bodyPr>
          <a:lstStyle/>
          <a:p>
            <a:r>
              <a:rPr lang="en-US" sz="4500" dirty="0"/>
              <a:t>The difference between the foolish and prudent was </a:t>
            </a:r>
            <a:r>
              <a:rPr lang="en-US" sz="4500" i="1" dirty="0"/>
              <a:t>preparation</a:t>
            </a:r>
            <a:endParaRPr lang="en-US" sz="4500" dirty="0"/>
          </a:p>
        </p:txBody>
      </p:sp>
    </p:spTree>
    <p:extLst>
      <p:ext uri="{BB962C8B-B14F-4D97-AF65-F5344CB8AC3E}">
        <p14:creationId xmlns:p14="http://schemas.microsoft.com/office/powerpoint/2010/main" val="11008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ful balloon light bulb on pastel background">
            <a:extLst>
              <a:ext uri="{FF2B5EF4-FFF2-40B4-BE49-F238E27FC236}">
                <a16:creationId xmlns:a16="http://schemas.microsoft.com/office/drawing/2014/main" id="{398FB772-27EE-42D3-7F72-426CB5BD13C0}"/>
              </a:ext>
            </a:extLst>
          </p:cNvPr>
          <p:cNvPicPr>
            <a:picLocks noChangeAspect="1"/>
          </p:cNvPicPr>
          <p:nvPr/>
        </p:nvPicPr>
        <p:blipFill rotWithShape="1">
          <a:blip r:embed="rId2">
            <a:extLst>
              <a:ext uri="{28A0092B-C50C-407E-A947-70E740481C1C}">
                <a14:useLocalDpi xmlns:a14="http://schemas.microsoft.com/office/drawing/2010/main" val="0"/>
              </a:ext>
            </a:extLst>
          </a:blip>
          <a:srcRect l="47476" t="-84"/>
          <a:stretch/>
        </p:blipFill>
        <p:spPr>
          <a:xfrm>
            <a:off x="1" y="0"/>
            <a:ext cx="12191999" cy="6857999"/>
          </a:xfrm>
          <a:prstGeom prst="rect">
            <a:avLst/>
          </a:prstGeom>
        </p:spPr>
      </p:pic>
      <p:sp>
        <p:nvSpPr>
          <p:cNvPr id="9" name="TextBox 8">
            <a:extLst>
              <a:ext uri="{FF2B5EF4-FFF2-40B4-BE49-F238E27FC236}">
                <a16:creationId xmlns:a16="http://schemas.microsoft.com/office/drawing/2014/main" id="{753B2F21-8FD2-2203-361B-EC7A8274D0E8}"/>
              </a:ext>
            </a:extLst>
          </p:cNvPr>
          <p:cNvSpPr txBox="1"/>
          <p:nvPr/>
        </p:nvSpPr>
        <p:spPr>
          <a:xfrm>
            <a:off x="681487" y="483079"/>
            <a:ext cx="4303751" cy="1092607"/>
          </a:xfrm>
          <a:prstGeom prst="rect">
            <a:avLst/>
          </a:prstGeom>
          <a:noFill/>
        </p:spPr>
        <p:txBody>
          <a:bodyPr wrap="square" rtlCol="0">
            <a:spAutoFit/>
          </a:bodyPr>
          <a:lstStyle/>
          <a:p>
            <a:r>
              <a:rPr lang="en-US" sz="6500" dirty="0"/>
              <a:t>Ten Virgins</a:t>
            </a:r>
          </a:p>
        </p:txBody>
      </p:sp>
      <p:sp>
        <p:nvSpPr>
          <p:cNvPr id="10" name="TextBox 9">
            <a:extLst>
              <a:ext uri="{FF2B5EF4-FFF2-40B4-BE49-F238E27FC236}">
                <a16:creationId xmlns:a16="http://schemas.microsoft.com/office/drawing/2014/main" id="{DE77F05D-0836-EC07-679B-BB322535B0AC}"/>
              </a:ext>
            </a:extLst>
          </p:cNvPr>
          <p:cNvSpPr txBox="1"/>
          <p:nvPr/>
        </p:nvSpPr>
        <p:spPr>
          <a:xfrm>
            <a:off x="1259125" y="1430531"/>
            <a:ext cx="10768751" cy="1477328"/>
          </a:xfrm>
          <a:prstGeom prst="rect">
            <a:avLst/>
          </a:prstGeom>
          <a:noFill/>
        </p:spPr>
        <p:txBody>
          <a:bodyPr wrap="square" rtlCol="0">
            <a:spAutoFit/>
          </a:bodyPr>
          <a:lstStyle/>
          <a:p>
            <a:r>
              <a:rPr lang="en-US" sz="4500" dirty="0"/>
              <a:t>The point of this parable is to get people to realize they need to be </a:t>
            </a:r>
            <a:r>
              <a:rPr lang="en-US" sz="4500" i="1" dirty="0"/>
              <a:t>prepared</a:t>
            </a:r>
            <a:r>
              <a:rPr lang="en-US" sz="4500" dirty="0"/>
              <a:t> to see Jesus</a:t>
            </a:r>
          </a:p>
        </p:txBody>
      </p:sp>
      <p:sp>
        <p:nvSpPr>
          <p:cNvPr id="2" name="TextBox 1">
            <a:extLst>
              <a:ext uri="{FF2B5EF4-FFF2-40B4-BE49-F238E27FC236}">
                <a16:creationId xmlns:a16="http://schemas.microsoft.com/office/drawing/2014/main" id="{AD5C5CB8-32D6-C48A-035E-B27E451E9E6F}"/>
              </a:ext>
            </a:extLst>
          </p:cNvPr>
          <p:cNvSpPr txBox="1"/>
          <p:nvPr/>
        </p:nvSpPr>
        <p:spPr>
          <a:xfrm>
            <a:off x="1259125" y="3070481"/>
            <a:ext cx="9122369" cy="784830"/>
          </a:xfrm>
          <a:prstGeom prst="rect">
            <a:avLst/>
          </a:prstGeom>
          <a:noFill/>
        </p:spPr>
        <p:txBody>
          <a:bodyPr wrap="none" rtlCol="0">
            <a:spAutoFit/>
          </a:bodyPr>
          <a:lstStyle/>
          <a:p>
            <a:r>
              <a:rPr lang="en-US" sz="4500" dirty="0"/>
              <a:t>You can’t “share” spiritual preparation</a:t>
            </a:r>
          </a:p>
        </p:txBody>
      </p:sp>
      <p:sp>
        <p:nvSpPr>
          <p:cNvPr id="3" name="TextBox 2">
            <a:extLst>
              <a:ext uri="{FF2B5EF4-FFF2-40B4-BE49-F238E27FC236}">
                <a16:creationId xmlns:a16="http://schemas.microsoft.com/office/drawing/2014/main" id="{98860F99-E694-B0F1-33E4-A63F41D35527}"/>
              </a:ext>
            </a:extLst>
          </p:cNvPr>
          <p:cNvSpPr txBox="1"/>
          <p:nvPr/>
        </p:nvSpPr>
        <p:spPr>
          <a:xfrm>
            <a:off x="1259125" y="3855311"/>
            <a:ext cx="11391555" cy="3554819"/>
          </a:xfrm>
          <a:prstGeom prst="rect">
            <a:avLst/>
          </a:prstGeom>
          <a:noFill/>
        </p:spPr>
        <p:txBody>
          <a:bodyPr wrap="square" rtlCol="0">
            <a:spAutoFit/>
          </a:bodyPr>
          <a:lstStyle/>
          <a:p>
            <a:r>
              <a:rPr lang="en-US" sz="4500" dirty="0"/>
              <a:t>When Jesus comes, you can’t just fix your life up, it’s already too late</a:t>
            </a:r>
          </a:p>
          <a:p>
            <a:r>
              <a:rPr lang="en-US" sz="4500" dirty="0"/>
              <a:t>You can’t wait to get ready; you’ve got to get ready now before He comes!</a:t>
            </a:r>
          </a:p>
          <a:p>
            <a:endParaRPr lang="en-US" sz="4500" dirty="0"/>
          </a:p>
        </p:txBody>
      </p:sp>
    </p:spTree>
    <p:extLst>
      <p:ext uri="{BB962C8B-B14F-4D97-AF65-F5344CB8AC3E}">
        <p14:creationId xmlns:p14="http://schemas.microsoft.com/office/powerpoint/2010/main" val="204819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ful balloon light bulb on pastel background">
            <a:extLst>
              <a:ext uri="{FF2B5EF4-FFF2-40B4-BE49-F238E27FC236}">
                <a16:creationId xmlns:a16="http://schemas.microsoft.com/office/drawing/2014/main" id="{398FB772-27EE-42D3-7F72-426CB5BD13C0}"/>
              </a:ext>
            </a:extLst>
          </p:cNvPr>
          <p:cNvPicPr>
            <a:picLocks noChangeAspect="1"/>
          </p:cNvPicPr>
          <p:nvPr/>
        </p:nvPicPr>
        <p:blipFill rotWithShape="1">
          <a:blip r:embed="rId2">
            <a:extLst>
              <a:ext uri="{28A0092B-C50C-407E-A947-70E740481C1C}">
                <a14:useLocalDpi xmlns:a14="http://schemas.microsoft.com/office/drawing/2010/main" val="0"/>
              </a:ext>
            </a:extLst>
          </a:blip>
          <a:srcRect l="47476" t="-84"/>
          <a:stretch/>
        </p:blipFill>
        <p:spPr>
          <a:xfrm>
            <a:off x="1" y="0"/>
            <a:ext cx="12191999" cy="6857999"/>
          </a:xfrm>
          <a:prstGeom prst="rect">
            <a:avLst/>
          </a:prstGeom>
        </p:spPr>
      </p:pic>
      <p:sp>
        <p:nvSpPr>
          <p:cNvPr id="9" name="TextBox 8">
            <a:extLst>
              <a:ext uri="{FF2B5EF4-FFF2-40B4-BE49-F238E27FC236}">
                <a16:creationId xmlns:a16="http://schemas.microsoft.com/office/drawing/2014/main" id="{753B2F21-8FD2-2203-361B-EC7A8274D0E8}"/>
              </a:ext>
            </a:extLst>
          </p:cNvPr>
          <p:cNvSpPr txBox="1"/>
          <p:nvPr/>
        </p:nvSpPr>
        <p:spPr>
          <a:xfrm>
            <a:off x="681487" y="483079"/>
            <a:ext cx="5196799" cy="1092607"/>
          </a:xfrm>
          <a:prstGeom prst="rect">
            <a:avLst/>
          </a:prstGeom>
          <a:noFill/>
        </p:spPr>
        <p:txBody>
          <a:bodyPr wrap="square" rtlCol="0">
            <a:spAutoFit/>
          </a:bodyPr>
          <a:lstStyle/>
          <a:p>
            <a:r>
              <a:rPr lang="en-US" sz="6500" dirty="0"/>
              <a:t>Ten Virgins</a:t>
            </a:r>
          </a:p>
        </p:txBody>
      </p:sp>
      <p:sp>
        <p:nvSpPr>
          <p:cNvPr id="10" name="TextBox 9">
            <a:extLst>
              <a:ext uri="{FF2B5EF4-FFF2-40B4-BE49-F238E27FC236}">
                <a16:creationId xmlns:a16="http://schemas.microsoft.com/office/drawing/2014/main" id="{DE77F05D-0836-EC07-679B-BB322535B0AC}"/>
              </a:ext>
            </a:extLst>
          </p:cNvPr>
          <p:cNvSpPr txBox="1"/>
          <p:nvPr/>
        </p:nvSpPr>
        <p:spPr>
          <a:xfrm>
            <a:off x="1142384" y="1459571"/>
            <a:ext cx="9471804" cy="784830"/>
          </a:xfrm>
          <a:prstGeom prst="rect">
            <a:avLst/>
          </a:prstGeom>
          <a:noFill/>
        </p:spPr>
        <p:txBody>
          <a:bodyPr wrap="square" rtlCol="0">
            <a:spAutoFit/>
          </a:bodyPr>
          <a:lstStyle/>
          <a:p>
            <a:r>
              <a:rPr lang="en-US" sz="4500" dirty="0"/>
              <a:t>“Lord, lord”… “I do not know you”</a:t>
            </a:r>
          </a:p>
        </p:txBody>
      </p:sp>
      <p:sp>
        <p:nvSpPr>
          <p:cNvPr id="2" name="Rectangle 1">
            <a:extLst>
              <a:ext uri="{FF2B5EF4-FFF2-40B4-BE49-F238E27FC236}">
                <a16:creationId xmlns:a16="http://schemas.microsoft.com/office/drawing/2014/main" id="{D12A7499-9ECC-E6FF-8302-E35A56A5430D}"/>
              </a:ext>
            </a:extLst>
          </p:cNvPr>
          <p:cNvSpPr/>
          <p:nvPr/>
        </p:nvSpPr>
        <p:spPr>
          <a:xfrm>
            <a:off x="1553029" y="2540000"/>
            <a:ext cx="8752114" cy="41220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500" dirty="0"/>
              <a:t>“Not everyone who says to Me, ‘Lord, Lord,’ will enter the kingdom of heaven, but he who does the will of My Father who is in heaven </a:t>
            </a:r>
            <a:r>
              <a:rPr lang="en-US" sz="4500" i="1" dirty="0"/>
              <a:t>will enter</a:t>
            </a:r>
            <a:r>
              <a:rPr lang="en-US" sz="4500" dirty="0"/>
              <a:t>.”</a:t>
            </a:r>
          </a:p>
          <a:p>
            <a:pPr algn="ctr"/>
            <a:r>
              <a:rPr lang="en-US" sz="4500" dirty="0"/>
              <a:t>(Matthew 7:21, NASB1995)</a:t>
            </a:r>
          </a:p>
        </p:txBody>
      </p:sp>
      <p:sp>
        <p:nvSpPr>
          <p:cNvPr id="6" name="Rectangle 5">
            <a:extLst>
              <a:ext uri="{FF2B5EF4-FFF2-40B4-BE49-F238E27FC236}">
                <a16:creationId xmlns:a16="http://schemas.microsoft.com/office/drawing/2014/main" id="{47BC1DCA-70D5-5765-D091-9C6784DC359E}"/>
              </a:ext>
            </a:extLst>
          </p:cNvPr>
          <p:cNvSpPr/>
          <p:nvPr/>
        </p:nvSpPr>
        <p:spPr>
          <a:xfrm>
            <a:off x="2041995" y="3770341"/>
            <a:ext cx="2475781" cy="112143"/>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281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ful balloon light bulb on pastel background">
            <a:extLst>
              <a:ext uri="{FF2B5EF4-FFF2-40B4-BE49-F238E27FC236}">
                <a16:creationId xmlns:a16="http://schemas.microsoft.com/office/drawing/2014/main" id="{398FB772-27EE-42D3-7F72-426CB5BD13C0}"/>
              </a:ext>
            </a:extLst>
          </p:cNvPr>
          <p:cNvPicPr>
            <a:picLocks noChangeAspect="1"/>
          </p:cNvPicPr>
          <p:nvPr/>
        </p:nvPicPr>
        <p:blipFill rotWithShape="1">
          <a:blip r:embed="rId2">
            <a:extLst>
              <a:ext uri="{28A0092B-C50C-407E-A947-70E740481C1C}">
                <a14:useLocalDpi xmlns:a14="http://schemas.microsoft.com/office/drawing/2010/main" val="0"/>
              </a:ext>
            </a:extLst>
          </a:blip>
          <a:srcRect l="47476" t="-84"/>
          <a:stretch/>
        </p:blipFill>
        <p:spPr>
          <a:xfrm>
            <a:off x="1" y="0"/>
            <a:ext cx="12191999" cy="6857999"/>
          </a:xfrm>
          <a:prstGeom prst="rect">
            <a:avLst/>
          </a:prstGeom>
        </p:spPr>
      </p:pic>
      <p:sp>
        <p:nvSpPr>
          <p:cNvPr id="9" name="TextBox 8">
            <a:extLst>
              <a:ext uri="{FF2B5EF4-FFF2-40B4-BE49-F238E27FC236}">
                <a16:creationId xmlns:a16="http://schemas.microsoft.com/office/drawing/2014/main" id="{753B2F21-8FD2-2203-361B-EC7A8274D0E8}"/>
              </a:ext>
            </a:extLst>
          </p:cNvPr>
          <p:cNvSpPr txBox="1"/>
          <p:nvPr/>
        </p:nvSpPr>
        <p:spPr>
          <a:xfrm>
            <a:off x="681487" y="483079"/>
            <a:ext cx="3875999" cy="1092607"/>
          </a:xfrm>
          <a:prstGeom prst="rect">
            <a:avLst/>
          </a:prstGeom>
          <a:noFill/>
        </p:spPr>
        <p:txBody>
          <a:bodyPr wrap="square" rtlCol="0">
            <a:spAutoFit/>
          </a:bodyPr>
          <a:lstStyle/>
          <a:p>
            <a:r>
              <a:rPr lang="en-US" sz="6500" dirty="0"/>
              <a:t>Ten Virgins</a:t>
            </a:r>
          </a:p>
        </p:txBody>
      </p:sp>
      <p:sp>
        <p:nvSpPr>
          <p:cNvPr id="10" name="TextBox 9">
            <a:extLst>
              <a:ext uri="{FF2B5EF4-FFF2-40B4-BE49-F238E27FC236}">
                <a16:creationId xmlns:a16="http://schemas.microsoft.com/office/drawing/2014/main" id="{DE77F05D-0836-EC07-679B-BB322535B0AC}"/>
              </a:ext>
            </a:extLst>
          </p:cNvPr>
          <p:cNvSpPr txBox="1"/>
          <p:nvPr/>
        </p:nvSpPr>
        <p:spPr>
          <a:xfrm>
            <a:off x="1247681" y="1409457"/>
            <a:ext cx="9471804" cy="2169825"/>
          </a:xfrm>
          <a:prstGeom prst="rect">
            <a:avLst/>
          </a:prstGeom>
          <a:noFill/>
        </p:spPr>
        <p:txBody>
          <a:bodyPr wrap="square" rtlCol="0">
            <a:spAutoFit/>
          </a:bodyPr>
          <a:lstStyle/>
          <a:p>
            <a:r>
              <a:rPr lang="en-US" sz="4500" dirty="0"/>
              <a:t>To get into heaven, you must be prepared</a:t>
            </a:r>
          </a:p>
          <a:p>
            <a:pPr marL="685800" indent="-685800">
              <a:buFont typeface="Arial" panose="020B0604020202020204" pitchFamily="34" charset="0"/>
              <a:buChar char="•"/>
            </a:pPr>
            <a:r>
              <a:rPr lang="en-US" sz="4500" dirty="0"/>
              <a:t>You can’t stumble into heaven</a:t>
            </a:r>
          </a:p>
        </p:txBody>
      </p:sp>
      <p:sp>
        <p:nvSpPr>
          <p:cNvPr id="2" name="TextBox 1">
            <a:extLst>
              <a:ext uri="{FF2B5EF4-FFF2-40B4-BE49-F238E27FC236}">
                <a16:creationId xmlns:a16="http://schemas.microsoft.com/office/drawing/2014/main" id="{11E17116-11B4-D14F-CE5F-82A2738838EA}"/>
              </a:ext>
            </a:extLst>
          </p:cNvPr>
          <p:cNvSpPr txBox="1"/>
          <p:nvPr/>
        </p:nvSpPr>
        <p:spPr>
          <a:xfrm>
            <a:off x="1247681" y="3741312"/>
            <a:ext cx="10770148" cy="1477328"/>
          </a:xfrm>
          <a:prstGeom prst="rect">
            <a:avLst/>
          </a:prstGeom>
          <a:noFill/>
        </p:spPr>
        <p:txBody>
          <a:bodyPr wrap="square" rtlCol="0">
            <a:spAutoFit/>
          </a:bodyPr>
          <a:lstStyle/>
          <a:p>
            <a:r>
              <a:rPr lang="en-US" sz="4500" u="sng" dirty="0"/>
              <a:t>Key message</a:t>
            </a:r>
            <a:r>
              <a:rPr lang="en-US" sz="4500" dirty="0"/>
              <a:t>: Be on the alert… you don’t know when Jesus is coming back</a:t>
            </a:r>
          </a:p>
        </p:txBody>
      </p:sp>
      <p:sp>
        <p:nvSpPr>
          <p:cNvPr id="3" name="TextBox 2">
            <a:extLst>
              <a:ext uri="{FF2B5EF4-FFF2-40B4-BE49-F238E27FC236}">
                <a16:creationId xmlns:a16="http://schemas.microsoft.com/office/drawing/2014/main" id="{9044CA42-C1CF-DF07-6F48-5CA207872203}"/>
              </a:ext>
            </a:extLst>
          </p:cNvPr>
          <p:cNvSpPr txBox="1"/>
          <p:nvPr/>
        </p:nvSpPr>
        <p:spPr>
          <a:xfrm>
            <a:off x="1247681" y="5301596"/>
            <a:ext cx="10770149" cy="1477328"/>
          </a:xfrm>
          <a:prstGeom prst="rect">
            <a:avLst/>
          </a:prstGeom>
          <a:noFill/>
        </p:spPr>
        <p:txBody>
          <a:bodyPr wrap="square" rtlCol="0">
            <a:spAutoFit/>
          </a:bodyPr>
          <a:lstStyle/>
          <a:p>
            <a:r>
              <a:rPr lang="en-US" sz="4500" dirty="0"/>
              <a:t>Jesus is making you ask yourself the question: Am I prepared?</a:t>
            </a:r>
          </a:p>
        </p:txBody>
      </p:sp>
    </p:spTree>
    <p:extLst>
      <p:ext uri="{BB962C8B-B14F-4D97-AF65-F5344CB8AC3E}">
        <p14:creationId xmlns:p14="http://schemas.microsoft.com/office/powerpoint/2010/main" val="278901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945</Words>
  <Application>Microsoft Office PowerPoint</Application>
  <PresentationFormat>Widescreen</PresentationFormat>
  <Paragraphs>87</Paragraphs>
  <Slides>20</Slides>
  <Notes>3</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Ten Virgins and Talents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Haub</dc:creator>
  <cp:lastModifiedBy>Michael Haub</cp:lastModifiedBy>
  <cp:revision>1</cp:revision>
  <dcterms:created xsi:type="dcterms:W3CDTF">2023-04-29T13:16:23Z</dcterms:created>
  <dcterms:modified xsi:type="dcterms:W3CDTF">2023-04-30T21:27:04Z</dcterms:modified>
</cp:coreProperties>
</file>