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0" r:id="rId5"/>
    <p:sldId id="272" r:id="rId6"/>
    <p:sldId id="260" r:id="rId7"/>
    <p:sldId id="261" r:id="rId8"/>
    <p:sldId id="262" r:id="rId9"/>
    <p:sldId id="263" r:id="rId10"/>
    <p:sldId id="264" r:id="rId11"/>
    <p:sldId id="265" r:id="rId12"/>
    <p:sldId id="266" r:id="rId13"/>
    <p:sldId id="267" r:id="rId14"/>
    <p:sldId id="279" r:id="rId15"/>
    <p:sldId id="268" r:id="rId16"/>
    <p:sldId id="278" r:id="rId17"/>
    <p:sldId id="273" r:id="rId18"/>
    <p:sldId id="270" r:id="rId19"/>
    <p:sldId id="277" r:id="rId20"/>
    <p:sldId id="271"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A09973-AAA4-4FD3-B11F-83AB07C20B69}" v="1062" dt="2023-06-25T14:24:24.5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94660"/>
  </p:normalViewPr>
  <p:slideViewPr>
    <p:cSldViewPr snapToGrid="0">
      <p:cViewPr varScale="1">
        <p:scale>
          <a:sx n="105" d="100"/>
          <a:sy n="105" d="100"/>
        </p:scale>
        <p:origin x="756"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Haub" userId="9f83edd91ca96e34" providerId="LiveId" clId="{78E75D61-FB38-004E-8795-453C25F21C47}"/>
    <pc:docChg chg="undo redo custSel addSld delSld modSld sldOrd">
      <pc:chgData name="Michael Haub" userId="9f83edd91ca96e34" providerId="LiveId" clId="{78E75D61-FB38-004E-8795-453C25F21C47}" dt="2023-06-23T02:47:48.677" v="3686" actId="255"/>
      <pc:docMkLst>
        <pc:docMk/>
      </pc:docMkLst>
      <pc:sldChg chg="modSp">
        <pc:chgData name="Michael Haub" userId="9f83edd91ca96e34" providerId="LiveId" clId="{78E75D61-FB38-004E-8795-453C25F21C47}" dt="2023-06-23T02:47:48.677" v="3686" actId="255"/>
        <pc:sldMkLst>
          <pc:docMk/>
          <pc:sldMk cId="4235131604" sldId="257"/>
        </pc:sldMkLst>
        <pc:spChg chg="mod">
          <ac:chgData name="Michael Haub" userId="9f83edd91ca96e34" providerId="LiveId" clId="{78E75D61-FB38-004E-8795-453C25F21C47}" dt="2023-06-23T02:47:48.677" v="3686" actId="255"/>
          <ac:spMkLst>
            <pc:docMk/>
            <pc:sldMk cId="4235131604" sldId="257"/>
            <ac:spMk id="3" creationId="{CE477BA3-7639-8AEE-D3F9-A53D9B961224}"/>
          </ac:spMkLst>
        </pc:spChg>
      </pc:sldChg>
      <pc:sldChg chg="modSp">
        <pc:chgData name="Michael Haub" userId="9f83edd91ca96e34" providerId="LiveId" clId="{78E75D61-FB38-004E-8795-453C25F21C47}" dt="2023-06-23T02:46:49.449" v="3656" actId="20577"/>
        <pc:sldMkLst>
          <pc:docMk/>
          <pc:sldMk cId="673807886" sldId="258"/>
        </pc:sldMkLst>
        <pc:spChg chg="mod">
          <ac:chgData name="Michael Haub" userId="9f83edd91ca96e34" providerId="LiveId" clId="{78E75D61-FB38-004E-8795-453C25F21C47}" dt="2023-06-23T02:46:42.675" v="3655" actId="1076"/>
          <ac:spMkLst>
            <pc:docMk/>
            <pc:sldMk cId="673807886" sldId="258"/>
            <ac:spMk id="2" creationId="{45C5927F-EF01-D708-F25B-E14153068E12}"/>
          </ac:spMkLst>
        </pc:spChg>
        <pc:spChg chg="mod">
          <ac:chgData name="Michael Haub" userId="9f83edd91ca96e34" providerId="LiveId" clId="{78E75D61-FB38-004E-8795-453C25F21C47}" dt="2023-06-23T02:46:49.449" v="3656" actId="20577"/>
          <ac:spMkLst>
            <pc:docMk/>
            <pc:sldMk cId="673807886" sldId="258"/>
            <ac:spMk id="3" creationId="{44F38CE5-14F8-F5AD-F003-3E1BA7CC54E0}"/>
          </ac:spMkLst>
        </pc:spChg>
      </pc:sldChg>
      <pc:sldChg chg="modSp">
        <pc:chgData name="Michael Haub" userId="9f83edd91ca96e34" providerId="LiveId" clId="{78E75D61-FB38-004E-8795-453C25F21C47}" dt="2023-06-23T02:46:06.856" v="3649" actId="14100"/>
        <pc:sldMkLst>
          <pc:docMk/>
          <pc:sldMk cId="1696104269" sldId="260"/>
        </pc:sldMkLst>
        <pc:spChg chg="mod">
          <ac:chgData name="Michael Haub" userId="9f83edd91ca96e34" providerId="LiveId" clId="{78E75D61-FB38-004E-8795-453C25F21C47}" dt="2023-06-23T02:46:06.856" v="3649" actId="14100"/>
          <ac:spMkLst>
            <pc:docMk/>
            <pc:sldMk cId="1696104269" sldId="260"/>
            <ac:spMk id="3" creationId="{9C7F968A-5E15-CCE9-7FDC-7081EA4D3471}"/>
          </ac:spMkLst>
        </pc:spChg>
      </pc:sldChg>
      <pc:sldChg chg="modSp">
        <pc:chgData name="Michael Haub" userId="9f83edd91ca96e34" providerId="LiveId" clId="{78E75D61-FB38-004E-8795-453C25F21C47}" dt="2023-06-23T02:45:48.299" v="3646" actId="255"/>
        <pc:sldMkLst>
          <pc:docMk/>
          <pc:sldMk cId="1523544491" sldId="261"/>
        </pc:sldMkLst>
        <pc:spChg chg="mod">
          <ac:chgData name="Michael Haub" userId="9f83edd91ca96e34" providerId="LiveId" clId="{78E75D61-FB38-004E-8795-453C25F21C47}" dt="2023-06-23T02:45:48.299" v="3646" actId="255"/>
          <ac:spMkLst>
            <pc:docMk/>
            <pc:sldMk cId="1523544491" sldId="261"/>
            <ac:spMk id="3" creationId="{9C7F968A-5E15-CCE9-7FDC-7081EA4D3471}"/>
          </ac:spMkLst>
        </pc:spChg>
      </pc:sldChg>
      <pc:sldChg chg="modSp">
        <pc:chgData name="Michael Haub" userId="9f83edd91ca96e34" providerId="LiveId" clId="{78E75D61-FB38-004E-8795-453C25F21C47}" dt="2023-06-23T02:45:41.133" v="3645" actId="255"/>
        <pc:sldMkLst>
          <pc:docMk/>
          <pc:sldMk cId="254166422" sldId="262"/>
        </pc:sldMkLst>
        <pc:spChg chg="mod">
          <ac:chgData name="Michael Haub" userId="9f83edd91ca96e34" providerId="LiveId" clId="{78E75D61-FB38-004E-8795-453C25F21C47}" dt="2023-06-23T02:45:41.133" v="3645" actId="255"/>
          <ac:spMkLst>
            <pc:docMk/>
            <pc:sldMk cId="254166422" sldId="262"/>
            <ac:spMk id="3" creationId="{9C7F968A-5E15-CCE9-7FDC-7081EA4D3471}"/>
          </ac:spMkLst>
        </pc:spChg>
      </pc:sldChg>
      <pc:sldChg chg="modSp">
        <pc:chgData name="Michael Haub" userId="9f83edd91ca96e34" providerId="LiveId" clId="{78E75D61-FB38-004E-8795-453C25F21C47}" dt="2023-06-23T02:45:33.978" v="3644" actId="255"/>
        <pc:sldMkLst>
          <pc:docMk/>
          <pc:sldMk cId="714752002" sldId="263"/>
        </pc:sldMkLst>
        <pc:spChg chg="mod">
          <ac:chgData name="Michael Haub" userId="9f83edd91ca96e34" providerId="LiveId" clId="{78E75D61-FB38-004E-8795-453C25F21C47}" dt="2023-06-23T02:45:33.978" v="3644" actId="255"/>
          <ac:spMkLst>
            <pc:docMk/>
            <pc:sldMk cId="714752002" sldId="263"/>
            <ac:spMk id="3" creationId="{9C7F968A-5E15-CCE9-7FDC-7081EA4D3471}"/>
          </ac:spMkLst>
        </pc:spChg>
      </pc:sldChg>
      <pc:sldChg chg="modSp">
        <pc:chgData name="Michael Haub" userId="9f83edd91ca96e34" providerId="LiveId" clId="{78E75D61-FB38-004E-8795-453C25F21C47}" dt="2023-06-23T02:45:23.766" v="3643" actId="255"/>
        <pc:sldMkLst>
          <pc:docMk/>
          <pc:sldMk cId="1174583831" sldId="264"/>
        </pc:sldMkLst>
        <pc:spChg chg="mod">
          <ac:chgData name="Michael Haub" userId="9f83edd91ca96e34" providerId="LiveId" clId="{78E75D61-FB38-004E-8795-453C25F21C47}" dt="2023-06-23T02:45:03.973" v="3634" actId="255"/>
          <ac:spMkLst>
            <pc:docMk/>
            <pc:sldMk cId="1174583831" sldId="264"/>
            <ac:spMk id="3" creationId="{9C7F968A-5E15-CCE9-7FDC-7081EA4D3471}"/>
          </ac:spMkLst>
        </pc:spChg>
        <pc:spChg chg="mod">
          <ac:chgData name="Michael Haub" userId="9f83edd91ca96e34" providerId="LiveId" clId="{78E75D61-FB38-004E-8795-453C25F21C47}" dt="2023-06-23T02:45:23.766" v="3643" actId="255"/>
          <ac:spMkLst>
            <pc:docMk/>
            <pc:sldMk cId="1174583831" sldId="264"/>
            <ac:spMk id="4" creationId="{5C2FD89D-0581-70BE-363D-56A1C520D57B}"/>
          </ac:spMkLst>
        </pc:spChg>
      </pc:sldChg>
      <pc:sldChg chg="modSp">
        <pc:chgData name="Michael Haub" userId="9f83edd91ca96e34" providerId="LiveId" clId="{78E75D61-FB38-004E-8795-453C25F21C47}" dt="2023-06-23T02:44:50.189" v="3633" actId="255"/>
        <pc:sldMkLst>
          <pc:docMk/>
          <pc:sldMk cId="3325029469" sldId="265"/>
        </pc:sldMkLst>
        <pc:spChg chg="mod">
          <ac:chgData name="Michael Haub" userId="9f83edd91ca96e34" providerId="LiveId" clId="{78E75D61-FB38-004E-8795-453C25F21C47}" dt="2023-06-23T02:44:50.189" v="3633" actId="255"/>
          <ac:spMkLst>
            <pc:docMk/>
            <pc:sldMk cId="3325029469" sldId="265"/>
            <ac:spMk id="3" creationId="{9C7F968A-5E15-CCE9-7FDC-7081EA4D3471}"/>
          </ac:spMkLst>
        </pc:spChg>
      </pc:sldChg>
      <pc:sldChg chg="modSp">
        <pc:chgData name="Michael Haub" userId="9f83edd91ca96e34" providerId="LiveId" clId="{78E75D61-FB38-004E-8795-453C25F21C47}" dt="2023-06-23T02:44:32.291" v="3632" actId="14100"/>
        <pc:sldMkLst>
          <pc:docMk/>
          <pc:sldMk cId="3053056517" sldId="266"/>
        </pc:sldMkLst>
        <pc:spChg chg="mod">
          <ac:chgData name="Michael Haub" userId="9f83edd91ca96e34" providerId="LiveId" clId="{78E75D61-FB38-004E-8795-453C25F21C47}" dt="2023-06-23T02:44:32.291" v="3632" actId="14100"/>
          <ac:spMkLst>
            <pc:docMk/>
            <pc:sldMk cId="3053056517" sldId="266"/>
            <ac:spMk id="3" creationId="{9C7F968A-5E15-CCE9-7FDC-7081EA4D3471}"/>
          </ac:spMkLst>
        </pc:spChg>
      </pc:sldChg>
      <pc:sldChg chg="modSp">
        <pc:chgData name="Michael Haub" userId="9f83edd91ca96e34" providerId="LiveId" clId="{78E75D61-FB38-004E-8795-453C25F21C47}" dt="2023-06-23T02:43:27.042" v="3626" actId="20577"/>
        <pc:sldMkLst>
          <pc:docMk/>
          <pc:sldMk cId="2155216881" sldId="267"/>
        </pc:sldMkLst>
        <pc:spChg chg="mod">
          <ac:chgData name="Michael Haub" userId="9f83edd91ca96e34" providerId="LiveId" clId="{78E75D61-FB38-004E-8795-453C25F21C47}" dt="2023-06-23T02:43:27.042" v="3626" actId="20577"/>
          <ac:spMkLst>
            <pc:docMk/>
            <pc:sldMk cId="2155216881" sldId="267"/>
            <ac:spMk id="3" creationId="{9C7F968A-5E15-CCE9-7FDC-7081EA4D3471}"/>
          </ac:spMkLst>
        </pc:spChg>
      </pc:sldChg>
      <pc:sldChg chg="addSp delSp modSp add ord">
        <pc:chgData name="Michael Haub" userId="9f83edd91ca96e34" providerId="LiveId" clId="{78E75D61-FB38-004E-8795-453C25F21C47}" dt="2023-06-23T02:41:06.070" v="3553" actId="20577"/>
        <pc:sldMkLst>
          <pc:docMk/>
          <pc:sldMk cId="4178532965" sldId="268"/>
        </pc:sldMkLst>
        <pc:spChg chg="del">
          <ac:chgData name="Michael Haub" userId="9f83edd91ca96e34" providerId="LiveId" clId="{78E75D61-FB38-004E-8795-453C25F21C47}" dt="2023-06-22T22:11:43.064" v="3" actId="478"/>
          <ac:spMkLst>
            <pc:docMk/>
            <pc:sldMk cId="4178532965" sldId="268"/>
            <ac:spMk id="2" creationId="{35273B1E-9ECF-8F8A-2C1B-A42A49F4ACE4}"/>
          </ac:spMkLst>
        </pc:spChg>
        <pc:spChg chg="del">
          <ac:chgData name="Michael Haub" userId="9f83edd91ca96e34" providerId="LiveId" clId="{78E75D61-FB38-004E-8795-453C25F21C47}" dt="2023-06-22T22:11:41.426" v="2" actId="478"/>
          <ac:spMkLst>
            <pc:docMk/>
            <pc:sldMk cId="4178532965" sldId="268"/>
            <ac:spMk id="3" creationId="{CE477BA3-7639-8AEE-D3F9-A53D9B961224}"/>
          </ac:spMkLst>
        </pc:spChg>
        <pc:spChg chg="add mod">
          <ac:chgData name="Michael Haub" userId="9f83edd91ca96e34" providerId="LiveId" clId="{78E75D61-FB38-004E-8795-453C25F21C47}" dt="2023-06-23T02:41:06.070" v="3553" actId="20577"/>
          <ac:spMkLst>
            <pc:docMk/>
            <pc:sldMk cId="4178532965" sldId="268"/>
            <ac:spMk id="5" creationId="{B8F8D88F-8991-D034-44E2-8FA227B5E7BC}"/>
          </ac:spMkLst>
        </pc:spChg>
        <pc:spChg chg="add mod">
          <ac:chgData name="Michael Haub" userId="9f83edd91ca96e34" providerId="LiveId" clId="{78E75D61-FB38-004E-8795-453C25F21C47}" dt="2023-06-22T22:12:31.991" v="42" actId="255"/>
          <ac:spMkLst>
            <pc:docMk/>
            <pc:sldMk cId="4178532965" sldId="268"/>
            <ac:spMk id="7" creationId="{31ABEC77-2F6D-D7DA-4B6E-0F2117B81D44}"/>
          </ac:spMkLst>
        </pc:spChg>
      </pc:sldChg>
      <pc:sldChg chg="add del">
        <pc:chgData name="Michael Haub" userId="9f83edd91ca96e34" providerId="LiveId" clId="{78E75D61-FB38-004E-8795-453C25F21C47}" dt="2023-06-22T22:17:20.217" v="595" actId="21"/>
        <pc:sldMkLst>
          <pc:docMk/>
          <pc:sldMk cId="2456700960" sldId="269"/>
        </pc:sldMkLst>
      </pc:sldChg>
      <pc:sldChg chg="modSp add">
        <pc:chgData name="Michael Haub" userId="9f83edd91ca96e34" providerId="LiveId" clId="{78E75D61-FB38-004E-8795-453C25F21C47}" dt="2023-06-23T02:40:24.494" v="3549" actId="20577"/>
        <pc:sldMkLst>
          <pc:docMk/>
          <pc:sldMk cId="1450489781" sldId="270"/>
        </pc:sldMkLst>
        <pc:spChg chg="mod">
          <ac:chgData name="Michael Haub" userId="9f83edd91ca96e34" providerId="LiveId" clId="{78E75D61-FB38-004E-8795-453C25F21C47}" dt="2023-06-22T22:17:39.536" v="621" actId="20577"/>
          <ac:spMkLst>
            <pc:docMk/>
            <pc:sldMk cId="1450489781" sldId="270"/>
            <ac:spMk id="2" creationId="{35273B1E-9ECF-8F8A-2C1B-A42A49F4ACE4}"/>
          </ac:spMkLst>
        </pc:spChg>
        <pc:spChg chg="mod">
          <ac:chgData name="Michael Haub" userId="9f83edd91ca96e34" providerId="LiveId" clId="{78E75D61-FB38-004E-8795-453C25F21C47}" dt="2023-06-23T02:40:24.494" v="3549" actId="20577"/>
          <ac:spMkLst>
            <pc:docMk/>
            <pc:sldMk cId="1450489781" sldId="270"/>
            <ac:spMk id="3" creationId="{CE477BA3-7639-8AEE-D3F9-A53D9B961224}"/>
          </ac:spMkLst>
        </pc:spChg>
      </pc:sldChg>
      <pc:sldChg chg="addSp delSp modSp add">
        <pc:chgData name="Michael Haub" userId="9f83edd91ca96e34" providerId="LiveId" clId="{78E75D61-FB38-004E-8795-453C25F21C47}" dt="2023-06-23T02:39:37.906" v="3481" actId="14100"/>
        <pc:sldMkLst>
          <pc:docMk/>
          <pc:sldMk cId="452478266" sldId="271"/>
        </pc:sldMkLst>
        <pc:spChg chg="mod">
          <ac:chgData name="Michael Haub" userId="9f83edd91ca96e34" providerId="LiveId" clId="{78E75D61-FB38-004E-8795-453C25F21C47}" dt="2023-06-22T22:20:56.954" v="1126" actId="20577"/>
          <ac:spMkLst>
            <pc:docMk/>
            <pc:sldMk cId="452478266" sldId="271"/>
            <ac:spMk id="2" creationId="{35273B1E-9ECF-8F8A-2C1B-A42A49F4ACE4}"/>
          </ac:spMkLst>
        </pc:spChg>
        <pc:spChg chg="mod">
          <ac:chgData name="Michael Haub" userId="9f83edd91ca96e34" providerId="LiveId" clId="{78E75D61-FB38-004E-8795-453C25F21C47}" dt="2023-06-23T02:39:37.906" v="3481" actId="14100"/>
          <ac:spMkLst>
            <pc:docMk/>
            <pc:sldMk cId="452478266" sldId="271"/>
            <ac:spMk id="3" creationId="{CE477BA3-7639-8AEE-D3F9-A53D9B961224}"/>
          </ac:spMkLst>
        </pc:spChg>
        <pc:spChg chg="add del">
          <ac:chgData name="Michael Haub" userId="9f83edd91ca96e34" providerId="LiveId" clId="{78E75D61-FB38-004E-8795-453C25F21C47}" dt="2023-06-23T02:26:33.558" v="2589" actId="21"/>
          <ac:spMkLst>
            <pc:docMk/>
            <pc:sldMk cId="452478266" sldId="271"/>
            <ac:spMk id="6" creationId="{641ADF03-37AD-2716-E11A-E321B46EA583}"/>
          </ac:spMkLst>
        </pc:spChg>
      </pc:sldChg>
      <pc:sldChg chg="add del">
        <pc:chgData name="Michael Haub" userId="9f83edd91ca96e34" providerId="LiveId" clId="{78E75D61-FB38-004E-8795-453C25F21C47}" dt="2023-06-22T22:17:22.049" v="596" actId="21"/>
        <pc:sldMkLst>
          <pc:docMk/>
          <pc:sldMk cId="1017963808" sldId="271"/>
        </pc:sldMkLst>
      </pc:sldChg>
      <pc:sldChg chg="modSp add ord">
        <pc:chgData name="Michael Haub" userId="9f83edd91ca96e34" providerId="LiveId" clId="{78E75D61-FB38-004E-8795-453C25F21C47}" dt="2023-06-23T02:46:24.203" v="3652" actId="14100"/>
        <pc:sldMkLst>
          <pc:docMk/>
          <pc:sldMk cId="2363256824" sldId="272"/>
        </pc:sldMkLst>
        <pc:spChg chg="mod">
          <ac:chgData name="Michael Haub" userId="9f83edd91ca96e34" providerId="LiveId" clId="{78E75D61-FB38-004E-8795-453C25F21C47}" dt="2023-06-22T22:26:32.586" v="1436" actId="20577"/>
          <ac:spMkLst>
            <pc:docMk/>
            <pc:sldMk cId="2363256824" sldId="272"/>
            <ac:spMk id="2" creationId="{35273B1E-9ECF-8F8A-2C1B-A42A49F4ACE4}"/>
          </ac:spMkLst>
        </pc:spChg>
        <pc:spChg chg="mod">
          <ac:chgData name="Michael Haub" userId="9f83edd91ca96e34" providerId="LiveId" clId="{78E75D61-FB38-004E-8795-453C25F21C47}" dt="2023-06-23T02:46:24.203" v="3652" actId="14100"/>
          <ac:spMkLst>
            <pc:docMk/>
            <pc:sldMk cId="2363256824" sldId="272"/>
            <ac:spMk id="3" creationId="{CE477BA3-7639-8AEE-D3F9-A53D9B961224}"/>
          </ac:spMkLst>
        </pc:spChg>
      </pc:sldChg>
      <pc:sldChg chg="addSp delSp modSp add ord">
        <pc:chgData name="Michael Haub" userId="9f83edd91ca96e34" providerId="LiveId" clId="{78E75D61-FB38-004E-8795-453C25F21C47}" dt="2023-06-23T02:17:18.413" v="2474" actId="21"/>
        <pc:sldMkLst>
          <pc:docMk/>
          <pc:sldMk cId="1169078729" sldId="273"/>
        </pc:sldMkLst>
        <pc:spChg chg="add del mod">
          <ac:chgData name="Michael Haub" userId="9f83edd91ca96e34" providerId="LiveId" clId="{78E75D61-FB38-004E-8795-453C25F21C47}" dt="2023-06-23T02:12:53.939" v="2285" actId="478"/>
          <ac:spMkLst>
            <pc:docMk/>
            <pc:sldMk cId="1169078729" sldId="273"/>
            <ac:spMk id="3" creationId="{0B444DD5-40A6-1D6C-06F1-71F5B18E291A}"/>
          </ac:spMkLst>
        </pc:spChg>
        <pc:spChg chg="del">
          <ac:chgData name="Michael Haub" userId="9f83edd91ca96e34" providerId="LiveId" clId="{78E75D61-FB38-004E-8795-453C25F21C47}" dt="2023-06-23T02:12:49.535" v="2284" actId="478"/>
          <ac:spMkLst>
            <pc:docMk/>
            <pc:sldMk cId="1169078729" sldId="273"/>
            <ac:spMk id="5" creationId="{B8F8D88F-8991-D034-44E2-8FA227B5E7BC}"/>
          </ac:spMkLst>
        </pc:spChg>
        <pc:spChg chg="add del mod">
          <ac:chgData name="Michael Haub" userId="9f83edd91ca96e34" providerId="LiveId" clId="{78E75D61-FB38-004E-8795-453C25F21C47}" dt="2023-06-23T02:12:56.739" v="2286" actId="478"/>
          <ac:spMkLst>
            <pc:docMk/>
            <pc:sldMk cId="1169078729" sldId="273"/>
            <ac:spMk id="6" creationId="{C61DA1EA-70B2-FCEB-22AA-7286D721AA98}"/>
          </ac:spMkLst>
        </pc:spChg>
        <pc:spChg chg="del">
          <ac:chgData name="Michael Haub" userId="9f83edd91ca96e34" providerId="LiveId" clId="{78E75D61-FB38-004E-8795-453C25F21C47}" dt="2023-06-23T02:12:49.535" v="2284" actId="478"/>
          <ac:spMkLst>
            <pc:docMk/>
            <pc:sldMk cId="1169078729" sldId="273"/>
            <ac:spMk id="7" creationId="{31ABEC77-2F6D-D7DA-4B6E-0F2117B81D44}"/>
          </ac:spMkLst>
        </pc:spChg>
        <pc:spChg chg="add mod">
          <ac:chgData name="Michael Haub" userId="9f83edd91ca96e34" providerId="LiveId" clId="{78E75D61-FB38-004E-8795-453C25F21C47}" dt="2023-06-23T02:17:13.660" v="2473" actId="1076"/>
          <ac:spMkLst>
            <pc:docMk/>
            <pc:sldMk cId="1169078729" sldId="273"/>
            <ac:spMk id="8" creationId="{5EA6CD00-C7BB-E83A-F629-46031A9ED8AE}"/>
          </ac:spMkLst>
        </pc:spChg>
        <pc:spChg chg="add del mod">
          <ac:chgData name="Michael Haub" userId="9f83edd91ca96e34" providerId="LiveId" clId="{78E75D61-FB38-004E-8795-453C25F21C47}" dt="2023-06-23T02:17:18.413" v="2474" actId="21"/>
          <ac:spMkLst>
            <pc:docMk/>
            <pc:sldMk cId="1169078729" sldId="273"/>
            <ac:spMk id="9" creationId="{EFFCF7D2-9541-E35F-8642-1016C1080B1B}"/>
          </ac:spMkLst>
        </pc:spChg>
        <pc:spChg chg="add del mod">
          <ac:chgData name="Michael Haub" userId="9f83edd91ca96e34" providerId="LiveId" clId="{78E75D61-FB38-004E-8795-453C25F21C47}" dt="2023-06-23T02:17:10.977" v="2466" actId="21"/>
          <ac:spMkLst>
            <pc:docMk/>
            <pc:sldMk cId="1169078729" sldId="273"/>
            <ac:spMk id="12" creationId="{8FC986D3-C01A-F0AD-9AC4-9B326080E507}"/>
          </ac:spMkLst>
        </pc:spChg>
        <pc:spChg chg="add del">
          <ac:chgData name="Michael Haub" userId="9f83edd91ca96e34" providerId="LiveId" clId="{78E75D61-FB38-004E-8795-453C25F21C47}" dt="2023-06-23T02:16:29.363" v="2446" actId="22"/>
          <ac:spMkLst>
            <pc:docMk/>
            <pc:sldMk cId="1169078729" sldId="273"/>
            <ac:spMk id="14" creationId="{41439A61-995B-A2A5-1D64-A1371F48E187}"/>
          </ac:spMkLst>
        </pc:spChg>
      </pc:sldChg>
      <pc:sldChg chg="modSp add del ord">
        <pc:chgData name="Michael Haub" userId="9f83edd91ca96e34" providerId="LiveId" clId="{78E75D61-FB38-004E-8795-453C25F21C47}" dt="2023-06-23T02:35:38.998" v="2957" actId="21"/>
        <pc:sldMkLst>
          <pc:docMk/>
          <pc:sldMk cId="2895781044" sldId="274"/>
        </pc:sldMkLst>
        <pc:spChg chg="mod">
          <ac:chgData name="Michael Haub" userId="9f83edd91ca96e34" providerId="LiveId" clId="{78E75D61-FB38-004E-8795-453C25F21C47}" dt="2023-06-23T02:35:34.565" v="2956" actId="14100"/>
          <ac:spMkLst>
            <pc:docMk/>
            <pc:sldMk cId="2895781044" sldId="274"/>
            <ac:spMk id="8" creationId="{5EA6CD00-C7BB-E83A-F629-46031A9ED8AE}"/>
          </ac:spMkLst>
        </pc:spChg>
      </pc:sldChg>
      <pc:sldChg chg="modSp add ord">
        <pc:chgData name="Michael Haub" userId="9f83edd91ca96e34" providerId="LiveId" clId="{78E75D61-FB38-004E-8795-453C25F21C47}" dt="2023-06-23T02:39:15.237" v="3477" actId="255"/>
        <pc:sldMkLst>
          <pc:docMk/>
          <pc:sldMk cId="2336826271" sldId="275"/>
        </pc:sldMkLst>
        <pc:spChg chg="mod">
          <ac:chgData name="Michael Haub" userId="9f83edd91ca96e34" providerId="LiveId" clId="{78E75D61-FB38-004E-8795-453C25F21C47}" dt="2023-06-23T02:34:04.829" v="2773" actId="1076"/>
          <ac:spMkLst>
            <pc:docMk/>
            <pc:sldMk cId="2336826271" sldId="275"/>
            <ac:spMk id="2" creationId="{35273B1E-9ECF-8F8A-2C1B-A42A49F4ACE4}"/>
          </ac:spMkLst>
        </pc:spChg>
        <pc:spChg chg="mod">
          <ac:chgData name="Michael Haub" userId="9f83edd91ca96e34" providerId="LiveId" clId="{78E75D61-FB38-004E-8795-453C25F21C47}" dt="2023-06-23T02:39:15.237" v="3477" actId="255"/>
          <ac:spMkLst>
            <pc:docMk/>
            <pc:sldMk cId="2336826271" sldId="275"/>
            <ac:spMk id="3" creationId="{CE477BA3-7639-8AEE-D3F9-A53D9B961224}"/>
          </ac:spMkLst>
        </pc:spChg>
      </pc:sldChg>
      <pc:sldChg chg="addSp delSp modSp add">
        <pc:chgData name="Michael Haub" userId="9f83edd91ca96e34" providerId="LiveId" clId="{78E75D61-FB38-004E-8795-453C25F21C47}" dt="2023-06-23T02:39:03.784" v="3476" actId="255"/>
        <pc:sldMkLst>
          <pc:docMk/>
          <pc:sldMk cId="3956978339" sldId="276"/>
        </pc:sldMkLst>
        <pc:spChg chg="mod">
          <ac:chgData name="Michael Haub" userId="9f83edd91ca96e34" providerId="LiveId" clId="{78E75D61-FB38-004E-8795-453C25F21C47}" dt="2023-06-23T02:36:05.470" v="2978" actId="20577"/>
          <ac:spMkLst>
            <pc:docMk/>
            <pc:sldMk cId="3956978339" sldId="276"/>
            <ac:spMk id="2" creationId="{35273B1E-9ECF-8F8A-2C1B-A42A49F4ACE4}"/>
          </ac:spMkLst>
        </pc:spChg>
        <pc:spChg chg="del mod">
          <ac:chgData name="Michael Haub" userId="9f83edd91ca96e34" providerId="LiveId" clId="{78E75D61-FB38-004E-8795-453C25F21C47}" dt="2023-06-23T02:36:32.359" v="2984" actId="21"/>
          <ac:spMkLst>
            <pc:docMk/>
            <pc:sldMk cId="3956978339" sldId="276"/>
            <ac:spMk id="3" creationId="{CE477BA3-7639-8AEE-D3F9-A53D9B961224}"/>
          </ac:spMkLst>
        </pc:spChg>
        <pc:spChg chg="add mod">
          <ac:chgData name="Michael Haub" userId="9f83edd91ca96e34" providerId="LiveId" clId="{78E75D61-FB38-004E-8795-453C25F21C47}" dt="2023-06-23T02:39:03.784" v="3476" actId="255"/>
          <ac:spMkLst>
            <pc:docMk/>
            <pc:sldMk cId="3956978339" sldId="276"/>
            <ac:spMk id="4" creationId="{3F33F5BF-C65F-C414-9B10-E38179366B06}"/>
          </ac:spMkLst>
        </pc:spChg>
      </pc:sldChg>
      <pc:sldChg chg="modSp add">
        <pc:chgData name="Michael Haub" userId="9f83edd91ca96e34" providerId="LiveId" clId="{78E75D61-FB38-004E-8795-453C25F21C47}" dt="2023-06-23T02:40:11.378" v="3548" actId="20577"/>
        <pc:sldMkLst>
          <pc:docMk/>
          <pc:sldMk cId="3004761021" sldId="277"/>
        </pc:sldMkLst>
        <pc:spChg chg="mod">
          <ac:chgData name="Michael Haub" userId="9f83edd91ca96e34" providerId="LiveId" clId="{78E75D61-FB38-004E-8795-453C25F21C47}" dt="2023-06-23T02:40:11.378" v="3548" actId="20577"/>
          <ac:spMkLst>
            <pc:docMk/>
            <pc:sldMk cId="3004761021" sldId="277"/>
            <ac:spMk id="3" creationId="{CE477BA3-7639-8AEE-D3F9-A53D9B961224}"/>
          </ac:spMkLst>
        </pc:spChg>
      </pc:sldChg>
      <pc:sldChg chg="modSp add">
        <pc:chgData name="Michael Haub" userId="9f83edd91ca96e34" providerId="LiveId" clId="{78E75D61-FB38-004E-8795-453C25F21C47}" dt="2023-06-23T02:41:09.121" v="3554" actId="22"/>
        <pc:sldMkLst>
          <pc:docMk/>
          <pc:sldMk cId="3780008342" sldId="278"/>
        </pc:sldMkLst>
        <pc:spChg chg="mod">
          <ac:chgData name="Michael Haub" userId="9f83edd91ca96e34" providerId="LiveId" clId="{78E75D61-FB38-004E-8795-453C25F21C47}" dt="2023-06-23T02:41:09.121" v="3554" actId="22"/>
          <ac:spMkLst>
            <pc:docMk/>
            <pc:sldMk cId="3780008342" sldId="278"/>
            <ac:spMk id="3" creationId="{CE477BA3-7639-8AEE-D3F9-A53D9B961224}"/>
          </ac:spMkLst>
        </pc:spChg>
      </pc:sldChg>
      <pc:sldChg chg="modSp add ord">
        <pc:chgData name="Michael Haub" userId="9f83edd91ca96e34" providerId="LiveId" clId="{78E75D61-FB38-004E-8795-453C25F21C47}" dt="2023-06-23T02:43:01.247" v="3625" actId="20577"/>
        <pc:sldMkLst>
          <pc:docMk/>
          <pc:sldMk cId="3352706381" sldId="279"/>
        </pc:sldMkLst>
        <pc:spChg chg="mod">
          <ac:chgData name="Michael Haub" userId="9f83edd91ca96e34" providerId="LiveId" clId="{78E75D61-FB38-004E-8795-453C25F21C47}" dt="2023-06-23T02:43:01.247" v="3625" actId="20577"/>
          <ac:spMkLst>
            <pc:docMk/>
            <pc:sldMk cId="3352706381" sldId="279"/>
            <ac:spMk id="3" creationId="{9C7F968A-5E15-CCE9-7FDC-7081EA4D3471}"/>
          </ac:spMkLst>
        </pc:spChg>
      </pc:sldChg>
      <pc:sldChg chg="modSp new add del">
        <pc:chgData name="Michael Haub" userId="9f83edd91ca96e34" providerId="LiveId" clId="{78E75D61-FB38-004E-8795-453C25F21C47}" dt="2023-06-23T02:47:36.474" v="3681" actId="21"/>
        <pc:sldMkLst>
          <pc:docMk/>
          <pc:sldMk cId="3424527552" sldId="280"/>
        </pc:sldMkLst>
        <pc:spChg chg="mod">
          <ac:chgData name="Michael Haub" userId="9f83edd91ca96e34" providerId="LiveId" clId="{78E75D61-FB38-004E-8795-453C25F21C47}" dt="2023-06-23T02:47:33.062" v="3679" actId="255"/>
          <ac:spMkLst>
            <pc:docMk/>
            <pc:sldMk cId="3424527552" sldId="280"/>
            <ac:spMk id="2" creationId="{B79A8DF4-A2A6-0931-B774-9CDFD75159A8}"/>
          </ac:spMkLst>
        </pc:spChg>
        <pc:spChg chg="mod">
          <ac:chgData name="Michael Haub" userId="9f83edd91ca96e34" providerId="LiveId" clId="{78E75D61-FB38-004E-8795-453C25F21C47}" dt="2023-06-23T02:47:11.530" v="3659" actId="255"/>
          <ac:spMkLst>
            <pc:docMk/>
            <pc:sldMk cId="3424527552" sldId="280"/>
            <ac:spMk id="3" creationId="{903EF97B-FED2-01F0-CB3D-749A7F3B9A86}"/>
          </ac:spMkLst>
        </pc:spChg>
      </pc:sldChg>
    </pc:docChg>
  </pc:docChgLst>
  <pc:docChgLst>
    <pc:chgData name="Michael Haub" userId="9f83edd91ca96e34" providerId="LiveId" clId="{E6F33259-B7C2-2849-8E4D-B4FFE846B4D5}"/>
    <pc:docChg chg="custSel modSld">
      <pc:chgData name="Michael Haub" userId="9f83edd91ca96e34" providerId="LiveId" clId="{E6F33259-B7C2-2849-8E4D-B4FFE846B4D5}" dt="2023-06-23T01:25:00.619" v="183" actId="20577"/>
      <pc:docMkLst>
        <pc:docMk/>
      </pc:docMkLst>
      <pc:sldChg chg="modSp">
        <pc:chgData name="Michael Haub" userId="9f83edd91ca96e34" providerId="LiveId" clId="{E6F33259-B7C2-2849-8E4D-B4FFE846B4D5}" dt="2023-06-23T01:22:50.879" v="101" actId="20577"/>
        <pc:sldMkLst>
          <pc:docMk/>
          <pc:sldMk cId="1696104269" sldId="260"/>
        </pc:sldMkLst>
        <pc:spChg chg="mod">
          <ac:chgData name="Michael Haub" userId="9f83edd91ca96e34" providerId="LiveId" clId="{E6F33259-B7C2-2849-8E4D-B4FFE846B4D5}" dt="2023-06-23T01:22:50.879" v="101" actId="20577"/>
          <ac:spMkLst>
            <pc:docMk/>
            <pc:sldMk cId="1696104269" sldId="260"/>
            <ac:spMk id="3" creationId="{9C7F968A-5E15-CCE9-7FDC-7081EA4D3471}"/>
          </ac:spMkLst>
        </pc:spChg>
      </pc:sldChg>
      <pc:sldChg chg="modSp">
        <pc:chgData name="Michael Haub" userId="9f83edd91ca96e34" providerId="LiveId" clId="{E6F33259-B7C2-2849-8E4D-B4FFE846B4D5}" dt="2023-06-23T01:25:00.619" v="183" actId="20577"/>
        <pc:sldMkLst>
          <pc:docMk/>
          <pc:sldMk cId="254166422" sldId="262"/>
        </pc:sldMkLst>
        <pc:spChg chg="mod">
          <ac:chgData name="Michael Haub" userId="9f83edd91ca96e34" providerId="LiveId" clId="{E6F33259-B7C2-2849-8E4D-B4FFE846B4D5}" dt="2023-06-23T01:25:00.619" v="183" actId="20577"/>
          <ac:spMkLst>
            <pc:docMk/>
            <pc:sldMk cId="254166422" sldId="262"/>
            <ac:spMk id="3" creationId="{9C7F968A-5E15-CCE9-7FDC-7081EA4D3471}"/>
          </ac:spMkLst>
        </pc:spChg>
      </pc:sldChg>
    </pc:docChg>
  </pc:docChgLst>
  <pc:docChgLst>
    <pc:chgData name="Michael Haub" userId="9f83edd91ca96e34" providerId="LiveId" clId="{A9A09973-AAA4-4FD3-B11F-83AB07C20B69}"/>
    <pc:docChg chg="custSel modSld">
      <pc:chgData name="Michael Haub" userId="9f83edd91ca96e34" providerId="LiveId" clId="{A9A09973-AAA4-4FD3-B11F-83AB07C20B69}" dt="2023-06-25T14:24:24.529" v="1068" actId="20577"/>
      <pc:docMkLst>
        <pc:docMk/>
      </pc:docMkLst>
      <pc:sldChg chg="modAnim">
        <pc:chgData name="Michael Haub" userId="9f83edd91ca96e34" providerId="LiveId" clId="{A9A09973-AAA4-4FD3-B11F-83AB07C20B69}" dt="2023-06-25T01:31:03.263" v="5"/>
        <pc:sldMkLst>
          <pc:docMk/>
          <pc:sldMk cId="4235131604" sldId="257"/>
        </pc:sldMkLst>
      </pc:sldChg>
      <pc:sldChg chg="modAnim">
        <pc:chgData name="Michael Haub" userId="9f83edd91ca96e34" providerId="LiveId" clId="{A9A09973-AAA4-4FD3-B11F-83AB07C20B69}" dt="2023-06-25T01:31:20.992" v="11"/>
        <pc:sldMkLst>
          <pc:docMk/>
          <pc:sldMk cId="673807886" sldId="258"/>
        </pc:sldMkLst>
      </pc:sldChg>
      <pc:sldChg chg="modAnim">
        <pc:chgData name="Michael Haub" userId="9f83edd91ca96e34" providerId="LiveId" clId="{A9A09973-AAA4-4FD3-B11F-83AB07C20B69}" dt="2023-06-25T01:32:10.025" v="28"/>
        <pc:sldMkLst>
          <pc:docMk/>
          <pc:sldMk cId="1696104269" sldId="260"/>
        </pc:sldMkLst>
      </pc:sldChg>
      <pc:sldChg chg="modAnim">
        <pc:chgData name="Michael Haub" userId="9f83edd91ca96e34" providerId="LiveId" clId="{A9A09973-AAA4-4FD3-B11F-83AB07C20B69}" dt="2023-06-25T01:32:24.218" v="33"/>
        <pc:sldMkLst>
          <pc:docMk/>
          <pc:sldMk cId="1523544491" sldId="261"/>
        </pc:sldMkLst>
      </pc:sldChg>
      <pc:sldChg chg="modAnim">
        <pc:chgData name="Michael Haub" userId="9f83edd91ca96e34" providerId="LiveId" clId="{A9A09973-AAA4-4FD3-B11F-83AB07C20B69}" dt="2023-06-25T01:32:45.873" v="40"/>
        <pc:sldMkLst>
          <pc:docMk/>
          <pc:sldMk cId="254166422" sldId="262"/>
        </pc:sldMkLst>
      </pc:sldChg>
      <pc:sldChg chg="modSp modAnim">
        <pc:chgData name="Michael Haub" userId="9f83edd91ca96e34" providerId="LiveId" clId="{A9A09973-AAA4-4FD3-B11F-83AB07C20B69}" dt="2023-06-25T14:24:24.529" v="1068" actId="20577"/>
        <pc:sldMkLst>
          <pc:docMk/>
          <pc:sldMk cId="714752002" sldId="263"/>
        </pc:sldMkLst>
        <pc:spChg chg="mod">
          <ac:chgData name="Michael Haub" userId="9f83edd91ca96e34" providerId="LiveId" clId="{A9A09973-AAA4-4FD3-B11F-83AB07C20B69}" dt="2023-06-25T14:24:24.529" v="1068" actId="20577"/>
          <ac:spMkLst>
            <pc:docMk/>
            <pc:sldMk cId="714752002" sldId="263"/>
            <ac:spMk id="3" creationId="{9C7F968A-5E15-CCE9-7FDC-7081EA4D3471}"/>
          </ac:spMkLst>
        </pc:spChg>
      </pc:sldChg>
      <pc:sldChg chg="addSp modSp mod modAnim">
        <pc:chgData name="Michael Haub" userId="9f83edd91ca96e34" providerId="LiveId" clId="{A9A09973-AAA4-4FD3-B11F-83AB07C20B69}" dt="2023-06-25T02:35:33.834" v="771" actId="313"/>
        <pc:sldMkLst>
          <pc:docMk/>
          <pc:sldMk cId="1174583831" sldId="264"/>
        </pc:sldMkLst>
        <pc:spChg chg="add mod">
          <ac:chgData name="Michael Haub" userId="9f83edd91ca96e34" providerId="LiveId" clId="{A9A09973-AAA4-4FD3-B11F-83AB07C20B69}" dt="2023-06-25T02:35:33.834" v="771" actId="313"/>
          <ac:spMkLst>
            <pc:docMk/>
            <pc:sldMk cId="1174583831" sldId="264"/>
            <ac:spMk id="5" creationId="{D55B50F2-285C-41BA-CE06-BE249C8CBF83}"/>
          </ac:spMkLst>
        </pc:spChg>
      </pc:sldChg>
      <pc:sldChg chg="modSp mod modAnim">
        <pc:chgData name="Michael Haub" userId="9f83edd91ca96e34" providerId="LiveId" clId="{A9A09973-AAA4-4FD3-B11F-83AB07C20B69}" dt="2023-06-25T02:35:46.409" v="791" actId="20577"/>
        <pc:sldMkLst>
          <pc:docMk/>
          <pc:sldMk cId="3325029469" sldId="265"/>
        </pc:sldMkLst>
        <pc:spChg chg="mod">
          <ac:chgData name="Michael Haub" userId="9f83edd91ca96e34" providerId="LiveId" clId="{A9A09973-AAA4-4FD3-B11F-83AB07C20B69}" dt="2023-06-25T02:35:46.409" v="791" actId="20577"/>
          <ac:spMkLst>
            <pc:docMk/>
            <pc:sldMk cId="3325029469" sldId="265"/>
            <ac:spMk id="3" creationId="{9C7F968A-5E15-CCE9-7FDC-7081EA4D3471}"/>
          </ac:spMkLst>
        </pc:spChg>
      </pc:sldChg>
      <pc:sldChg chg="modAnim">
        <pc:chgData name="Michael Haub" userId="9f83edd91ca96e34" providerId="LiveId" clId="{A9A09973-AAA4-4FD3-B11F-83AB07C20B69}" dt="2023-06-25T01:37:27.105" v="126"/>
        <pc:sldMkLst>
          <pc:docMk/>
          <pc:sldMk cId="3053056517" sldId="266"/>
        </pc:sldMkLst>
      </pc:sldChg>
      <pc:sldChg chg="modSp modAnim">
        <pc:chgData name="Michael Haub" userId="9f83edd91ca96e34" providerId="LiveId" clId="{A9A09973-AAA4-4FD3-B11F-83AB07C20B69}" dt="2023-06-25T01:37:33.856" v="130"/>
        <pc:sldMkLst>
          <pc:docMk/>
          <pc:sldMk cId="2155216881" sldId="267"/>
        </pc:sldMkLst>
        <pc:spChg chg="mod">
          <ac:chgData name="Michael Haub" userId="9f83edd91ca96e34" providerId="LiveId" clId="{A9A09973-AAA4-4FD3-B11F-83AB07C20B69}" dt="2023-06-25T01:34:11.945" v="72" actId="20577"/>
          <ac:spMkLst>
            <pc:docMk/>
            <pc:sldMk cId="2155216881" sldId="267"/>
            <ac:spMk id="3" creationId="{9C7F968A-5E15-CCE9-7FDC-7081EA4D3471}"/>
          </ac:spMkLst>
        </pc:spChg>
      </pc:sldChg>
      <pc:sldChg chg="modAnim">
        <pc:chgData name="Michael Haub" userId="9f83edd91ca96e34" providerId="LiveId" clId="{A9A09973-AAA4-4FD3-B11F-83AB07C20B69}" dt="2023-06-25T01:34:49.105" v="84"/>
        <pc:sldMkLst>
          <pc:docMk/>
          <pc:sldMk cId="4178532965" sldId="268"/>
        </pc:sldMkLst>
      </pc:sldChg>
      <pc:sldChg chg="modSp modAnim">
        <pc:chgData name="Michael Haub" userId="9f83edd91ca96e34" providerId="LiveId" clId="{A9A09973-AAA4-4FD3-B11F-83AB07C20B69}" dt="2023-06-25T02:57:20.547" v="895" actId="20577"/>
        <pc:sldMkLst>
          <pc:docMk/>
          <pc:sldMk cId="1450489781" sldId="270"/>
        </pc:sldMkLst>
        <pc:spChg chg="mod">
          <ac:chgData name="Michael Haub" userId="9f83edd91ca96e34" providerId="LiveId" clId="{A9A09973-AAA4-4FD3-B11F-83AB07C20B69}" dt="2023-06-25T02:57:20.547" v="895" actId="20577"/>
          <ac:spMkLst>
            <pc:docMk/>
            <pc:sldMk cId="1450489781" sldId="270"/>
            <ac:spMk id="3" creationId="{CE477BA3-7639-8AEE-D3F9-A53D9B961224}"/>
          </ac:spMkLst>
        </pc:spChg>
      </pc:sldChg>
      <pc:sldChg chg="modSp modAnim">
        <pc:chgData name="Michael Haub" userId="9f83edd91ca96e34" providerId="LiveId" clId="{A9A09973-AAA4-4FD3-B11F-83AB07C20B69}" dt="2023-06-25T02:58:37.090" v="1059" actId="20577"/>
        <pc:sldMkLst>
          <pc:docMk/>
          <pc:sldMk cId="452478266" sldId="271"/>
        </pc:sldMkLst>
        <pc:spChg chg="mod">
          <ac:chgData name="Michael Haub" userId="9f83edd91ca96e34" providerId="LiveId" clId="{A9A09973-AAA4-4FD3-B11F-83AB07C20B69}" dt="2023-06-25T02:58:37.090" v="1059" actId="20577"/>
          <ac:spMkLst>
            <pc:docMk/>
            <pc:sldMk cId="452478266" sldId="271"/>
            <ac:spMk id="3" creationId="{CE477BA3-7639-8AEE-D3F9-A53D9B961224}"/>
          </ac:spMkLst>
        </pc:spChg>
      </pc:sldChg>
      <pc:sldChg chg="modAnim">
        <pc:chgData name="Michael Haub" userId="9f83edd91ca96e34" providerId="LiveId" clId="{A9A09973-AAA4-4FD3-B11F-83AB07C20B69}" dt="2023-06-25T01:31:51.026" v="22"/>
        <pc:sldMkLst>
          <pc:docMk/>
          <pc:sldMk cId="2363256824" sldId="272"/>
        </pc:sldMkLst>
      </pc:sldChg>
      <pc:sldChg chg="modSp mod modAnim">
        <pc:chgData name="Michael Haub" userId="9f83edd91ca96e34" providerId="LiveId" clId="{A9A09973-AAA4-4FD3-B11F-83AB07C20B69}" dt="2023-06-25T01:35:05.402" v="90"/>
        <pc:sldMkLst>
          <pc:docMk/>
          <pc:sldMk cId="1169078729" sldId="273"/>
        </pc:sldMkLst>
        <pc:spChg chg="mod">
          <ac:chgData name="Michael Haub" userId="9f83edd91ca96e34" providerId="LiveId" clId="{A9A09973-AAA4-4FD3-B11F-83AB07C20B69}" dt="2023-06-25T01:35:03.206" v="89" actId="313"/>
          <ac:spMkLst>
            <pc:docMk/>
            <pc:sldMk cId="1169078729" sldId="273"/>
            <ac:spMk id="8" creationId="{5EA6CD00-C7BB-E83A-F629-46031A9ED8AE}"/>
          </ac:spMkLst>
        </pc:spChg>
      </pc:sldChg>
      <pc:sldChg chg="modAnim">
        <pc:chgData name="Michael Haub" userId="9f83edd91ca96e34" providerId="LiveId" clId="{A9A09973-AAA4-4FD3-B11F-83AB07C20B69}" dt="2023-06-25T01:35:55.118" v="111"/>
        <pc:sldMkLst>
          <pc:docMk/>
          <pc:sldMk cId="2336826271" sldId="275"/>
        </pc:sldMkLst>
      </pc:sldChg>
      <pc:sldChg chg="modSp modAnim">
        <pc:chgData name="Michael Haub" userId="9f83edd91ca96e34" providerId="LiveId" clId="{A9A09973-AAA4-4FD3-B11F-83AB07C20B69}" dt="2023-06-25T01:36:09.409" v="114" actId="20577"/>
        <pc:sldMkLst>
          <pc:docMk/>
          <pc:sldMk cId="3956978339" sldId="276"/>
        </pc:sldMkLst>
        <pc:spChg chg="mod">
          <ac:chgData name="Michael Haub" userId="9f83edd91ca96e34" providerId="LiveId" clId="{A9A09973-AAA4-4FD3-B11F-83AB07C20B69}" dt="2023-06-25T01:36:09.409" v="114" actId="20577"/>
          <ac:spMkLst>
            <pc:docMk/>
            <pc:sldMk cId="3956978339" sldId="276"/>
            <ac:spMk id="4" creationId="{3F33F5BF-C65F-C414-9B10-E38179366B06}"/>
          </ac:spMkLst>
        </pc:spChg>
      </pc:sldChg>
      <pc:sldChg chg="modSp modAnim">
        <pc:chgData name="Michael Haub" userId="9f83edd91ca96e34" providerId="LiveId" clId="{A9A09973-AAA4-4FD3-B11F-83AB07C20B69}" dt="2023-06-25T02:57:44.980" v="937" actId="20577"/>
        <pc:sldMkLst>
          <pc:docMk/>
          <pc:sldMk cId="3004761021" sldId="277"/>
        </pc:sldMkLst>
        <pc:spChg chg="mod">
          <ac:chgData name="Michael Haub" userId="9f83edd91ca96e34" providerId="LiveId" clId="{A9A09973-AAA4-4FD3-B11F-83AB07C20B69}" dt="2023-06-25T02:57:44.980" v="937" actId="20577"/>
          <ac:spMkLst>
            <pc:docMk/>
            <pc:sldMk cId="3004761021" sldId="277"/>
            <ac:spMk id="3" creationId="{CE477BA3-7639-8AEE-D3F9-A53D9B961224}"/>
          </ac:spMkLst>
        </pc:spChg>
      </pc:sldChg>
      <pc:sldChg chg="modAnim">
        <pc:chgData name="Michael Haub" userId="9f83edd91ca96e34" providerId="LiveId" clId="{A9A09973-AAA4-4FD3-B11F-83AB07C20B69}" dt="2023-06-25T01:34:57.612" v="87"/>
        <pc:sldMkLst>
          <pc:docMk/>
          <pc:sldMk cId="3780008342" sldId="278"/>
        </pc:sldMkLst>
      </pc:sldChg>
      <pc:sldChg chg="modAnim">
        <pc:chgData name="Michael Haub" userId="9f83edd91ca96e34" providerId="LiveId" clId="{A9A09973-AAA4-4FD3-B11F-83AB07C20B69}" dt="2023-06-25T01:37:45.651" v="135"/>
        <pc:sldMkLst>
          <pc:docMk/>
          <pc:sldMk cId="3352706381" sldId="279"/>
        </pc:sldMkLst>
      </pc:sldChg>
      <pc:sldChg chg="modSp modAnim">
        <pc:chgData name="Michael Haub" userId="9f83edd91ca96e34" providerId="LiveId" clId="{A9A09973-AAA4-4FD3-B11F-83AB07C20B69}" dt="2023-06-25T02:50:51.476" v="815" actId="15"/>
        <pc:sldMkLst>
          <pc:docMk/>
          <pc:sldMk cId="3424527552" sldId="280"/>
        </pc:sldMkLst>
        <pc:spChg chg="mod">
          <ac:chgData name="Michael Haub" userId="9f83edd91ca96e34" providerId="LiveId" clId="{A9A09973-AAA4-4FD3-B11F-83AB07C20B69}" dt="2023-06-25T02:50:51.476" v="815" actId="15"/>
          <ac:spMkLst>
            <pc:docMk/>
            <pc:sldMk cId="3424527552" sldId="280"/>
            <ac:spMk id="3" creationId="{903EF97B-FED2-01F0-CB3D-749A7F3B9A86}"/>
          </ac:spMkLst>
        </pc:spChg>
      </pc:sldChg>
    </pc:docChg>
  </pc:docChgLst>
  <pc:docChgLst>
    <pc:chgData name="Michael Haub" userId="9f83edd91ca96e34" providerId="LiveId" clId="{60719197-A931-D649-9D81-A1534A7BB4AD}"/>
    <pc:docChg chg="modSld">
      <pc:chgData name="Michael Haub" userId="9f83edd91ca96e34" providerId="LiveId" clId="{60719197-A931-D649-9D81-A1534A7BB4AD}" dt="2023-06-24T18:29:46.470" v="57" actId="14100"/>
      <pc:docMkLst>
        <pc:docMk/>
      </pc:docMkLst>
      <pc:sldChg chg="modSp">
        <pc:chgData name="Michael Haub" userId="9f83edd91ca96e34" providerId="LiveId" clId="{60719197-A931-D649-9D81-A1534A7BB4AD}" dt="2023-06-24T18:29:46.470" v="57" actId="14100"/>
        <pc:sldMkLst>
          <pc:docMk/>
          <pc:sldMk cId="2565663006" sldId="256"/>
        </pc:sldMkLst>
        <pc:spChg chg="mod">
          <ac:chgData name="Michael Haub" userId="9f83edd91ca96e34" providerId="LiveId" clId="{60719197-A931-D649-9D81-A1534A7BB4AD}" dt="2023-06-24T18:29:46.470" v="57" actId="14100"/>
          <ac:spMkLst>
            <pc:docMk/>
            <pc:sldMk cId="2565663006" sldId="256"/>
            <ac:spMk id="2" creationId="{A0AEDDFB-95C6-B884-58A2-19198B61F83C}"/>
          </ac:spMkLst>
        </pc:spChg>
        <pc:spChg chg="mod">
          <ac:chgData name="Michael Haub" userId="9f83edd91ca96e34" providerId="LiveId" clId="{60719197-A931-D649-9D81-A1534A7BB4AD}" dt="2023-06-24T18:29:26.359" v="16" actId="20577"/>
          <ac:spMkLst>
            <pc:docMk/>
            <pc:sldMk cId="2565663006" sldId="256"/>
            <ac:spMk id="3" creationId="{6AC5BCE1-9BC8-547B-D196-0B55DD45D24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0D27-5C00-701B-2713-30BCE7E9F4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6144EB-6EE3-4684-8867-1DB2A69AA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B30C21-09E3-1994-DF68-2E03434511A1}"/>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5" name="Footer Placeholder 4">
            <a:extLst>
              <a:ext uri="{FF2B5EF4-FFF2-40B4-BE49-F238E27FC236}">
                <a16:creationId xmlns:a16="http://schemas.microsoft.com/office/drawing/2014/main" id="{8C1DBEFC-F3E2-57FF-0D4B-29FA08E6D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4B64AC-1D8C-8B6C-6726-05276B3A91B6}"/>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5027850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442C2-66BD-4191-76E0-2C8C46CED7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E94002-3096-6553-C3B3-BC671499B5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A99AD4-B26E-4342-384E-832D3D853193}"/>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5" name="Footer Placeholder 4">
            <a:extLst>
              <a:ext uri="{FF2B5EF4-FFF2-40B4-BE49-F238E27FC236}">
                <a16:creationId xmlns:a16="http://schemas.microsoft.com/office/drawing/2014/main" id="{6B324B1A-1DEA-5785-7438-B2892ACC7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99DCD9-5893-EFC1-A1E8-9A6FB0373021}"/>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9213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8C6C1A-D0A7-331D-0877-A2B2E4062D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E8AD11-3C35-93CF-E165-77D47C802F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A284EF-953C-4111-028F-CD40A7259463}"/>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5" name="Footer Placeholder 4">
            <a:extLst>
              <a:ext uri="{FF2B5EF4-FFF2-40B4-BE49-F238E27FC236}">
                <a16:creationId xmlns:a16="http://schemas.microsoft.com/office/drawing/2014/main" id="{6027E568-7067-C9DC-26B4-ADA0E6B4AB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526B8-A7FB-DA73-350B-BEFCCC6DCC76}"/>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299569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9FBC4-10E7-B355-706F-6CAF4C20D5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5E2A1B-74BE-102B-FB6E-7A5E2C47DB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11F328-2D7B-D553-674B-BD77399CF990}"/>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5" name="Footer Placeholder 4">
            <a:extLst>
              <a:ext uri="{FF2B5EF4-FFF2-40B4-BE49-F238E27FC236}">
                <a16:creationId xmlns:a16="http://schemas.microsoft.com/office/drawing/2014/main" id="{06F3D356-705F-443E-6743-92C758FBE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55C8E5-A56E-E150-47BA-B731D0AF1A4F}"/>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3435337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0C02A-7143-6F09-D0A7-91690AE704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7374FFF-416A-AAF7-AABF-706A95B02D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DB0647-B38A-BDAD-EE74-D539367FF1A5}"/>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5" name="Footer Placeholder 4">
            <a:extLst>
              <a:ext uri="{FF2B5EF4-FFF2-40B4-BE49-F238E27FC236}">
                <a16:creationId xmlns:a16="http://schemas.microsoft.com/office/drawing/2014/main" id="{993B0660-BE13-E005-DF13-D9FE26794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33C72-9D5E-E6D7-646A-F25B14CC7BBF}"/>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62933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7264A-9081-4B42-2C0F-D72080D74D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855D7A-B74B-DABE-B241-E5A6D53157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2DBA1E-9678-1D46-A66A-7FE80A66A6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2A897E-B1C8-84D9-3244-2CF161932330}"/>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6" name="Footer Placeholder 5">
            <a:extLst>
              <a:ext uri="{FF2B5EF4-FFF2-40B4-BE49-F238E27FC236}">
                <a16:creationId xmlns:a16="http://schemas.microsoft.com/office/drawing/2014/main" id="{26FC4EE4-222B-19F4-21B9-F30742E041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EB47F-7A6A-E8E7-559C-D2BA43A6EEC3}"/>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277256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3742-1174-BEBB-ED9C-05708ECF2D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7F2439-D391-C1B3-F6DF-241E53B42A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A46F68-702E-CAE4-F1DB-196C9B8592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46CE6-2843-2CBE-10B3-895402864A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8AF7A2-EA6E-6F77-C9CE-E572F276F3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B7946D-185B-F3DE-8A41-A1F5EA13E922}"/>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8" name="Footer Placeholder 7">
            <a:extLst>
              <a:ext uri="{FF2B5EF4-FFF2-40B4-BE49-F238E27FC236}">
                <a16:creationId xmlns:a16="http://schemas.microsoft.com/office/drawing/2014/main" id="{A8011E7D-A482-DE36-D553-67A19C11A5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08B71B-99DB-AA19-2295-BE3D29F58466}"/>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173482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359F1-4396-7ED9-266F-CFB9FA23A1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21023D6-11FB-E234-4C95-F463EE395CE9}"/>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4" name="Footer Placeholder 3">
            <a:extLst>
              <a:ext uri="{FF2B5EF4-FFF2-40B4-BE49-F238E27FC236}">
                <a16:creationId xmlns:a16="http://schemas.microsoft.com/office/drawing/2014/main" id="{1F46D57E-597C-8EA0-56BC-3F8276B0B92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FD2C922-7CA9-77EF-305C-D37298D5B567}"/>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680943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EB565C-1F08-D017-7D8B-11E95F6ED1A5}"/>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3" name="Footer Placeholder 2">
            <a:extLst>
              <a:ext uri="{FF2B5EF4-FFF2-40B4-BE49-F238E27FC236}">
                <a16:creationId xmlns:a16="http://schemas.microsoft.com/office/drawing/2014/main" id="{4F19DB1F-1CC7-74B1-3864-9F28AD50425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1C6AB2-DE4B-47CD-2EB9-2A3D1822CB7A}"/>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24319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BB08B-8DD6-9E71-469F-7CA3B27743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44AFB6B-89D1-8036-3FE4-3F95E6BCF1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2203E36-36ED-FEF5-014B-0CB30E395E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2E0A32-E205-C670-411D-12C972A37C30}"/>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6" name="Footer Placeholder 5">
            <a:extLst>
              <a:ext uri="{FF2B5EF4-FFF2-40B4-BE49-F238E27FC236}">
                <a16:creationId xmlns:a16="http://schemas.microsoft.com/office/drawing/2014/main" id="{FD2F5160-45AF-FA5C-F0E5-9A845F6DDC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18969D-3CD2-3DFB-DB7D-E3CC39C45392}"/>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4177848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2E8A7-9B0B-6952-8155-8C18D666C9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D28E52-2A3C-8D5F-A5DA-A41ED4B65BA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37609C-176A-917F-D29D-8A53602F65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4DF427-DE9A-A7A7-0C5A-981D7AE6F839}"/>
              </a:ext>
            </a:extLst>
          </p:cNvPr>
          <p:cNvSpPr>
            <a:spLocks noGrp="1"/>
          </p:cNvSpPr>
          <p:nvPr>
            <p:ph type="dt" sz="half" idx="10"/>
          </p:nvPr>
        </p:nvSpPr>
        <p:spPr/>
        <p:txBody>
          <a:bodyPr/>
          <a:lstStyle/>
          <a:p>
            <a:fld id="{AE6F5CDB-809C-B74E-B35C-CCD5F6CAD7BE}" type="datetimeFigureOut">
              <a:rPr lang="en-US" smtClean="0"/>
              <a:t>6/25/2023</a:t>
            </a:fld>
            <a:endParaRPr lang="en-US"/>
          </a:p>
        </p:txBody>
      </p:sp>
      <p:sp>
        <p:nvSpPr>
          <p:cNvPr id="6" name="Footer Placeholder 5">
            <a:extLst>
              <a:ext uri="{FF2B5EF4-FFF2-40B4-BE49-F238E27FC236}">
                <a16:creationId xmlns:a16="http://schemas.microsoft.com/office/drawing/2014/main" id="{0DF0AF07-665A-E593-B481-18A051ECEC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43F0BD-789E-D089-864F-D485819E7FBD}"/>
              </a:ext>
            </a:extLst>
          </p:cNvPr>
          <p:cNvSpPr>
            <a:spLocks noGrp="1"/>
          </p:cNvSpPr>
          <p:nvPr>
            <p:ph type="sldNum" sz="quarter" idx="12"/>
          </p:nvPr>
        </p:nvSpPr>
        <p:spPr/>
        <p:txBody>
          <a:bodyPr/>
          <a:lstStyle/>
          <a:p>
            <a:fld id="{E4E61910-3B49-8243-A2FB-B88534276DBC}" type="slidenum">
              <a:rPr lang="en-US" smtClean="0"/>
              <a:t>‹#›</a:t>
            </a:fld>
            <a:endParaRPr lang="en-US"/>
          </a:p>
        </p:txBody>
      </p:sp>
    </p:spTree>
    <p:extLst>
      <p:ext uri="{BB962C8B-B14F-4D97-AF65-F5344CB8AC3E}">
        <p14:creationId xmlns:p14="http://schemas.microsoft.com/office/powerpoint/2010/main" val="412931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F6C8CD-C62D-AE35-06B7-48E6CD3D36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E4851C-497D-5F7A-73F1-6681614B64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4F29F2-2ECF-C849-1459-13849C4F33A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F5CDB-809C-B74E-B35C-CCD5F6CAD7BE}" type="datetimeFigureOut">
              <a:rPr lang="en-US" smtClean="0"/>
              <a:t>6/25/2023</a:t>
            </a:fld>
            <a:endParaRPr lang="en-US"/>
          </a:p>
        </p:txBody>
      </p:sp>
      <p:sp>
        <p:nvSpPr>
          <p:cNvPr id="5" name="Footer Placeholder 4">
            <a:extLst>
              <a:ext uri="{FF2B5EF4-FFF2-40B4-BE49-F238E27FC236}">
                <a16:creationId xmlns:a16="http://schemas.microsoft.com/office/drawing/2014/main" id="{8A702921-BB9F-49E0-4339-FCF138BFD4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275639-1FE8-3203-E960-A9D7060829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E61910-3B49-8243-A2FB-B88534276DBC}" type="slidenum">
              <a:rPr lang="en-US" smtClean="0"/>
              <a:t>‹#›</a:t>
            </a:fld>
            <a:endParaRPr lang="en-US"/>
          </a:p>
        </p:txBody>
      </p:sp>
    </p:spTree>
    <p:extLst>
      <p:ext uri="{BB962C8B-B14F-4D97-AF65-F5344CB8AC3E}">
        <p14:creationId xmlns:p14="http://schemas.microsoft.com/office/powerpoint/2010/main" val="814923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EDDFB-95C6-B884-58A2-19198B61F83C}"/>
              </a:ext>
            </a:extLst>
          </p:cNvPr>
          <p:cNvSpPr>
            <a:spLocks noGrp="1"/>
          </p:cNvSpPr>
          <p:nvPr>
            <p:ph type="ctrTitle"/>
          </p:nvPr>
        </p:nvSpPr>
        <p:spPr>
          <a:xfrm>
            <a:off x="0" y="1122363"/>
            <a:ext cx="12192000" cy="2387600"/>
          </a:xfrm>
        </p:spPr>
        <p:txBody>
          <a:bodyPr>
            <a:normAutofit/>
          </a:bodyPr>
          <a:lstStyle/>
          <a:p>
            <a:r>
              <a:rPr lang="es-MX" sz="7000" dirty="0"/>
              <a:t>Who is Jesus and </a:t>
            </a:r>
            <a:r>
              <a:rPr lang="es-MX" sz="7000" dirty="0" err="1"/>
              <a:t>Should</a:t>
            </a:r>
            <a:r>
              <a:rPr lang="es-MX" sz="7000" dirty="0"/>
              <a:t> I Follow Him?</a:t>
            </a:r>
            <a:endParaRPr lang="en-US" sz="7000" dirty="0"/>
          </a:p>
        </p:txBody>
      </p:sp>
      <p:sp>
        <p:nvSpPr>
          <p:cNvPr id="3" name="Subtitle 2">
            <a:extLst>
              <a:ext uri="{FF2B5EF4-FFF2-40B4-BE49-F238E27FC236}">
                <a16:creationId xmlns:a16="http://schemas.microsoft.com/office/drawing/2014/main" id="{6AC5BCE1-9BC8-547B-D196-0B55DD45D248}"/>
              </a:ext>
            </a:extLst>
          </p:cNvPr>
          <p:cNvSpPr>
            <a:spLocks noGrp="1"/>
          </p:cNvSpPr>
          <p:nvPr>
            <p:ph type="subTitle" idx="1"/>
          </p:nvPr>
        </p:nvSpPr>
        <p:spPr/>
        <p:txBody>
          <a:bodyPr>
            <a:normAutofit/>
          </a:bodyPr>
          <a:lstStyle/>
          <a:p>
            <a:r>
              <a:rPr lang="es-MX" sz="4000" dirty="0"/>
              <a:t>Mark 8:27-9:1</a:t>
            </a:r>
            <a:endParaRPr lang="en-US" sz="4000" dirty="0"/>
          </a:p>
        </p:txBody>
      </p:sp>
    </p:spTree>
    <p:extLst>
      <p:ext uri="{BB962C8B-B14F-4D97-AF65-F5344CB8AC3E}">
        <p14:creationId xmlns:p14="http://schemas.microsoft.com/office/powerpoint/2010/main" val="256566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p:txBody>
          <a:bodyPr>
            <a:normAutofit/>
          </a:bodyPr>
          <a:lstStyle/>
          <a:p>
            <a:r>
              <a:rPr lang="en-US" sz="4000" dirty="0"/>
              <a:t>Jesus calls us to…</a:t>
            </a:r>
          </a:p>
          <a:p>
            <a:pPr lvl="1"/>
            <a:r>
              <a:rPr lang="en-US" sz="4000" b="1" dirty="0"/>
              <a:t>Deny ourselves</a:t>
            </a:r>
            <a:r>
              <a:rPr lang="en-US" sz="4000" dirty="0"/>
              <a:t> — my life is no longer about what I want, but what God wants</a:t>
            </a:r>
          </a:p>
        </p:txBody>
      </p:sp>
      <p:sp>
        <p:nvSpPr>
          <p:cNvPr id="4" name="Rectangle 3">
            <a:extLst>
              <a:ext uri="{FF2B5EF4-FFF2-40B4-BE49-F238E27FC236}">
                <a16:creationId xmlns:a16="http://schemas.microsoft.com/office/drawing/2014/main" id="{5C2FD89D-0581-70BE-363D-56A1C520D57B}"/>
              </a:ext>
            </a:extLst>
          </p:cNvPr>
          <p:cNvSpPr/>
          <p:nvPr/>
        </p:nvSpPr>
        <p:spPr>
          <a:xfrm>
            <a:off x="838200" y="3552730"/>
            <a:ext cx="10666506" cy="3234765"/>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“I have been crucified with Christ; and it is no longer I who live, but Christ lives in me; and the </a:t>
            </a:r>
            <a:r>
              <a:rPr lang="en-US" sz="4000" i="1" dirty="0"/>
              <a:t>life </a:t>
            </a:r>
            <a:r>
              <a:rPr lang="en-US" sz="4000" dirty="0"/>
              <a:t>which I now live in the flesh I live by faith in the Son of God, who loved me and gave Himself up for me” (Gal 2:20, NASB1995)</a:t>
            </a:r>
          </a:p>
        </p:txBody>
      </p:sp>
      <p:sp>
        <p:nvSpPr>
          <p:cNvPr id="5" name="Rectangle 4">
            <a:extLst>
              <a:ext uri="{FF2B5EF4-FFF2-40B4-BE49-F238E27FC236}">
                <a16:creationId xmlns:a16="http://schemas.microsoft.com/office/drawing/2014/main" id="{D55B50F2-285C-41BA-CE06-BE249C8CBF83}"/>
              </a:ext>
            </a:extLst>
          </p:cNvPr>
          <p:cNvSpPr/>
          <p:nvPr/>
        </p:nvSpPr>
        <p:spPr>
          <a:xfrm>
            <a:off x="219456" y="539496"/>
            <a:ext cx="11823192" cy="6247999"/>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4000" dirty="0"/>
              <a:t>“Therefore, since Christ has suffered in the flesh, arm yourselves with the same purpose, because he who has suffered in the flesh has ceased from sin, so as to live the rest of the time in the flesh no longer for the lusts of men, but for the will of God. For the time has already past is sufficient for you to have carried out the desire of the Gentiles, having pursued a course of sensuality, lusts, drunkenness, carousing, drinking parties and abominable idolatries” (1 Peter 4:1-3, NASB1995)</a:t>
            </a:r>
          </a:p>
        </p:txBody>
      </p:sp>
    </p:spTree>
    <p:extLst>
      <p:ext uri="{BB962C8B-B14F-4D97-AF65-F5344CB8AC3E}">
        <p14:creationId xmlns:p14="http://schemas.microsoft.com/office/powerpoint/2010/main" val="117458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p:txBody>
          <a:bodyPr>
            <a:normAutofit lnSpcReduction="10000"/>
          </a:bodyPr>
          <a:lstStyle/>
          <a:p>
            <a:r>
              <a:rPr lang="en-US" sz="4000" dirty="0"/>
              <a:t>Jesus calls us to…</a:t>
            </a:r>
          </a:p>
          <a:p>
            <a:pPr lvl="1"/>
            <a:r>
              <a:rPr lang="en-US" sz="4000" b="1" dirty="0"/>
              <a:t>Deny ourselves</a:t>
            </a:r>
            <a:r>
              <a:rPr lang="en-US" sz="4000" dirty="0"/>
              <a:t> — my life is no longer a bout what I want, but what God wants</a:t>
            </a:r>
          </a:p>
          <a:p>
            <a:pPr lvl="2"/>
            <a:r>
              <a:rPr lang="en-US" sz="4000" dirty="0"/>
              <a:t>Too often we want to ride the fence</a:t>
            </a:r>
          </a:p>
          <a:p>
            <a:pPr lvl="3"/>
            <a:r>
              <a:rPr lang="en-US" sz="4000" dirty="0"/>
              <a:t>“I’ll be a ‘Christian,’ but I’ll still live how I want”</a:t>
            </a:r>
          </a:p>
          <a:p>
            <a:pPr lvl="4"/>
            <a:r>
              <a:rPr lang="en-US" sz="4000" dirty="0"/>
              <a:t>Paul, Jesus, and Peter refute that ideology</a:t>
            </a:r>
          </a:p>
          <a:p>
            <a:endParaRPr lang="en-US" sz="4000" dirty="0"/>
          </a:p>
        </p:txBody>
      </p:sp>
    </p:spTree>
    <p:extLst>
      <p:ext uri="{BB962C8B-B14F-4D97-AF65-F5344CB8AC3E}">
        <p14:creationId xmlns:p14="http://schemas.microsoft.com/office/powerpoint/2010/main" val="332502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a:xfrm>
            <a:off x="838200" y="1825624"/>
            <a:ext cx="11371448" cy="5032375"/>
          </a:xfrm>
        </p:spPr>
        <p:txBody>
          <a:bodyPr>
            <a:noAutofit/>
          </a:bodyPr>
          <a:lstStyle/>
          <a:p>
            <a:r>
              <a:rPr lang="en-US" sz="4000" dirty="0"/>
              <a:t>Jesus calls us to…</a:t>
            </a:r>
          </a:p>
          <a:p>
            <a:pPr lvl="1"/>
            <a:r>
              <a:rPr lang="en-US" sz="4000" dirty="0"/>
              <a:t>Deny ourselves</a:t>
            </a:r>
          </a:p>
          <a:p>
            <a:pPr lvl="1"/>
            <a:r>
              <a:rPr lang="en-US" sz="4000" b="1" dirty="0"/>
              <a:t>Take up our cross</a:t>
            </a:r>
          </a:p>
          <a:p>
            <a:pPr lvl="2"/>
            <a:r>
              <a:rPr lang="en-US" sz="4000" dirty="0"/>
              <a:t>Willing to die</a:t>
            </a:r>
          </a:p>
          <a:p>
            <a:pPr lvl="3"/>
            <a:r>
              <a:rPr lang="en-US" sz="4000" dirty="0"/>
              <a:t>Perhaps we are willing to deny ourselves, but are we willing to die?</a:t>
            </a:r>
          </a:p>
          <a:p>
            <a:pPr lvl="4"/>
            <a:r>
              <a:rPr lang="en-US" sz="4000" dirty="0"/>
              <a:t>Perhaps we are like Peter (John 13:37-38)</a:t>
            </a:r>
          </a:p>
          <a:p>
            <a:pPr lvl="5"/>
            <a:r>
              <a:rPr lang="en-US" sz="4000" dirty="0"/>
              <a:t>It is easy to </a:t>
            </a:r>
            <a:r>
              <a:rPr lang="en-US" sz="4000" i="1" dirty="0"/>
              <a:t>say</a:t>
            </a:r>
            <a:r>
              <a:rPr lang="en-US" sz="4000" dirty="0"/>
              <a:t>, hard to </a:t>
            </a:r>
            <a:r>
              <a:rPr lang="en-US" sz="4000" i="1" dirty="0"/>
              <a:t>do</a:t>
            </a:r>
            <a:endParaRPr lang="en-US" sz="4000" dirty="0"/>
          </a:p>
        </p:txBody>
      </p:sp>
    </p:spTree>
    <p:extLst>
      <p:ext uri="{BB962C8B-B14F-4D97-AF65-F5344CB8AC3E}">
        <p14:creationId xmlns:p14="http://schemas.microsoft.com/office/powerpoint/2010/main" val="3053056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a:xfrm>
            <a:off x="838199" y="1825625"/>
            <a:ext cx="11353801" cy="5032375"/>
          </a:xfrm>
        </p:spPr>
        <p:txBody>
          <a:bodyPr>
            <a:noAutofit/>
          </a:bodyPr>
          <a:lstStyle/>
          <a:p>
            <a:r>
              <a:rPr lang="en-US" sz="4000" dirty="0"/>
              <a:t>Jesus calls us to…</a:t>
            </a:r>
          </a:p>
          <a:p>
            <a:pPr lvl="1"/>
            <a:r>
              <a:rPr lang="en-US" sz="4000" dirty="0"/>
              <a:t>Deny ourselves</a:t>
            </a:r>
          </a:p>
          <a:p>
            <a:pPr lvl="1"/>
            <a:r>
              <a:rPr lang="en-US" sz="4000" dirty="0"/>
              <a:t>Take up our cross</a:t>
            </a:r>
          </a:p>
          <a:p>
            <a:pPr lvl="1"/>
            <a:r>
              <a:rPr lang="en-US" sz="4000" b="1" dirty="0"/>
              <a:t>Follow Me</a:t>
            </a:r>
          </a:p>
          <a:p>
            <a:pPr lvl="2"/>
            <a:r>
              <a:rPr lang="en-US" sz="4000" dirty="0"/>
              <a:t>We may be willing to admit that Jesus is the Christ, but are we willing to give up our lives, be willing to die, and follow</a:t>
            </a:r>
          </a:p>
          <a:p>
            <a:pPr lvl="3"/>
            <a:endParaRPr lang="en-US" sz="4000" dirty="0"/>
          </a:p>
        </p:txBody>
      </p:sp>
    </p:spTree>
    <p:extLst>
      <p:ext uri="{BB962C8B-B14F-4D97-AF65-F5344CB8AC3E}">
        <p14:creationId xmlns:p14="http://schemas.microsoft.com/office/powerpoint/2010/main" val="2155216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a:xfrm>
            <a:off x="838199" y="1825625"/>
            <a:ext cx="11353801" cy="5032375"/>
          </a:xfrm>
        </p:spPr>
        <p:txBody>
          <a:bodyPr>
            <a:noAutofit/>
          </a:bodyPr>
          <a:lstStyle/>
          <a:p>
            <a:r>
              <a:rPr lang="en-US" sz="4000" dirty="0"/>
              <a:t>Jesus calls us to…</a:t>
            </a:r>
          </a:p>
          <a:p>
            <a:pPr lvl="1"/>
            <a:r>
              <a:rPr lang="en-US" sz="4000" dirty="0"/>
              <a:t>Deny ourselves</a:t>
            </a:r>
          </a:p>
          <a:p>
            <a:pPr lvl="1"/>
            <a:r>
              <a:rPr lang="en-US" sz="4000" dirty="0"/>
              <a:t>Take up our cross</a:t>
            </a:r>
          </a:p>
          <a:p>
            <a:pPr lvl="1"/>
            <a:r>
              <a:rPr lang="en-US" sz="4000" b="1" dirty="0"/>
              <a:t>Follow Me</a:t>
            </a:r>
            <a:endParaRPr lang="en-US" sz="4800" dirty="0"/>
          </a:p>
          <a:p>
            <a:pPr lvl="3"/>
            <a:r>
              <a:rPr lang="en-US" sz="4000" dirty="0"/>
              <a:t>Following is much more than just walking after… it’s a dedicated life of Christ-like living</a:t>
            </a:r>
          </a:p>
          <a:p>
            <a:pPr lvl="3"/>
            <a:r>
              <a:rPr lang="en-US" sz="4000" dirty="0"/>
              <a:t>Following is about submitting and obeying God (takes humility)</a:t>
            </a:r>
          </a:p>
        </p:txBody>
      </p:sp>
    </p:spTree>
    <p:extLst>
      <p:ext uri="{BB962C8B-B14F-4D97-AF65-F5344CB8AC3E}">
        <p14:creationId xmlns:p14="http://schemas.microsoft.com/office/powerpoint/2010/main" val="335270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B8F8D88F-8991-D034-44E2-8FA227B5E7BC}"/>
              </a:ext>
            </a:extLst>
          </p:cNvPr>
          <p:cNvSpPr>
            <a:spLocks noGrp="1"/>
          </p:cNvSpPr>
          <p:nvPr>
            <p:ph idx="1"/>
          </p:nvPr>
        </p:nvSpPr>
        <p:spPr>
          <a:xfrm>
            <a:off x="838199" y="1825624"/>
            <a:ext cx="11353801" cy="4910355"/>
          </a:xfrm>
        </p:spPr>
        <p:txBody>
          <a:bodyPr>
            <a:noAutofit/>
          </a:bodyPr>
          <a:lstStyle/>
          <a:p>
            <a:r>
              <a:rPr lang="en-US" sz="4000" dirty="0"/>
              <a:t>Some people live their lives trying to save themselves</a:t>
            </a:r>
          </a:p>
          <a:p>
            <a:pPr lvl="1"/>
            <a:r>
              <a:rPr lang="en-US" sz="4000" dirty="0"/>
              <a:t>We’ve become more worried about “me” than we are about God</a:t>
            </a:r>
          </a:p>
          <a:p>
            <a:pPr lvl="2"/>
            <a:r>
              <a:rPr lang="en-US" sz="4000" dirty="0"/>
              <a:t>I want a “good life” when instead, I should desire an </a:t>
            </a:r>
            <a:r>
              <a:rPr lang="en-US" sz="4000" i="1" dirty="0"/>
              <a:t>eternal</a:t>
            </a:r>
            <a:r>
              <a:rPr lang="en-US" sz="4000" dirty="0"/>
              <a:t> one</a:t>
            </a:r>
          </a:p>
          <a:p>
            <a:pPr lvl="3"/>
            <a:r>
              <a:rPr lang="en-US" sz="4000" dirty="0"/>
              <a:t>We’ve got to look past </a:t>
            </a:r>
            <a:r>
              <a:rPr lang="en-US" sz="4000" i="1" dirty="0"/>
              <a:t>now </a:t>
            </a:r>
            <a:r>
              <a:rPr lang="en-US" sz="4000" dirty="0"/>
              <a:t>and see the </a:t>
            </a:r>
            <a:r>
              <a:rPr lang="en-US" sz="4000" i="1" dirty="0"/>
              <a:t>end</a:t>
            </a:r>
          </a:p>
          <a:p>
            <a:pPr lvl="1"/>
            <a:endParaRPr lang="en-US" sz="4000" dirty="0"/>
          </a:p>
        </p:txBody>
      </p:sp>
      <p:sp>
        <p:nvSpPr>
          <p:cNvPr id="7" name="Title 6">
            <a:extLst>
              <a:ext uri="{FF2B5EF4-FFF2-40B4-BE49-F238E27FC236}">
                <a16:creationId xmlns:a16="http://schemas.microsoft.com/office/drawing/2014/main" id="{31ABEC77-2F6D-D7DA-4B6E-0F2117B81D44}"/>
              </a:ext>
            </a:extLst>
          </p:cNvPr>
          <p:cNvSpPr>
            <a:spLocks noGrp="1"/>
          </p:cNvSpPr>
          <p:nvPr>
            <p:ph type="title"/>
          </p:nvPr>
        </p:nvSpPr>
        <p:spPr/>
        <p:txBody>
          <a:bodyPr>
            <a:normAutofit/>
          </a:bodyPr>
          <a:lstStyle/>
          <a:p>
            <a:r>
              <a:rPr lang="en-US" sz="7000" dirty="0"/>
              <a:t>Mark 8:27-9:1</a:t>
            </a:r>
          </a:p>
        </p:txBody>
      </p:sp>
    </p:spTree>
    <p:extLst>
      <p:ext uri="{BB962C8B-B14F-4D97-AF65-F5344CB8AC3E}">
        <p14:creationId xmlns:p14="http://schemas.microsoft.com/office/powerpoint/2010/main" val="4178532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a:xfrm>
            <a:off x="838199" y="1825624"/>
            <a:ext cx="11353801" cy="5032375"/>
          </a:xfrm>
        </p:spPr>
        <p:txBody>
          <a:bodyPr>
            <a:noAutofit/>
          </a:bodyPr>
          <a:lstStyle/>
          <a:p>
            <a:pPr lvl="1"/>
            <a:r>
              <a:rPr lang="en-US" sz="4000" dirty="0"/>
              <a:t>What’s the point of having everything here when it’s all temporary?</a:t>
            </a:r>
          </a:p>
          <a:p>
            <a:pPr lvl="2"/>
            <a:r>
              <a:rPr lang="en-US" sz="4000" dirty="0"/>
              <a:t>Nothing here lasts! (Cf. 2 Peter 3:10-15a)</a:t>
            </a:r>
          </a:p>
        </p:txBody>
      </p:sp>
    </p:spTree>
    <p:extLst>
      <p:ext uri="{BB962C8B-B14F-4D97-AF65-F5344CB8AC3E}">
        <p14:creationId xmlns:p14="http://schemas.microsoft.com/office/powerpoint/2010/main" val="378000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EA6CD00-C7BB-E83A-F629-46031A9ED8AE}"/>
              </a:ext>
            </a:extLst>
          </p:cNvPr>
          <p:cNvSpPr/>
          <p:nvPr/>
        </p:nvSpPr>
        <p:spPr>
          <a:xfrm>
            <a:off x="-99608" y="-9607"/>
            <a:ext cx="12328671" cy="7044411"/>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500" dirty="0"/>
              <a:t>“But the day of the Lord will come like a thief, in which the heavens will pass away with a roar and the elements will be destroyed with intense heat, and the earth and its works will be burned up. Since all these things are to be destroyed in this way, what sort of people ought you to be in holy conduct and godliness, looking for and hastening the coming of the day of God, because of which the heavens will be destroyed by burning, and the elements will melt with intense heat! But according to His promise we are looking for new heavens and a new earth, in which righteousness dwells. Therefore, beloved, since you look for these things, be diligent to be found by Him in peace, spotless and blameless, and regard the patience of our Lord as salvation…” (2 Peter 3:10-15a, NASB1995)</a:t>
            </a:r>
          </a:p>
        </p:txBody>
      </p:sp>
    </p:spTree>
    <p:extLst>
      <p:ext uri="{BB962C8B-B14F-4D97-AF65-F5344CB8AC3E}">
        <p14:creationId xmlns:p14="http://schemas.microsoft.com/office/powerpoint/2010/main" val="1169078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a:xfrm>
            <a:off x="838199" y="1825624"/>
            <a:ext cx="11353801" cy="5032375"/>
          </a:xfrm>
        </p:spPr>
        <p:txBody>
          <a:bodyPr>
            <a:noAutofit/>
          </a:bodyPr>
          <a:lstStyle/>
          <a:p>
            <a:r>
              <a:rPr lang="en-US" sz="4000" dirty="0"/>
              <a:t>What is more valuable than your soul?</a:t>
            </a:r>
          </a:p>
          <a:p>
            <a:pPr lvl="1"/>
            <a:r>
              <a:rPr lang="en-US" sz="4000" dirty="0"/>
              <a:t>The soul is not some disposable thing… it’s what you are!</a:t>
            </a:r>
          </a:p>
          <a:p>
            <a:pPr lvl="2"/>
            <a:r>
              <a:rPr lang="en-US" sz="4000" dirty="0"/>
              <a:t>“We are souls with bodies, not bodies with souls”</a:t>
            </a:r>
          </a:p>
          <a:p>
            <a:r>
              <a:rPr lang="en-US" sz="4000" dirty="0"/>
              <a:t>We lose ourselves in the name of happiness and comfort… we turn away from the Lord and embrace sin</a:t>
            </a:r>
          </a:p>
          <a:p>
            <a:endParaRPr lang="en-US" sz="4000" dirty="0"/>
          </a:p>
        </p:txBody>
      </p:sp>
    </p:spTree>
    <p:extLst>
      <p:ext uri="{BB962C8B-B14F-4D97-AF65-F5344CB8AC3E}">
        <p14:creationId xmlns:p14="http://schemas.microsoft.com/office/powerpoint/2010/main" val="1450489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a:xfrm>
            <a:off x="838199" y="1825624"/>
            <a:ext cx="11353801" cy="5032375"/>
          </a:xfrm>
        </p:spPr>
        <p:txBody>
          <a:bodyPr>
            <a:noAutofit/>
          </a:bodyPr>
          <a:lstStyle/>
          <a:p>
            <a:r>
              <a:rPr lang="en-US" sz="4000" dirty="0"/>
              <a:t>We’ve got to get over our desire for comfort because if we don’t, we will lose ourselves to the world</a:t>
            </a:r>
          </a:p>
          <a:p>
            <a:r>
              <a:rPr lang="en-US" sz="4000" dirty="0"/>
              <a:t>We must give up our lives for the sake of Christ in order to gain eternal life and save our souls</a:t>
            </a:r>
          </a:p>
        </p:txBody>
      </p:sp>
    </p:spTree>
    <p:extLst>
      <p:ext uri="{BB962C8B-B14F-4D97-AF65-F5344CB8AC3E}">
        <p14:creationId xmlns:p14="http://schemas.microsoft.com/office/powerpoint/2010/main" val="300476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p:txBody>
          <a:bodyPr>
            <a:normAutofit/>
          </a:bodyPr>
          <a:lstStyle/>
          <a:p>
            <a:r>
              <a:rPr lang="en-US" sz="7000" dirty="0"/>
              <a:t>Introduction</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p:txBody>
          <a:bodyPr>
            <a:normAutofit/>
          </a:bodyPr>
          <a:lstStyle/>
          <a:p>
            <a:r>
              <a:rPr lang="en-US" sz="4000" dirty="0"/>
              <a:t>Fundamental question of Christianity: Who Is Jesus?</a:t>
            </a:r>
          </a:p>
          <a:p>
            <a:pPr lvl="1"/>
            <a:r>
              <a:rPr lang="en-US" sz="4000" dirty="0"/>
              <a:t>Is He just another rabbi?</a:t>
            </a:r>
          </a:p>
          <a:p>
            <a:pPr lvl="1"/>
            <a:r>
              <a:rPr lang="en-US" sz="4000" dirty="0"/>
              <a:t>Is He someone great?</a:t>
            </a:r>
          </a:p>
          <a:p>
            <a:pPr lvl="2"/>
            <a:r>
              <a:rPr lang="en-US" sz="4000" dirty="0"/>
              <a:t>Most believe He is…</a:t>
            </a:r>
          </a:p>
          <a:p>
            <a:pPr lvl="3"/>
            <a:r>
              <a:rPr lang="en-US" sz="4000" dirty="0"/>
              <a:t>If He is great, is He worth </a:t>
            </a:r>
            <a:r>
              <a:rPr lang="en-US" sz="4000" i="1" dirty="0"/>
              <a:t>following?</a:t>
            </a:r>
            <a:endParaRPr lang="en-US" sz="4000" dirty="0"/>
          </a:p>
          <a:p>
            <a:pPr lvl="1"/>
            <a:endParaRPr lang="en-US" sz="4000" dirty="0"/>
          </a:p>
        </p:txBody>
      </p:sp>
    </p:spTree>
    <p:extLst>
      <p:ext uri="{BB962C8B-B14F-4D97-AF65-F5344CB8AC3E}">
        <p14:creationId xmlns:p14="http://schemas.microsoft.com/office/powerpoint/2010/main" val="4235131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a:xfrm>
            <a:off x="838199" y="1825624"/>
            <a:ext cx="11200925" cy="5032376"/>
          </a:xfrm>
        </p:spPr>
        <p:txBody>
          <a:bodyPr>
            <a:noAutofit/>
          </a:bodyPr>
          <a:lstStyle/>
          <a:p>
            <a:r>
              <a:rPr lang="en-US" sz="4000" dirty="0"/>
              <a:t>Are you ashamed of Jesus?</a:t>
            </a:r>
          </a:p>
          <a:p>
            <a:pPr lvl="1"/>
            <a:r>
              <a:rPr lang="en-US" sz="4000" dirty="0"/>
              <a:t>We care too much about people’s opinion… What about God’s?</a:t>
            </a:r>
          </a:p>
          <a:p>
            <a:r>
              <a:rPr lang="en-US" sz="4000" dirty="0"/>
              <a:t>Jesus will repay </a:t>
            </a:r>
            <a:r>
              <a:rPr lang="en-US" sz="4000"/>
              <a:t>us equally</a:t>
            </a:r>
            <a:endParaRPr lang="en-US" sz="4000" dirty="0"/>
          </a:p>
          <a:p>
            <a:r>
              <a:rPr lang="en-US" sz="4000" dirty="0"/>
              <a:t>9:1 — What is He saying?</a:t>
            </a:r>
          </a:p>
          <a:p>
            <a:pPr lvl="1"/>
            <a:r>
              <a:rPr lang="en-US" sz="4000" dirty="0"/>
              <a:t>Resurrection + Church established</a:t>
            </a:r>
          </a:p>
          <a:p>
            <a:pPr lvl="1"/>
            <a:r>
              <a:rPr lang="en-US" sz="4000" dirty="0"/>
              <a:t>Day of Pentecost</a:t>
            </a:r>
          </a:p>
          <a:p>
            <a:pPr lvl="1"/>
            <a:r>
              <a:rPr lang="en-US" sz="4000" dirty="0"/>
              <a:t>Transfiguration </a:t>
            </a:r>
          </a:p>
        </p:txBody>
      </p:sp>
    </p:spTree>
    <p:extLst>
      <p:ext uri="{BB962C8B-B14F-4D97-AF65-F5344CB8AC3E}">
        <p14:creationId xmlns:p14="http://schemas.microsoft.com/office/powerpoint/2010/main" val="452478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a:xfrm>
            <a:off x="838200" y="178360"/>
            <a:ext cx="10515600" cy="1325563"/>
          </a:xfrm>
        </p:spPr>
        <p:txBody>
          <a:bodyPr>
            <a:normAutofit/>
          </a:bodyPr>
          <a:lstStyle/>
          <a:p>
            <a:r>
              <a:rPr lang="en-US" sz="7000" dirty="0"/>
              <a:t>Conclusion</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a:xfrm>
            <a:off x="838200" y="1638860"/>
            <a:ext cx="10515600" cy="4351338"/>
          </a:xfrm>
        </p:spPr>
        <p:txBody>
          <a:bodyPr>
            <a:normAutofit/>
          </a:bodyPr>
          <a:lstStyle/>
          <a:p>
            <a:r>
              <a:rPr lang="en-US" sz="4000" dirty="0"/>
              <a:t>Tonight, we will see Mark 9:2-29</a:t>
            </a:r>
          </a:p>
          <a:p>
            <a:pPr lvl="1"/>
            <a:r>
              <a:rPr lang="en-US" sz="4000" dirty="0"/>
              <a:t>Transfiguration</a:t>
            </a:r>
          </a:p>
          <a:p>
            <a:pPr lvl="1"/>
            <a:r>
              <a:rPr lang="en-US" sz="4000" dirty="0"/>
              <a:t>Trusting in Self</a:t>
            </a:r>
          </a:p>
          <a:p>
            <a:pPr lvl="1"/>
            <a:r>
              <a:rPr lang="en-US" sz="4000" dirty="0"/>
              <a:t>Internal struggle for belief in Jesus</a:t>
            </a:r>
          </a:p>
        </p:txBody>
      </p:sp>
    </p:spTree>
    <p:extLst>
      <p:ext uri="{BB962C8B-B14F-4D97-AF65-F5344CB8AC3E}">
        <p14:creationId xmlns:p14="http://schemas.microsoft.com/office/powerpoint/2010/main" val="233682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a:xfrm>
            <a:off x="838200" y="178360"/>
            <a:ext cx="10515600" cy="1325563"/>
          </a:xfrm>
        </p:spPr>
        <p:txBody>
          <a:bodyPr>
            <a:normAutofit/>
          </a:bodyPr>
          <a:lstStyle/>
          <a:p>
            <a:r>
              <a:rPr lang="en-US" sz="7000" dirty="0"/>
              <a:t>Concluding Passage</a:t>
            </a:r>
          </a:p>
        </p:txBody>
      </p:sp>
      <p:sp>
        <p:nvSpPr>
          <p:cNvPr id="4" name="Rectangle 3">
            <a:extLst>
              <a:ext uri="{FF2B5EF4-FFF2-40B4-BE49-F238E27FC236}">
                <a16:creationId xmlns:a16="http://schemas.microsoft.com/office/drawing/2014/main" id="{3F33F5BF-C65F-C414-9B10-E38179366B06}"/>
              </a:ext>
            </a:extLst>
          </p:cNvPr>
          <p:cNvSpPr/>
          <p:nvPr/>
        </p:nvSpPr>
        <p:spPr>
          <a:xfrm>
            <a:off x="174314" y="1662642"/>
            <a:ext cx="11866811" cy="5016998"/>
          </a:xfrm>
          <a:prstGeom prst="rect">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700" dirty="0"/>
              <a:t>“Since all these things are to be destroyed in this way, what sort of people ought you to be in holy conduct and godliness, </a:t>
            </a:r>
            <a:r>
              <a:rPr lang="en-US" sz="4000" dirty="0"/>
              <a:t>looking</a:t>
            </a:r>
            <a:r>
              <a:rPr lang="en-US" sz="3700" dirty="0"/>
              <a:t> for and hastening the coming of the day of God, because of which the heavens will melt with intense heat! But according to His promise we are looking for new heavens and a new earth, in which righteousness dwells” </a:t>
            </a:r>
          </a:p>
          <a:p>
            <a:pPr algn="ctr"/>
            <a:r>
              <a:rPr lang="en-US" sz="3700" dirty="0"/>
              <a:t>(2 Peter 3:11-13, NASB1995)</a:t>
            </a:r>
          </a:p>
        </p:txBody>
      </p:sp>
    </p:spTree>
    <p:extLst>
      <p:ext uri="{BB962C8B-B14F-4D97-AF65-F5344CB8AC3E}">
        <p14:creationId xmlns:p14="http://schemas.microsoft.com/office/powerpoint/2010/main" val="395697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5927F-EF01-D708-F25B-E14153068E12}"/>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44F38CE5-14F8-F5AD-F003-3E1BA7CC54E0}"/>
              </a:ext>
            </a:extLst>
          </p:cNvPr>
          <p:cNvSpPr>
            <a:spLocks noGrp="1"/>
          </p:cNvSpPr>
          <p:nvPr>
            <p:ph idx="1"/>
          </p:nvPr>
        </p:nvSpPr>
        <p:spPr>
          <a:xfrm>
            <a:off x="838199" y="1825624"/>
            <a:ext cx="11353801" cy="5032375"/>
          </a:xfrm>
        </p:spPr>
        <p:txBody>
          <a:bodyPr>
            <a:noAutofit/>
          </a:bodyPr>
          <a:lstStyle/>
          <a:p>
            <a:r>
              <a:rPr lang="en-US" sz="4000" dirty="0"/>
              <a:t>Jesus wants to know the general consensus on who people believe He is…</a:t>
            </a:r>
          </a:p>
          <a:p>
            <a:pPr lvl="1"/>
            <a:r>
              <a:rPr lang="en-US" sz="4000" dirty="0"/>
              <a:t>3 categories:</a:t>
            </a:r>
          </a:p>
          <a:p>
            <a:pPr lvl="2"/>
            <a:r>
              <a:rPr lang="en-US" sz="4000" dirty="0"/>
              <a:t>John the Baptist</a:t>
            </a:r>
          </a:p>
          <a:p>
            <a:pPr lvl="2"/>
            <a:r>
              <a:rPr lang="en-US" sz="4000" dirty="0"/>
              <a:t>Elijah</a:t>
            </a:r>
          </a:p>
          <a:p>
            <a:pPr lvl="2"/>
            <a:r>
              <a:rPr lang="en-US" sz="4000" dirty="0"/>
              <a:t>One of the prophets</a:t>
            </a:r>
          </a:p>
          <a:p>
            <a:endParaRPr lang="en-US" sz="4000" dirty="0"/>
          </a:p>
        </p:txBody>
      </p:sp>
    </p:spTree>
    <p:extLst>
      <p:ext uri="{BB962C8B-B14F-4D97-AF65-F5344CB8AC3E}">
        <p14:creationId xmlns:p14="http://schemas.microsoft.com/office/powerpoint/2010/main" val="67380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A8DF4-A2A6-0931-B774-9CDFD75159A8}"/>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03EF97B-FED2-01F0-CB3D-749A7F3B9A86}"/>
              </a:ext>
            </a:extLst>
          </p:cNvPr>
          <p:cNvSpPr>
            <a:spLocks noGrp="1"/>
          </p:cNvSpPr>
          <p:nvPr>
            <p:ph idx="1"/>
          </p:nvPr>
        </p:nvSpPr>
        <p:spPr/>
        <p:txBody>
          <a:bodyPr>
            <a:normAutofit/>
          </a:bodyPr>
          <a:lstStyle/>
          <a:p>
            <a:r>
              <a:rPr lang="en-US" sz="4000" dirty="0"/>
              <a:t>Why these 3?</a:t>
            </a:r>
          </a:p>
          <a:p>
            <a:pPr lvl="1"/>
            <a:r>
              <a:rPr lang="en-US" sz="3600" dirty="0"/>
              <a:t>John: Taught a similar message</a:t>
            </a:r>
          </a:p>
          <a:p>
            <a:pPr lvl="1"/>
            <a:r>
              <a:rPr lang="en-US" sz="3600" dirty="0"/>
              <a:t>Elijah: Great prophet of old (prophesied to return — Mal 4:5-6)</a:t>
            </a:r>
          </a:p>
          <a:p>
            <a:pPr lvl="1"/>
            <a:r>
              <a:rPr lang="en-US" sz="3600" dirty="0"/>
              <a:t>One of the prophets: Just a prophet of some sort</a:t>
            </a:r>
          </a:p>
        </p:txBody>
      </p:sp>
    </p:spTree>
    <p:extLst>
      <p:ext uri="{BB962C8B-B14F-4D97-AF65-F5344CB8AC3E}">
        <p14:creationId xmlns:p14="http://schemas.microsoft.com/office/powerpoint/2010/main" val="3424527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3B1E-9ECF-8F8A-2C1B-A42A49F4ACE4}"/>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CE477BA3-7639-8AEE-D3F9-A53D9B961224}"/>
              </a:ext>
            </a:extLst>
          </p:cNvPr>
          <p:cNvSpPr>
            <a:spLocks noGrp="1"/>
          </p:cNvSpPr>
          <p:nvPr>
            <p:ph idx="1"/>
          </p:nvPr>
        </p:nvSpPr>
        <p:spPr>
          <a:xfrm>
            <a:off x="1087219" y="1444314"/>
            <a:ext cx="10965330" cy="4597712"/>
          </a:xfrm>
        </p:spPr>
        <p:txBody>
          <a:bodyPr>
            <a:noAutofit/>
          </a:bodyPr>
          <a:lstStyle/>
          <a:p>
            <a:r>
              <a:rPr lang="en-US" sz="4000" dirty="0"/>
              <a:t>The general consensus was that Jesus was something great, yet many failed to follow Him</a:t>
            </a:r>
          </a:p>
          <a:p>
            <a:pPr lvl="1"/>
            <a:r>
              <a:rPr lang="en-US" sz="4000" dirty="0"/>
              <a:t>Is that the same thing today?</a:t>
            </a:r>
          </a:p>
          <a:p>
            <a:pPr lvl="2"/>
            <a:r>
              <a:rPr lang="en-US" sz="4000" dirty="0"/>
              <a:t>People like to think that if Jesus was here today, then they would follow</a:t>
            </a:r>
          </a:p>
          <a:p>
            <a:pPr lvl="3"/>
            <a:r>
              <a:rPr lang="en-US" sz="4000" dirty="0"/>
              <a:t>That was not true back then and it would not be true today</a:t>
            </a:r>
          </a:p>
          <a:p>
            <a:r>
              <a:rPr lang="en-US" sz="4000" dirty="0"/>
              <a:t>The world is not interested in true discipleship</a:t>
            </a:r>
          </a:p>
          <a:p>
            <a:pPr lvl="1"/>
            <a:r>
              <a:rPr lang="en-US" sz="4000" dirty="0"/>
              <a:t>True discipleship requires action</a:t>
            </a:r>
          </a:p>
        </p:txBody>
      </p:sp>
    </p:spTree>
    <p:extLst>
      <p:ext uri="{BB962C8B-B14F-4D97-AF65-F5344CB8AC3E}">
        <p14:creationId xmlns:p14="http://schemas.microsoft.com/office/powerpoint/2010/main" val="2363256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a:xfrm>
            <a:off x="838200" y="1431863"/>
            <a:ext cx="11353800" cy="5266764"/>
          </a:xfrm>
        </p:spPr>
        <p:txBody>
          <a:bodyPr>
            <a:noAutofit/>
          </a:bodyPr>
          <a:lstStyle/>
          <a:p>
            <a:r>
              <a:rPr lang="en-US" sz="4000" dirty="0"/>
              <a:t>Jesus is much more interested in </a:t>
            </a:r>
            <a:r>
              <a:rPr lang="en-US" sz="4000" i="1" dirty="0"/>
              <a:t>their </a:t>
            </a:r>
            <a:r>
              <a:rPr lang="en-US" sz="4000" dirty="0"/>
              <a:t>answer, not the people’s</a:t>
            </a:r>
          </a:p>
          <a:p>
            <a:r>
              <a:rPr lang="en-US" sz="4000" dirty="0"/>
              <a:t>Jesus asks the question we must ask ourselves: who do I believe Jesus is?</a:t>
            </a:r>
          </a:p>
          <a:p>
            <a:r>
              <a:rPr lang="en-US" sz="4000" dirty="0"/>
              <a:t>The idea that Jesus was just another prophet was too shallow of a belief</a:t>
            </a:r>
          </a:p>
          <a:p>
            <a:r>
              <a:rPr lang="en-US" sz="4000" dirty="0"/>
              <a:t>Peter answers the fundamental question of Christianity: who is Jesus?</a:t>
            </a:r>
          </a:p>
          <a:p>
            <a:pPr lvl="1"/>
            <a:r>
              <a:rPr lang="en-US" sz="4000" dirty="0"/>
              <a:t>If Jesus is the Christ, should we follow Him?</a:t>
            </a:r>
          </a:p>
        </p:txBody>
      </p:sp>
    </p:spTree>
    <p:extLst>
      <p:ext uri="{BB962C8B-B14F-4D97-AF65-F5344CB8AC3E}">
        <p14:creationId xmlns:p14="http://schemas.microsoft.com/office/powerpoint/2010/main" val="1696104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p:txBody>
          <a:bodyPr>
            <a:normAutofit/>
          </a:bodyPr>
          <a:lstStyle/>
          <a:p>
            <a:r>
              <a:rPr lang="en-US" sz="4000" dirty="0"/>
              <a:t>Jesus doesn’t want the public to know He is the Christ yet</a:t>
            </a:r>
          </a:p>
          <a:p>
            <a:pPr lvl="1"/>
            <a:r>
              <a:rPr lang="en-US" sz="4000" dirty="0"/>
              <a:t>They should already know, if only they paid attention! (Cf. 4:11-12)</a:t>
            </a:r>
          </a:p>
          <a:p>
            <a:r>
              <a:rPr lang="en-US" sz="4000" dirty="0"/>
              <a:t>Jesus began speaking of His future crucifixion</a:t>
            </a:r>
          </a:p>
          <a:p>
            <a:r>
              <a:rPr lang="en-US" sz="4000" dirty="0"/>
              <a:t>Jesus was going to suffer, be rejected, killed, yet rise again on the 3</a:t>
            </a:r>
            <a:r>
              <a:rPr lang="en-US" sz="4000" baseline="30000" dirty="0"/>
              <a:t>rd</a:t>
            </a:r>
            <a:r>
              <a:rPr lang="en-US" sz="4000" dirty="0"/>
              <a:t> day</a:t>
            </a:r>
          </a:p>
        </p:txBody>
      </p:sp>
    </p:spTree>
    <p:extLst>
      <p:ext uri="{BB962C8B-B14F-4D97-AF65-F5344CB8AC3E}">
        <p14:creationId xmlns:p14="http://schemas.microsoft.com/office/powerpoint/2010/main" val="152354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p:txBody>
          <a:bodyPr>
            <a:noAutofit/>
          </a:bodyPr>
          <a:lstStyle/>
          <a:p>
            <a:r>
              <a:rPr lang="en-US" sz="4000" dirty="0"/>
              <a:t>Jesus was speaking plainly…</a:t>
            </a:r>
          </a:p>
          <a:p>
            <a:pPr lvl="1"/>
            <a:r>
              <a:rPr lang="en-US" sz="4000" dirty="0"/>
              <a:t>He wasn’t hiding anything</a:t>
            </a:r>
          </a:p>
          <a:p>
            <a:r>
              <a:rPr lang="en-US" sz="4000" dirty="0"/>
              <a:t>Yet, Peter believes he knows better than Jesus</a:t>
            </a:r>
          </a:p>
          <a:p>
            <a:pPr lvl="1"/>
            <a:r>
              <a:rPr lang="en-US" sz="4000" dirty="0"/>
              <a:t>Have you ever believed that?</a:t>
            </a:r>
          </a:p>
          <a:p>
            <a:r>
              <a:rPr lang="en-US" sz="4000" dirty="0"/>
              <a:t>When we believe we know better than Jesus, it’s because our interesting are invested in this life and not in God’s will</a:t>
            </a:r>
          </a:p>
          <a:p>
            <a:r>
              <a:rPr lang="en-US" sz="4000" dirty="0"/>
              <a:t>We must stand </a:t>
            </a:r>
            <a:r>
              <a:rPr lang="en-US" sz="4000" i="1" dirty="0"/>
              <a:t>behind </a:t>
            </a:r>
            <a:r>
              <a:rPr lang="en-US" sz="4000" dirty="0"/>
              <a:t>Jesus, not </a:t>
            </a:r>
            <a:r>
              <a:rPr lang="en-US" sz="4000" i="1" dirty="0"/>
              <a:t>in front </a:t>
            </a:r>
            <a:r>
              <a:rPr lang="en-US" sz="4000" dirty="0"/>
              <a:t>of Him</a:t>
            </a:r>
          </a:p>
        </p:txBody>
      </p:sp>
    </p:spTree>
    <p:extLst>
      <p:ext uri="{BB962C8B-B14F-4D97-AF65-F5344CB8AC3E}">
        <p14:creationId xmlns:p14="http://schemas.microsoft.com/office/powerpoint/2010/main" val="254166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8B315-C438-B7D5-711F-31B3C17F820F}"/>
              </a:ext>
            </a:extLst>
          </p:cNvPr>
          <p:cNvSpPr>
            <a:spLocks noGrp="1"/>
          </p:cNvSpPr>
          <p:nvPr>
            <p:ph type="title"/>
          </p:nvPr>
        </p:nvSpPr>
        <p:spPr/>
        <p:txBody>
          <a:bodyPr>
            <a:normAutofit/>
          </a:bodyPr>
          <a:lstStyle/>
          <a:p>
            <a:r>
              <a:rPr lang="en-US" sz="7000" dirty="0"/>
              <a:t>Mark 8:27-9:1</a:t>
            </a:r>
          </a:p>
        </p:txBody>
      </p:sp>
      <p:sp>
        <p:nvSpPr>
          <p:cNvPr id="3" name="Content Placeholder 2">
            <a:extLst>
              <a:ext uri="{FF2B5EF4-FFF2-40B4-BE49-F238E27FC236}">
                <a16:creationId xmlns:a16="http://schemas.microsoft.com/office/drawing/2014/main" id="{9C7F968A-5E15-CCE9-7FDC-7081EA4D3471}"/>
              </a:ext>
            </a:extLst>
          </p:cNvPr>
          <p:cNvSpPr>
            <a:spLocks noGrp="1"/>
          </p:cNvSpPr>
          <p:nvPr>
            <p:ph idx="1"/>
          </p:nvPr>
        </p:nvSpPr>
        <p:spPr/>
        <p:txBody>
          <a:bodyPr>
            <a:normAutofit/>
          </a:bodyPr>
          <a:lstStyle/>
          <a:p>
            <a:r>
              <a:rPr lang="en-US" sz="4000" dirty="0"/>
              <a:t>If Jesus is the Christ, ought we to follow Him?</a:t>
            </a:r>
          </a:p>
          <a:p>
            <a:pPr lvl="1"/>
            <a:r>
              <a:rPr lang="en-US" sz="4000" dirty="0"/>
              <a:t>A lot of people say Jesus is the Christ, yet fail to follow Him</a:t>
            </a:r>
          </a:p>
          <a:p>
            <a:pPr lvl="2"/>
            <a:r>
              <a:rPr lang="en-US" sz="4000" dirty="0"/>
              <a:t>People want a Savior, not a Lord</a:t>
            </a:r>
          </a:p>
          <a:p>
            <a:r>
              <a:rPr lang="en-US" sz="4000" dirty="0"/>
              <a:t>If Jesus is the Christ, we </a:t>
            </a:r>
            <a:r>
              <a:rPr lang="en-US" sz="4000" i="1" dirty="0"/>
              <a:t>must </a:t>
            </a:r>
            <a:r>
              <a:rPr lang="en-US" sz="4000" dirty="0"/>
              <a:t>follow Him</a:t>
            </a:r>
          </a:p>
          <a:p>
            <a:pPr lvl="1"/>
            <a:r>
              <a:rPr lang="en-US" sz="4000" dirty="0"/>
              <a:t>There’s no other options (John 6)</a:t>
            </a:r>
          </a:p>
          <a:p>
            <a:endParaRPr lang="en-US" sz="4000" dirty="0"/>
          </a:p>
        </p:txBody>
      </p:sp>
    </p:spTree>
    <p:extLst>
      <p:ext uri="{BB962C8B-B14F-4D97-AF65-F5344CB8AC3E}">
        <p14:creationId xmlns:p14="http://schemas.microsoft.com/office/powerpoint/2010/main" val="71475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1269</Words>
  <Application>Microsoft Office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Who is Jesus and Should I Follow Him?</vt:lpstr>
      <vt:lpstr>Introduction</vt:lpstr>
      <vt:lpstr>Mark 8:27-9:1</vt:lpstr>
      <vt:lpstr>Mark 8:27-9:1</vt:lpstr>
      <vt:lpstr>Mark 8:27-9:1</vt:lpstr>
      <vt:lpstr>Mark 8:27-9:1</vt:lpstr>
      <vt:lpstr>Mark 8:27-9:1</vt:lpstr>
      <vt:lpstr>Mark 8:27-9:1</vt:lpstr>
      <vt:lpstr>Mark 8:27-9:1</vt:lpstr>
      <vt:lpstr>Mark 8:27-9:1</vt:lpstr>
      <vt:lpstr>Mark 8:27-9:1</vt:lpstr>
      <vt:lpstr>Mark 8:27-9:1</vt:lpstr>
      <vt:lpstr>Mark 8:27-9:1</vt:lpstr>
      <vt:lpstr>Mark 8:27-9:1</vt:lpstr>
      <vt:lpstr>Mark 8:27-9:1</vt:lpstr>
      <vt:lpstr>Mark 8:27-9:1</vt:lpstr>
      <vt:lpstr>PowerPoint Presentation</vt:lpstr>
      <vt:lpstr>Mark 8:27-9:1</vt:lpstr>
      <vt:lpstr>Mark 8:27-9:1</vt:lpstr>
      <vt:lpstr>Mark 8:27-9:1</vt:lpstr>
      <vt:lpstr>Conclusion</vt:lpstr>
      <vt:lpstr>Concluding Passage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 8:27-9:1</dc:title>
  <dc:creator>Michael Haub</dc:creator>
  <cp:lastModifiedBy>Michael Haub</cp:lastModifiedBy>
  <cp:revision>6</cp:revision>
  <dcterms:created xsi:type="dcterms:W3CDTF">2023-06-20T20:30:32Z</dcterms:created>
  <dcterms:modified xsi:type="dcterms:W3CDTF">2023-06-25T14:24:31Z</dcterms:modified>
</cp:coreProperties>
</file>