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0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4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102" y="1078030"/>
            <a:ext cx="6966072" cy="2956718"/>
          </a:xfrm>
        </p:spPr>
        <p:txBody>
          <a:bodyPr anchor="t">
            <a:noAutofit/>
          </a:bodyPr>
          <a:lstStyle>
            <a:lvl1pPr algn="l">
              <a:defRPr sz="495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102" y="4455622"/>
            <a:ext cx="6966072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6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1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86575" y="1091382"/>
            <a:ext cx="1628775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091382"/>
            <a:ext cx="6199005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8540854" y="1185205"/>
            <a:ext cx="603146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557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39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9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49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87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43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91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8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5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6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7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6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205" y="1099127"/>
            <a:ext cx="6954195" cy="3472874"/>
          </a:xfrm>
        </p:spPr>
        <p:txBody>
          <a:bodyPr anchor="t">
            <a:normAutofit/>
          </a:bodyPr>
          <a:lstStyle>
            <a:lvl1pPr>
              <a:defRPr sz="3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8204" y="4572001"/>
            <a:ext cx="6954197" cy="1320801"/>
          </a:xfrm>
        </p:spPr>
        <p:txBody>
          <a:bodyPr anchor="b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102" y="1088136"/>
            <a:ext cx="7417550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1639" y="2440568"/>
            <a:ext cx="3631129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440569"/>
            <a:ext cx="36045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206" y="1084333"/>
            <a:ext cx="7462091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9067" y="1923190"/>
            <a:ext cx="3612356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500" b="1" cap="all" spc="7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9067" y="2825792"/>
            <a:ext cx="3612356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61612" y="1923190"/>
            <a:ext cx="361868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500" b="1" cap="all" spc="7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61612" y="2825792"/>
            <a:ext cx="3618685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5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205" y="1094448"/>
            <a:ext cx="2839395" cy="1554362"/>
          </a:xfrm>
        </p:spPr>
        <p:txBody>
          <a:bodyPr anchor="t">
            <a:normAutofit/>
          </a:bodyPr>
          <a:lstStyle>
            <a:lvl1pPr>
              <a:defRPr sz="21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5" y="922690"/>
            <a:ext cx="4114502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205" y="2701255"/>
            <a:ext cx="2839395" cy="316773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8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205" y="1097280"/>
            <a:ext cx="2839395" cy="1559740"/>
          </a:xfrm>
        </p:spPr>
        <p:txBody>
          <a:bodyPr anchor="t">
            <a:normAutofit/>
          </a:bodyPr>
          <a:lstStyle>
            <a:lvl1pPr>
              <a:defRPr sz="21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43375" y="1143000"/>
            <a:ext cx="4114800" cy="4572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205" y="2697480"/>
            <a:ext cx="2839395" cy="309342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4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102" y="1090245"/>
            <a:ext cx="7442073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102" y="2447778"/>
            <a:ext cx="7442073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86400" y="6389689"/>
            <a:ext cx="27714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8205" y="6389689"/>
            <a:ext cx="33251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7393" y="6389689"/>
            <a:ext cx="705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1" y="1185205"/>
            <a:ext cx="603146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22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3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30000"/>
        </a:lnSpc>
        <a:spcBef>
          <a:spcPts val="750"/>
        </a:spcBef>
        <a:buFont typeface="Neue Haas Grotesk Text Pro" panose="020B0504020202020204" pitchFamily="34" charset="0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71450" algn="l" defTabSz="685800" rtl="0" eaLnBrk="1" latinLnBrk="0" hangingPunct="1">
        <a:lnSpc>
          <a:spcPct val="130000"/>
        </a:lnSpc>
        <a:spcBef>
          <a:spcPts val="375"/>
        </a:spcBef>
        <a:buFont typeface="Neue Haas Grotesk Text Pro" panose="020B0504020202020204" pitchFamily="34" charset="0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71450" algn="l" defTabSz="685800" rtl="0" eaLnBrk="1" latinLnBrk="0" hangingPunct="1">
        <a:lnSpc>
          <a:spcPct val="130000"/>
        </a:lnSpc>
        <a:spcBef>
          <a:spcPts val="375"/>
        </a:spcBef>
        <a:buFont typeface="Neue Haas Grotesk Text Pro" panose="020B050402020202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71450" algn="l" defTabSz="685800" rtl="0" eaLnBrk="1" latinLnBrk="0" hangingPunct="1">
        <a:lnSpc>
          <a:spcPct val="130000"/>
        </a:lnSpc>
        <a:spcBef>
          <a:spcPts val="375"/>
        </a:spcBef>
        <a:buFont typeface="Neue Haas Grotesk Text Pro" panose="020B0504020202020204" pitchFamily="34" charset="0"/>
        <a:buChar char="-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71450" algn="l" defTabSz="685800" rtl="0" eaLnBrk="1" latinLnBrk="0" hangingPunct="1">
        <a:lnSpc>
          <a:spcPct val="130000"/>
        </a:lnSpc>
        <a:spcBef>
          <a:spcPts val="375"/>
        </a:spcBef>
        <a:buFont typeface="Neue Haas Grotesk Text Pro" panose="020B0504020202020204" pitchFamily="34" charset="0"/>
        <a:buChar char="-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EF72D2AA-B172-4907-B5E5-B2957080BDBB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D7EF8B1F-0327-47B8-81A1-EAF33828A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7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7F4A8A-7B54-4D8D-933A-8921996A0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D9F29-A480-2F41-F326-DE47411DD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614" y="1664727"/>
            <a:ext cx="5144419" cy="2621524"/>
          </a:xfrm>
        </p:spPr>
        <p:txBody>
          <a:bodyPr anchor="t"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3AECD-8325-6049-F31B-9FB241521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614" y="2109054"/>
            <a:ext cx="5733995" cy="1319945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JOY of the Eunuch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" y="1762590"/>
            <a:ext cx="603146" cy="0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Blue and pink paint mixture">
            <a:extLst>
              <a:ext uri="{FF2B5EF4-FFF2-40B4-BE49-F238E27FC236}">
                <a16:creationId xmlns:a16="http://schemas.microsoft.com/office/drawing/2014/main" id="{42B58321-DE99-3B93-5D11-4E27A5660B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43" r="41140" b="-2"/>
          <a:stretch/>
        </p:blipFill>
        <p:spPr>
          <a:xfrm>
            <a:off x="6399545" y="0"/>
            <a:ext cx="2744456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74313F-30CC-7149-E624-C0052342CAC5}"/>
              </a:ext>
            </a:extLst>
          </p:cNvPr>
          <p:cNvSpPr/>
          <p:nvPr/>
        </p:nvSpPr>
        <p:spPr>
          <a:xfrm>
            <a:off x="3150075" y="5552212"/>
            <a:ext cx="27959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Acts 8:26-40</a:t>
            </a:r>
          </a:p>
        </p:txBody>
      </p:sp>
    </p:spTree>
    <p:extLst>
      <p:ext uri="{BB962C8B-B14F-4D97-AF65-F5344CB8AC3E}">
        <p14:creationId xmlns:p14="http://schemas.microsoft.com/office/powerpoint/2010/main" val="365301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39AEF-78CE-CBA6-EA5A-CEE1FD84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963" y="457199"/>
            <a:ext cx="7442073" cy="105769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Book of Isaiah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104B0-4288-D7CD-A2DB-D4E055F08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923" y="1326775"/>
            <a:ext cx="7630645" cy="2698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Chapters 1-39</a:t>
            </a:r>
            <a:r>
              <a:rPr lang="en-US" sz="1800" dirty="0"/>
              <a:t>						       </a:t>
            </a:r>
            <a:r>
              <a:rPr lang="en-US" sz="2800" dirty="0"/>
              <a:t>Warnings to Israel and Judah of destruction</a:t>
            </a:r>
          </a:p>
          <a:p>
            <a:pPr lvl="1"/>
            <a:r>
              <a:rPr lang="en-US" sz="2800" dirty="0"/>
              <a:t>Assyrian Captivity (722 BC)</a:t>
            </a:r>
          </a:p>
          <a:p>
            <a:pPr lvl="1"/>
            <a:r>
              <a:rPr lang="en-US" sz="2800" dirty="0"/>
              <a:t>Babylonian Captivity (605 BC)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2D8B3DD-D74A-4A8D-F50E-59C769A9062F}"/>
              </a:ext>
            </a:extLst>
          </p:cNvPr>
          <p:cNvSpPr txBox="1">
            <a:spLocks/>
          </p:cNvSpPr>
          <p:nvPr/>
        </p:nvSpPr>
        <p:spPr>
          <a:xfrm>
            <a:off x="1129550" y="4226790"/>
            <a:ext cx="7521390" cy="1967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30000"/>
              </a:lnSpc>
              <a:spcBef>
                <a:spcPts val="750"/>
              </a:spcBef>
              <a:buFont typeface="Neue Haas Grotesk Text Pro" panose="020B0504020202020204" pitchFamily="34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19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012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Chapters 40-66</a:t>
            </a:r>
            <a:r>
              <a:rPr lang="en-US" sz="1800" dirty="0"/>
              <a:t>						      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God will rescue them by conquering Satan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Restore the kingdom through the Messiah</a:t>
            </a:r>
          </a:p>
        </p:txBody>
      </p:sp>
    </p:spTree>
    <p:extLst>
      <p:ext uri="{BB962C8B-B14F-4D97-AF65-F5344CB8AC3E}">
        <p14:creationId xmlns:p14="http://schemas.microsoft.com/office/powerpoint/2010/main" val="111477892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002B-9770-D54B-E8DB-B2B1FE74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366" y="751380"/>
            <a:ext cx="8104094" cy="1294228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the eunuch reading?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BE4F4-281E-68A7-0A01-C9401D73F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561" y="1753412"/>
            <a:ext cx="7361704" cy="3700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52</a:t>
            </a:r>
          </a:p>
          <a:p>
            <a:pPr lvl="1"/>
            <a:r>
              <a:rPr lang="en-US" sz="2800" dirty="0"/>
              <a:t>People oppressed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4-5)</a:t>
            </a:r>
          </a:p>
          <a:p>
            <a:pPr lvl="1"/>
            <a:r>
              <a:rPr lang="en-US" sz="2800" dirty="0"/>
              <a:t>Good News!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 7) </a:t>
            </a:r>
            <a:r>
              <a:rPr lang="en-US" sz="2800" dirty="0"/>
              <a:t>...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10:15; Mark 1:1</a:t>
            </a:r>
          </a:p>
          <a:p>
            <a:pPr lvl="1"/>
            <a:r>
              <a:rPr lang="en-US" sz="2800" dirty="0"/>
              <a:t>Reason to sing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8-9)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Heb 13:15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Servant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(vv. 13-14)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45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73A0FF-4A23-5190-2EB7-BF3262E09C8D}"/>
              </a:ext>
            </a:extLst>
          </p:cNvPr>
          <p:cNvSpPr txBox="1">
            <a:spLocks/>
          </p:cNvSpPr>
          <p:nvPr/>
        </p:nvSpPr>
        <p:spPr>
          <a:xfrm>
            <a:off x="645459" y="1747758"/>
            <a:ext cx="7853082" cy="393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30000"/>
              </a:lnSpc>
              <a:spcBef>
                <a:spcPts val="750"/>
              </a:spcBef>
              <a:buFont typeface="Neue Haas Grotesk Text Pro" panose="020B0504020202020204" pitchFamily="34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19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0120" indent="-171450" algn="l" defTabSz="685800" rtl="0" eaLnBrk="1" latinLnBrk="0" hangingPunct="1">
              <a:lnSpc>
                <a:spcPct val="130000"/>
              </a:lnSpc>
              <a:spcBef>
                <a:spcPts val="375"/>
              </a:spcBef>
              <a:buFont typeface="Neue Haas Grotesk Text Pro" panose="020B0504020202020204" pitchFamily="34" charset="0"/>
              <a:buChar char="-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Neue Haas Grotesk Text Pro" panose="020B0504020202020204" pitchFamily="34" charset="0"/>
              <a:buNone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53</a:t>
            </a:r>
          </a:p>
          <a:p>
            <a:pPr lvl="1"/>
            <a:r>
              <a:rPr lang="en-US" sz="2800" dirty="0"/>
              <a:t>Despised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3)</a:t>
            </a:r>
          </a:p>
          <a:p>
            <a:pPr lvl="1"/>
            <a:r>
              <a:rPr lang="en-US" sz="2800" dirty="0"/>
              <a:t>Offering for guilt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 10) </a:t>
            </a:r>
            <a:r>
              <a:rPr lang="en-US" sz="2800" dirty="0"/>
              <a:t> 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Through death see offspring / prolong days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 10) </a:t>
            </a:r>
            <a:r>
              <a:rPr lang="en-US" sz="2800" dirty="0"/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/>
              <a:t>Bear iniquities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 11) </a:t>
            </a:r>
            <a:r>
              <a:rPr lang="en-US" sz="2800" dirty="0"/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D319ED-30CA-B187-B09E-BE152B4A3CA2}"/>
              </a:ext>
            </a:extLst>
          </p:cNvPr>
          <p:cNvSpPr txBox="1"/>
          <p:nvPr/>
        </p:nvSpPr>
        <p:spPr>
          <a:xfrm>
            <a:off x="5549153" y="4794463"/>
            <a:ext cx="2949388" cy="95410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“My Servant” – which one?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095F8E2-3269-B60D-7EB2-D94550EFB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366" y="751380"/>
            <a:ext cx="8104094" cy="1294228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the eunuch reading?</a:t>
            </a:r>
          </a:p>
        </p:txBody>
      </p:sp>
    </p:spTree>
    <p:extLst>
      <p:ext uri="{BB962C8B-B14F-4D97-AF65-F5344CB8AC3E}">
        <p14:creationId xmlns:p14="http://schemas.microsoft.com/office/powerpoint/2010/main" val="1977219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002B-9770-D54B-E8DB-B2B1FE74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366" y="751380"/>
            <a:ext cx="8104094" cy="1294228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“preached Jesus unto him”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BE4F4-281E-68A7-0A01-C9401D73F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161" y="1753410"/>
            <a:ext cx="7361704" cy="427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8:35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Why baptism?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 36)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 28:18-19</a:t>
            </a:r>
          </a:p>
          <a:p>
            <a:pPr lvl="2">
              <a:spcAft>
                <a:spcPts val="1200"/>
              </a:spcAft>
            </a:pP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Noah, Israel from Egypt, priests cleanse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</a:t>
            </a:r>
            <a:r>
              <a:rPr lang="en-US" sz="2800" dirty="0"/>
              <a:t>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 </a:t>
            </a:r>
            <a:r>
              <a:rPr lang="en-US" sz="2800" dirty="0"/>
              <a:t>demonstrated </a:t>
            </a:r>
            <a:r>
              <a:rPr lang="en-US" sz="2800" u="sng" dirty="0"/>
              <a:t>death</a:t>
            </a:r>
            <a:r>
              <a:rPr lang="en-US" sz="2800" dirty="0"/>
              <a:t>, burial, resurrection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6:1-7, 11)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7686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002B-9770-D54B-E8DB-B2B1FE748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366" y="751380"/>
            <a:ext cx="8104094" cy="1294228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“went on his way rejoicing”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BE4F4-281E-68A7-0A01-C9401D73F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232" y="1627904"/>
            <a:ext cx="7361704" cy="427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8:39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news ... </a:t>
            </a:r>
            <a:endParaRPr lang="en-US" sz="2800" dirty="0"/>
          </a:p>
          <a:p>
            <a:pPr lvl="2"/>
            <a:r>
              <a:rPr lang="en-US" sz="2650" dirty="0"/>
              <a:t>Your God reigns once more</a:t>
            </a:r>
          </a:p>
          <a:p>
            <a:pPr lvl="2">
              <a:spcAft>
                <a:spcPts val="1800"/>
              </a:spcAft>
            </a:pPr>
            <a:r>
              <a:rPr lang="en-US" sz="2650" dirty="0"/>
              <a:t>Messiah set you free!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Proclaim God’s praise to “ends of earth”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(Isa. 52:10; Acts 8:3-4)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79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7F4A8A-7B54-4D8D-933A-8921996A0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" y="1762590"/>
            <a:ext cx="603146" cy="0"/>
          </a:xfrm>
          <a:prstGeom prst="line">
            <a:avLst/>
          </a:prstGeom>
          <a:ln w="1238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Blue and pink paint mixture">
            <a:extLst>
              <a:ext uri="{FF2B5EF4-FFF2-40B4-BE49-F238E27FC236}">
                <a16:creationId xmlns:a16="http://schemas.microsoft.com/office/drawing/2014/main" id="{42B58321-DE99-3B93-5D11-4E27A5660B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43" r="41140" b="-2"/>
          <a:stretch/>
        </p:blipFill>
        <p:spPr>
          <a:xfrm>
            <a:off x="6399545" y="0"/>
            <a:ext cx="2744456" cy="6857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FD95C1-9EA2-6EDA-5A30-41065FF2757B}"/>
              </a:ext>
            </a:extLst>
          </p:cNvPr>
          <p:cNvSpPr txBox="1"/>
          <p:nvPr/>
        </p:nvSpPr>
        <p:spPr>
          <a:xfrm>
            <a:off x="1055689" y="664435"/>
            <a:ext cx="4572000" cy="4975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28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Come to Me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system-ui"/>
              </a:rPr>
              <a:t>,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all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system-ui"/>
              </a:rPr>
              <a:t>you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 who labor and are heavy laden, and </a:t>
            </a:r>
            <a:r>
              <a:rPr lang="en-US" sz="2800" b="0" i="0" u="sng" dirty="0">
                <a:solidFill>
                  <a:srgbClr val="000000"/>
                </a:solidFill>
                <a:effectLst/>
                <a:latin typeface="system-ui"/>
              </a:rPr>
              <a:t>I will give you rest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</a:p>
          <a:p>
            <a:endParaRPr lang="en-US" sz="28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Take My yoke upon you and learn from Me, for I am gentle and lowly in heart, and </a:t>
            </a:r>
            <a:r>
              <a:rPr lang="en-US" sz="2800" b="0" i="0" u="sng" dirty="0">
                <a:solidFill>
                  <a:srgbClr val="000000"/>
                </a:solidFill>
                <a:effectLst/>
                <a:latin typeface="system-ui"/>
              </a:rPr>
              <a:t>you will find rest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 for your souls. </a:t>
            </a:r>
          </a:p>
          <a:p>
            <a:endParaRPr lang="en-US" sz="28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28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For My yoke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system-ui"/>
              </a:rPr>
              <a:t>is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system-ui"/>
              </a:rPr>
              <a:t> easy and My burden is light.”</a:t>
            </a:r>
          </a:p>
          <a:p>
            <a:pPr algn="r"/>
            <a:r>
              <a:rPr lang="en-US" sz="28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stem-ui"/>
              </a:rPr>
              <a:t>Matt. 11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14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erson sitting on a blanket in a grassy field&#10;&#10;Description automatically generated with low confidence">
            <a:extLst>
              <a:ext uri="{FF2B5EF4-FFF2-40B4-BE49-F238E27FC236}">
                <a16:creationId xmlns:a16="http://schemas.microsoft.com/office/drawing/2014/main" id="{38EBD34A-3C4A-5644-A50E-38521B6EB8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01" r="7282" b="-1"/>
          <a:stretch/>
        </p:blipFill>
        <p:spPr>
          <a:xfrm>
            <a:off x="3714222" y="379566"/>
            <a:ext cx="3721746" cy="41708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901" y="958268"/>
            <a:ext cx="2322388" cy="542025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Must 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Do?”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2836" y="379567"/>
            <a:ext cx="2850478" cy="5684804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gospel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10:17)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is God’s Son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3:16)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sin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17:30)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faith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(Rom. 10:9-10)</a:t>
            </a:r>
          </a:p>
          <a:p>
            <a:pPr>
              <a:lnSpc>
                <a:spcPct val="90000"/>
              </a:lnSpc>
              <a:spcAft>
                <a:spcPts val="12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Baptized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forgiveness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(Acts 2:38)</a:t>
            </a:r>
          </a:p>
          <a:p>
            <a:pPr>
              <a:lnSpc>
                <a:spcPct val="90000"/>
              </a:lnSpc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faithful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(Rev. 2:10)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ECAAA6D-3CEC-D3C8-8C7E-494F2E3C130F}"/>
              </a:ext>
            </a:extLst>
          </p:cNvPr>
          <p:cNvSpPr txBox="1">
            <a:spLocks noChangeArrowheads="1"/>
          </p:cNvSpPr>
          <p:nvPr/>
        </p:nvSpPr>
        <p:spPr>
          <a:xfrm>
            <a:off x="3433314" y="4655393"/>
            <a:ext cx="5600532" cy="1909310"/>
          </a:xfrm>
          <a:prstGeom prst="rect">
            <a:avLst/>
          </a:prstGeom>
        </p:spPr>
        <p:txBody>
          <a:bodyPr lIns="45720" rIns="45720" anchor="t">
            <a:no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457200" indent="-274320" algn="l" eaLnBrk="1" hangingPunct="1">
              <a:buClr>
                <a:schemeClr val="accent1"/>
              </a:buClr>
              <a:buSzPct val="80000"/>
              <a:buFont typeface="Wingdings 2" pitchFamily="18" charset="2"/>
              <a:buChar char=""/>
              <a:defRPr sz="24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1pPr>
            <a:lvl2pPr marL="758952" indent="-228600" algn="l" eaLnBrk="1" hangingPunct="1">
              <a:buClr>
                <a:schemeClr val="accent2"/>
              </a:buClr>
              <a:buFont typeface="Wingdings 2" pitchFamily="18" charset="2"/>
              <a:buChar char=""/>
              <a:defRPr sz="20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2pPr>
            <a:lvl3pPr marL="1033272" indent="-228600" algn="l" eaLnBrk="1" hangingPunct="1">
              <a:buClr>
                <a:schemeClr val="accent3"/>
              </a:buClr>
              <a:buFont typeface="Wingdings 2" pitchFamily="18" charset="2"/>
              <a:buChar char=""/>
              <a:defRPr sz="18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3pPr>
            <a:lvl4pPr marL="1298448" indent="-228600" algn="l" eaLnBrk="1" hangingPunct="1">
              <a:buClr>
                <a:schemeClr val="accent4"/>
              </a:buClr>
              <a:buFont typeface="Wingdings 2" pitchFamily="18" charset="2"/>
              <a:buChar char=""/>
              <a:defRPr sz="16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4pPr>
            <a:lvl5pPr marL="1554480" indent="-228600" algn="l" eaLnBrk="1" hangingPunct="1">
              <a:buClr>
                <a:schemeClr val="accent5"/>
              </a:buClr>
              <a:buFont typeface="Wingdings 2" pitchFamily="18" charset="2"/>
              <a:buChar char=""/>
              <a:defRPr sz="1600">
                <a:solidFill>
                  <a:schemeClr val="tx1"/>
                </a:solidFill>
                <a:latin typeface="+mn-lt"/>
                <a:ea typeface="+mn-lt"/>
                <a:cs typeface="+mn-lt"/>
              </a:defRPr>
            </a:lvl5pPr>
            <a:lvl6pPr marL="1810512" indent="-228600" algn="l" eaLnBrk="1" hangingPunct="1">
              <a:buClr>
                <a:schemeClr val="accent6"/>
              </a:buClr>
              <a:buFont typeface="Wingdings 2" pitchFamily="18" charset="2"/>
              <a:buChar char=""/>
              <a:defRPr lang="en-US" sz="1800" baseline="0">
                <a:latin typeface="+mn-lt"/>
              </a:defRPr>
            </a:lvl6pPr>
            <a:lvl7pPr marL="2075688" indent="-228600" algn="l" eaLnBrk="1" hangingPunct="1">
              <a:buClr>
                <a:schemeClr val="tx2"/>
              </a:buClr>
              <a:buFont typeface="Wingdings 2" pitchFamily="18" charset="2"/>
              <a:buChar char=""/>
              <a:defRPr lang="en-US" sz="1800" baseline="0">
                <a:latin typeface="+mn-lt"/>
              </a:defRPr>
            </a:lvl7pPr>
            <a:lvl8pPr marL="2340864" indent="-228600" algn="l" eaLnBrk="1" hangingPunct="1">
              <a:buClr>
                <a:schemeClr val="accent2"/>
              </a:buClr>
              <a:buFont typeface="Wingdings 2" pitchFamily="18" charset="2"/>
              <a:buChar char=""/>
              <a:defRPr sz="1800" baseline="0">
                <a:latin typeface="+mn-lt"/>
              </a:defRPr>
            </a:lvl8pPr>
            <a:lvl9pPr marL="2596896" indent="-228600" algn="l" eaLnBrk="1" hangingPunct="1">
              <a:buClr>
                <a:schemeClr val="accent1"/>
              </a:buClr>
              <a:buFont typeface="Wingdings 2" pitchFamily="18" charset="2"/>
              <a:buChar char=""/>
              <a:defRPr sz="1800" baseline="0">
                <a:latin typeface="+mn-lt"/>
              </a:defRPr>
            </a:lvl9pPr>
          </a:lstStyle>
          <a:p>
            <a:pPr marL="457200" marR="0" lvl="0" indent="-27432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B42469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Humble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self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4246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(Jas. 4:9-10)</a:t>
            </a:r>
          </a:p>
          <a:p>
            <a:pPr marL="457200" marR="0" lvl="0" indent="-27432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B42469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Repent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of sin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4246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(Jas. 5:19-20)</a:t>
            </a:r>
          </a:p>
          <a:p>
            <a:pPr marL="457200" marR="0" lvl="0" indent="-27432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B42469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Confess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sin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4246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(1 John 1:9)</a:t>
            </a:r>
          </a:p>
          <a:p>
            <a:pPr marL="457200" marR="0" lvl="0" indent="-27432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B42469"/>
              </a:buClr>
              <a:buSzPct val="8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Pray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 God will forgive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4246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(Acts 8:22)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jorn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7"/>
      </a:lt2>
      <a:accent1>
        <a:srgbClr val="C6969C"/>
      </a:accent1>
      <a:accent2>
        <a:srgbClr val="BA7F9F"/>
      </a:accent2>
      <a:accent3>
        <a:srgbClr val="C492C2"/>
      </a:accent3>
      <a:accent4>
        <a:srgbClr val="A47FBA"/>
      </a:accent4>
      <a:accent5>
        <a:srgbClr val="A096C6"/>
      </a:accent5>
      <a:accent6>
        <a:srgbClr val="7F8BBA"/>
      </a:accent6>
      <a:hlink>
        <a:srgbClr val="568E87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ppt/theme/theme2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381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Corbel</vt:lpstr>
      <vt:lpstr>Neue Haas Grotesk Text Pro</vt:lpstr>
      <vt:lpstr>system-ui</vt:lpstr>
      <vt:lpstr>Wingdings</vt:lpstr>
      <vt:lpstr>Wingdings 2</vt:lpstr>
      <vt:lpstr>BjornVTI</vt:lpstr>
      <vt:lpstr>Carnival</vt:lpstr>
      <vt:lpstr>Salvation</vt:lpstr>
      <vt:lpstr>The Book of Isaiah</vt:lpstr>
      <vt:lpstr>What was the eunuch reading?</vt:lpstr>
      <vt:lpstr>What was the eunuch reading?</vt:lpstr>
      <vt:lpstr>“preached Jesus unto him”</vt:lpstr>
      <vt:lpstr>“went on his way rejoicing”</vt:lpstr>
      <vt:lpstr>PowerPoint Presentation</vt:lpstr>
      <vt:lpstr>“What Must  I Do?”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</dc:title>
  <dc:creator>Mike Thomas</dc:creator>
  <cp:lastModifiedBy>Mike Thomas</cp:lastModifiedBy>
  <cp:revision>10</cp:revision>
  <dcterms:created xsi:type="dcterms:W3CDTF">2023-09-03T12:07:08Z</dcterms:created>
  <dcterms:modified xsi:type="dcterms:W3CDTF">2023-10-05T13:14:57Z</dcterms:modified>
</cp:coreProperties>
</file>