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ABA5-D526-405E-B190-0A69D61BAEE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8AFFC-1808-40BA-B1E1-1753EAE99B7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ABA5-D526-405E-B190-0A69D61BAEE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8AFFC-1808-40BA-B1E1-1753EAE99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ABA5-D526-405E-B190-0A69D61BAEE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8AFFC-1808-40BA-B1E1-1753EAE99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ABA5-D526-405E-B190-0A69D61BAEE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8AFFC-1808-40BA-B1E1-1753EAE99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ABA5-D526-405E-B190-0A69D61BAEE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8AFFC-1808-40BA-B1E1-1753EAE99B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ABA5-D526-405E-B190-0A69D61BAEE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8AFFC-1808-40BA-B1E1-1753EAE99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ABA5-D526-405E-B190-0A69D61BAEE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8AFFC-1808-40BA-B1E1-1753EAE99B7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ABA5-D526-405E-B190-0A69D61BAEE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8AFFC-1808-40BA-B1E1-1753EAE99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ABA5-D526-405E-B190-0A69D61BAEE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8AFFC-1808-40BA-B1E1-1753EAE99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3ABA5-D526-405E-B190-0A69D61BAEE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8AFFC-1808-40BA-B1E1-1753EAE99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663ABA5-D526-405E-B190-0A69D61BAEE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078AFFC-1808-40BA-B1E1-1753EAE99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63ABA5-D526-405E-B190-0A69D61BAEE4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078AFFC-1808-40BA-B1E1-1753EAE99B7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They Did What they could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Hebrews 11:35-40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They Did What They Could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Widow’s Mites: Lk 21:1-2</a:t>
            </a:r>
          </a:p>
          <a:p>
            <a:r>
              <a:rPr lang="en-US" dirty="0" smtClean="0"/>
              <a:t>Slave girl: 2 Kings 5:1-4</a:t>
            </a:r>
          </a:p>
          <a:p>
            <a:r>
              <a:rPr lang="en-US" dirty="0" smtClean="0"/>
              <a:t>Widow of  </a:t>
            </a:r>
            <a:r>
              <a:rPr lang="en-US" dirty="0" err="1" smtClean="0"/>
              <a:t>Zarephath</a:t>
            </a:r>
            <a:r>
              <a:rPr lang="en-US" dirty="0" smtClean="0"/>
              <a:t>: 1 Kings 17: 8-24</a:t>
            </a:r>
          </a:p>
          <a:p>
            <a:r>
              <a:rPr lang="en-US" dirty="0" err="1" smtClean="0"/>
              <a:t>Onesiphorus</a:t>
            </a:r>
            <a:r>
              <a:rPr lang="en-US" dirty="0" smtClean="0"/>
              <a:t>: 2 Tim. 1:15-18</a:t>
            </a:r>
          </a:p>
          <a:p>
            <a:r>
              <a:rPr lang="en-US" dirty="0" smtClean="0"/>
              <a:t>Phineas: Numbers 25:1-9</a:t>
            </a:r>
          </a:p>
          <a:p>
            <a:r>
              <a:rPr lang="en-US" dirty="0" err="1" smtClean="0"/>
              <a:t>Epaphras</a:t>
            </a:r>
            <a:r>
              <a:rPr lang="en-US" dirty="0" smtClean="0"/>
              <a:t>: Col. 1:7-8; Philemon 23</a:t>
            </a:r>
          </a:p>
          <a:p>
            <a:r>
              <a:rPr lang="en-US" dirty="0" smtClean="0"/>
              <a:t>Jael: Judges 4: 14-23</a:t>
            </a:r>
          </a:p>
          <a:p>
            <a:r>
              <a:rPr lang="en-US" dirty="0" smtClean="0"/>
              <a:t>Reuben: Gen, 37:1-11, 18-30</a:t>
            </a:r>
          </a:p>
          <a:p>
            <a:r>
              <a:rPr lang="en-US" dirty="0" smtClean="0"/>
              <a:t>Bereans: Acts 17:10-12</a:t>
            </a:r>
          </a:p>
          <a:p>
            <a:r>
              <a:rPr lang="en-US" dirty="0" err="1" smtClean="0"/>
              <a:t>Tychicus</a:t>
            </a:r>
            <a:r>
              <a:rPr lang="en-US" dirty="0" smtClean="0"/>
              <a:t>: Eph. 6:21-32; Col. 4:7-9; 2 Tim. 4:12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6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</TotalTime>
  <Words>81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</vt:lpstr>
      <vt:lpstr>They Did What they could</vt:lpstr>
      <vt:lpstr>They Did What They Could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They Did What they could</dc:title>
  <dc:creator>Brian</dc:creator>
  <cp:lastModifiedBy>Brian</cp:lastModifiedBy>
  <cp:revision>1</cp:revision>
  <dcterms:created xsi:type="dcterms:W3CDTF">2019-04-21T21:34:51Z</dcterms:created>
  <dcterms:modified xsi:type="dcterms:W3CDTF">2019-04-21T21:43:01Z</dcterms:modified>
</cp:coreProperties>
</file>