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4"/>
  </p:notesMasterIdLst>
  <p:sldIdLst>
    <p:sldId id="256" r:id="rId2"/>
    <p:sldId id="257" r:id="rId3"/>
    <p:sldId id="295" r:id="rId4"/>
    <p:sldId id="260" r:id="rId5"/>
    <p:sldId id="259" r:id="rId6"/>
    <p:sldId id="261" r:id="rId7"/>
    <p:sldId id="262" r:id="rId8"/>
    <p:sldId id="267" r:id="rId9"/>
    <p:sldId id="263" r:id="rId10"/>
    <p:sldId id="265" r:id="rId11"/>
    <p:sldId id="264" r:id="rId12"/>
    <p:sldId id="266" r:id="rId13"/>
    <p:sldId id="268" r:id="rId14"/>
    <p:sldId id="296" r:id="rId15"/>
    <p:sldId id="270" r:id="rId16"/>
    <p:sldId id="269" r:id="rId17"/>
    <p:sldId id="271" r:id="rId18"/>
    <p:sldId id="297" r:id="rId19"/>
    <p:sldId id="272" r:id="rId20"/>
    <p:sldId id="280" r:id="rId21"/>
    <p:sldId id="273" r:id="rId22"/>
    <p:sldId id="281" r:id="rId23"/>
    <p:sldId id="299" r:id="rId24"/>
    <p:sldId id="274" r:id="rId25"/>
    <p:sldId id="275" r:id="rId26"/>
    <p:sldId id="283" r:id="rId27"/>
    <p:sldId id="276" r:id="rId28"/>
    <p:sldId id="284" r:id="rId29"/>
    <p:sldId id="285" r:id="rId30"/>
    <p:sldId id="286" r:id="rId31"/>
    <p:sldId id="282" r:id="rId32"/>
    <p:sldId id="287" r:id="rId33"/>
    <p:sldId id="288" r:id="rId34"/>
    <p:sldId id="289" r:id="rId35"/>
    <p:sldId id="277" r:id="rId36"/>
    <p:sldId id="278" r:id="rId37"/>
    <p:sldId id="290" r:id="rId38"/>
    <p:sldId id="291" r:id="rId39"/>
    <p:sldId id="292" r:id="rId40"/>
    <p:sldId id="293" r:id="rId41"/>
    <p:sldId id="300" r:id="rId42"/>
    <p:sldId id="301"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1" d="100"/>
          <a:sy n="61" d="100"/>
        </p:scale>
        <p:origin x="142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3B8B59-3FBA-4A6B-848A-9DA34B4EDD28}"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292D837-3382-47E5-BA13-CC2D437C8338}">
      <dgm:prSet custT="1"/>
      <dgm:spPr/>
      <dgm:t>
        <a:bodyPr/>
        <a:lstStyle/>
        <a:p>
          <a:r>
            <a:rPr lang="en-US" sz="2800" dirty="0"/>
            <a:t>Knowledge</a:t>
          </a:r>
        </a:p>
      </dgm:t>
    </dgm:pt>
    <dgm:pt modelId="{E1FB5D6E-0AB0-4605-B251-E5BEAD31123D}" type="parTrans" cxnId="{95027DBE-B1AF-441D-BC01-D8A6CE1D2EFF}">
      <dgm:prSet/>
      <dgm:spPr/>
      <dgm:t>
        <a:bodyPr/>
        <a:lstStyle/>
        <a:p>
          <a:endParaRPr lang="en-US"/>
        </a:p>
      </dgm:t>
    </dgm:pt>
    <dgm:pt modelId="{D269C3B2-04BF-474B-B804-D13A7586DB53}" type="sibTrans" cxnId="{95027DBE-B1AF-441D-BC01-D8A6CE1D2EFF}">
      <dgm:prSet/>
      <dgm:spPr/>
      <dgm:t>
        <a:bodyPr/>
        <a:lstStyle/>
        <a:p>
          <a:endParaRPr lang="en-US"/>
        </a:p>
      </dgm:t>
    </dgm:pt>
    <dgm:pt modelId="{92A0D39D-B385-4962-860C-A9DEEC9CBBD7}">
      <dgm:prSet custT="1"/>
      <dgm:spPr/>
      <dgm:t>
        <a:bodyPr/>
        <a:lstStyle/>
        <a:p>
          <a:r>
            <a:rPr lang="en-US" sz="2800" dirty="0"/>
            <a:t>Science</a:t>
          </a:r>
        </a:p>
      </dgm:t>
    </dgm:pt>
    <dgm:pt modelId="{E4853848-3DC0-4619-83F7-93A14C0B2D75}" type="parTrans" cxnId="{031367F3-1EAA-4043-B6B2-72CA37C7CB49}">
      <dgm:prSet/>
      <dgm:spPr/>
      <dgm:t>
        <a:bodyPr/>
        <a:lstStyle/>
        <a:p>
          <a:endParaRPr lang="en-US"/>
        </a:p>
      </dgm:t>
    </dgm:pt>
    <dgm:pt modelId="{BA1FC89E-987E-490E-BF1D-628F5D2D8A0C}" type="sibTrans" cxnId="{031367F3-1EAA-4043-B6B2-72CA37C7CB49}">
      <dgm:prSet/>
      <dgm:spPr/>
      <dgm:t>
        <a:bodyPr/>
        <a:lstStyle/>
        <a:p>
          <a:endParaRPr lang="en-US"/>
        </a:p>
      </dgm:t>
    </dgm:pt>
    <dgm:pt modelId="{58B894D5-1CF9-46C1-A80E-37A1C7070110}">
      <dgm:prSet custT="1"/>
      <dgm:spPr/>
      <dgm:t>
        <a:bodyPr/>
        <a:lstStyle/>
        <a:p>
          <a:r>
            <a:rPr lang="en-US" sz="2800" dirty="0"/>
            <a:t>What You Think</a:t>
          </a:r>
        </a:p>
      </dgm:t>
    </dgm:pt>
    <dgm:pt modelId="{CD5C65E3-0B32-42C8-B5A3-64263646DEA2}" type="parTrans" cxnId="{FCDAB498-F601-4D61-87E9-5BC1178864EF}">
      <dgm:prSet/>
      <dgm:spPr/>
      <dgm:t>
        <a:bodyPr/>
        <a:lstStyle/>
        <a:p>
          <a:endParaRPr lang="en-US"/>
        </a:p>
      </dgm:t>
    </dgm:pt>
    <dgm:pt modelId="{5A1749F2-8AFD-46D1-9A76-81BF39634A2C}" type="sibTrans" cxnId="{FCDAB498-F601-4D61-87E9-5BC1178864EF}">
      <dgm:prSet/>
      <dgm:spPr/>
      <dgm:t>
        <a:bodyPr/>
        <a:lstStyle/>
        <a:p>
          <a:endParaRPr lang="en-US"/>
        </a:p>
      </dgm:t>
    </dgm:pt>
    <dgm:pt modelId="{D00E896C-8D82-455F-BABC-FA8E0982EA40}">
      <dgm:prSet custT="1"/>
      <dgm:spPr/>
      <dgm:t>
        <a:bodyPr/>
        <a:lstStyle/>
        <a:p>
          <a:r>
            <a:rPr lang="en-US" sz="2800" dirty="0"/>
            <a:t>How you feel</a:t>
          </a:r>
        </a:p>
      </dgm:t>
    </dgm:pt>
    <dgm:pt modelId="{B4F09546-4BFB-44F2-8EF5-BCB54961E25A}" type="parTrans" cxnId="{672EEBF5-A183-4DE4-8C35-3A98346B5EAD}">
      <dgm:prSet/>
      <dgm:spPr/>
      <dgm:t>
        <a:bodyPr/>
        <a:lstStyle/>
        <a:p>
          <a:endParaRPr lang="en-US"/>
        </a:p>
      </dgm:t>
    </dgm:pt>
    <dgm:pt modelId="{593499C4-2F4A-4B4B-8A36-34115854F044}" type="sibTrans" cxnId="{672EEBF5-A183-4DE4-8C35-3A98346B5EAD}">
      <dgm:prSet/>
      <dgm:spPr/>
      <dgm:t>
        <a:bodyPr/>
        <a:lstStyle/>
        <a:p>
          <a:endParaRPr lang="en-US"/>
        </a:p>
      </dgm:t>
    </dgm:pt>
    <dgm:pt modelId="{317EB3FA-5394-4655-A8A2-D857760D70AC}">
      <dgm:prSet custT="1"/>
      <dgm:spPr/>
      <dgm:t>
        <a:bodyPr/>
        <a:lstStyle/>
        <a:p>
          <a:r>
            <a:rPr lang="en-US" sz="2800" dirty="0"/>
            <a:t>?</a:t>
          </a:r>
        </a:p>
      </dgm:t>
    </dgm:pt>
    <dgm:pt modelId="{0283DDE1-9FB6-4872-B666-399F54CEC331}" type="parTrans" cxnId="{DC218F11-CC30-4F75-AA76-CABE89B795C0}">
      <dgm:prSet/>
      <dgm:spPr/>
      <dgm:t>
        <a:bodyPr/>
        <a:lstStyle/>
        <a:p>
          <a:endParaRPr lang="en-US"/>
        </a:p>
      </dgm:t>
    </dgm:pt>
    <dgm:pt modelId="{ECC338EB-2AE6-49F3-8D3F-AC44FC4D8DF2}" type="sibTrans" cxnId="{DC218F11-CC30-4F75-AA76-CABE89B795C0}">
      <dgm:prSet/>
      <dgm:spPr/>
      <dgm:t>
        <a:bodyPr/>
        <a:lstStyle/>
        <a:p>
          <a:endParaRPr lang="en-US"/>
        </a:p>
      </dgm:t>
    </dgm:pt>
    <dgm:pt modelId="{7055E26D-8C19-4ADE-9FAD-B05EC93A16D0}" type="pres">
      <dgm:prSet presAssocID="{0F3B8B59-3FBA-4A6B-848A-9DA34B4EDD28}" presName="root" presStyleCnt="0">
        <dgm:presLayoutVars>
          <dgm:dir/>
          <dgm:resizeHandles val="exact"/>
        </dgm:presLayoutVars>
      </dgm:prSet>
      <dgm:spPr/>
    </dgm:pt>
    <dgm:pt modelId="{2B80BB6A-F2F4-4663-A8B4-2311948CE9AF}" type="pres">
      <dgm:prSet presAssocID="{5292D837-3382-47E5-BA13-CC2D437C8338}" presName="compNode" presStyleCnt="0"/>
      <dgm:spPr/>
    </dgm:pt>
    <dgm:pt modelId="{A6D5875E-2367-4476-9602-E3C545B2E70F}" type="pres">
      <dgm:prSet presAssocID="{5292D837-3382-47E5-BA13-CC2D437C8338}" presName="bgRect" presStyleLbl="bgShp" presStyleIdx="0" presStyleCnt="5"/>
      <dgm:spPr/>
    </dgm:pt>
    <dgm:pt modelId="{72343EB9-700F-46AE-80CA-3CDC1A14FA36}" type="pres">
      <dgm:prSet presAssocID="{5292D837-3382-47E5-BA13-CC2D437C8338}"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erson with Idea"/>
        </a:ext>
      </dgm:extLst>
    </dgm:pt>
    <dgm:pt modelId="{07B2D759-A10F-4271-BAC7-6900F1608E94}" type="pres">
      <dgm:prSet presAssocID="{5292D837-3382-47E5-BA13-CC2D437C8338}" presName="spaceRect" presStyleCnt="0"/>
      <dgm:spPr/>
    </dgm:pt>
    <dgm:pt modelId="{24FFB065-1BA3-429A-94B7-79D4AE993C08}" type="pres">
      <dgm:prSet presAssocID="{5292D837-3382-47E5-BA13-CC2D437C8338}" presName="parTx" presStyleLbl="revTx" presStyleIdx="0" presStyleCnt="5">
        <dgm:presLayoutVars>
          <dgm:chMax val="0"/>
          <dgm:chPref val="0"/>
        </dgm:presLayoutVars>
      </dgm:prSet>
      <dgm:spPr/>
    </dgm:pt>
    <dgm:pt modelId="{45033868-4AAE-469D-BA09-D898F47121AF}" type="pres">
      <dgm:prSet presAssocID="{D269C3B2-04BF-474B-B804-D13A7586DB53}" presName="sibTrans" presStyleCnt="0"/>
      <dgm:spPr/>
    </dgm:pt>
    <dgm:pt modelId="{D60C229D-4C2C-4C36-BF02-6E288489BDD4}" type="pres">
      <dgm:prSet presAssocID="{92A0D39D-B385-4962-860C-A9DEEC9CBBD7}" presName="compNode" presStyleCnt="0"/>
      <dgm:spPr/>
    </dgm:pt>
    <dgm:pt modelId="{B0EF03A2-A7AB-4882-891A-2FB592421348}" type="pres">
      <dgm:prSet presAssocID="{92A0D39D-B385-4962-860C-A9DEEC9CBBD7}" presName="bgRect" presStyleLbl="bgShp" presStyleIdx="1" presStyleCnt="5"/>
      <dgm:spPr/>
    </dgm:pt>
    <dgm:pt modelId="{C223388C-4F85-46B9-948D-91BDD652F32F}" type="pres">
      <dgm:prSet presAssocID="{92A0D39D-B385-4962-860C-A9DEEC9CBBD7}"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icroscope"/>
        </a:ext>
      </dgm:extLst>
    </dgm:pt>
    <dgm:pt modelId="{623FCBD2-D368-4341-8553-C9C53BF3409E}" type="pres">
      <dgm:prSet presAssocID="{92A0D39D-B385-4962-860C-A9DEEC9CBBD7}" presName="spaceRect" presStyleCnt="0"/>
      <dgm:spPr/>
    </dgm:pt>
    <dgm:pt modelId="{8009BD69-30B5-4513-B33E-B1639489A362}" type="pres">
      <dgm:prSet presAssocID="{92A0D39D-B385-4962-860C-A9DEEC9CBBD7}" presName="parTx" presStyleLbl="revTx" presStyleIdx="1" presStyleCnt="5">
        <dgm:presLayoutVars>
          <dgm:chMax val="0"/>
          <dgm:chPref val="0"/>
        </dgm:presLayoutVars>
      </dgm:prSet>
      <dgm:spPr/>
    </dgm:pt>
    <dgm:pt modelId="{6905C046-5254-4BD3-8FE4-1FBA2B7EAF50}" type="pres">
      <dgm:prSet presAssocID="{BA1FC89E-987E-490E-BF1D-628F5D2D8A0C}" presName="sibTrans" presStyleCnt="0"/>
      <dgm:spPr/>
    </dgm:pt>
    <dgm:pt modelId="{13AF4627-46DA-4D43-B069-FEFE2AA44B95}" type="pres">
      <dgm:prSet presAssocID="{58B894D5-1CF9-46C1-A80E-37A1C7070110}" presName="compNode" presStyleCnt="0"/>
      <dgm:spPr/>
    </dgm:pt>
    <dgm:pt modelId="{2E83D985-BD60-4DF8-8019-BB41BF65C4C5}" type="pres">
      <dgm:prSet presAssocID="{58B894D5-1CF9-46C1-A80E-37A1C7070110}" presName="bgRect" presStyleLbl="bgShp" presStyleIdx="2" presStyleCnt="5" custLinFactNeighborY="2334"/>
      <dgm:spPr/>
    </dgm:pt>
    <dgm:pt modelId="{04A845C9-1A6E-40B4-8386-03463ED5639A}" type="pres">
      <dgm:prSet presAssocID="{58B894D5-1CF9-46C1-A80E-37A1C7070110}"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hought bubble"/>
        </a:ext>
      </dgm:extLst>
    </dgm:pt>
    <dgm:pt modelId="{C4492EB4-0ABE-480E-9FA2-CF0EA164EAF4}" type="pres">
      <dgm:prSet presAssocID="{58B894D5-1CF9-46C1-A80E-37A1C7070110}" presName="spaceRect" presStyleCnt="0"/>
      <dgm:spPr/>
    </dgm:pt>
    <dgm:pt modelId="{70CE10EF-E608-448F-A165-BD4A97EE7E41}" type="pres">
      <dgm:prSet presAssocID="{58B894D5-1CF9-46C1-A80E-37A1C7070110}" presName="parTx" presStyleLbl="revTx" presStyleIdx="2" presStyleCnt="5">
        <dgm:presLayoutVars>
          <dgm:chMax val="0"/>
          <dgm:chPref val="0"/>
        </dgm:presLayoutVars>
      </dgm:prSet>
      <dgm:spPr/>
    </dgm:pt>
    <dgm:pt modelId="{187C9B35-5AF9-4199-A9C2-43DC54427BE5}" type="pres">
      <dgm:prSet presAssocID="{5A1749F2-8AFD-46D1-9A76-81BF39634A2C}" presName="sibTrans" presStyleCnt="0"/>
      <dgm:spPr/>
    </dgm:pt>
    <dgm:pt modelId="{7FC54E8D-45FA-40B7-A865-70B533C27D48}" type="pres">
      <dgm:prSet presAssocID="{D00E896C-8D82-455F-BABC-FA8E0982EA40}" presName="compNode" presStyleCnt="0"/>
      <dgm:spPr/>
    </dgm:pt>
    <dgm:pt modelId="{339BCB0C-D460-4A24-B8CA-88F9DDFA4EA1}" type="pres">
      <dgm:prSet presAssocID="{D00E896C-8D82-455F-BABC-FA8E0982EA40}" presName="bgRect" presStyleLbl="bgShp" presStyleIdx="3" presStyleCnt="5"/>
      <dgm:spPr/>
    </dgm:pt>
    <dgm:pt modelId="{9EF41B6A-6DB2-4A1E-8862-C70D43CBC74F}" type="pres">
      <dgm:prSet presAssocID="{D00E896C-8D82-455F-BABC-FA8E0982EA40}"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Smiling Face with No Fill"/>
        </a:ext>
      </dgm:extLst>
    </dgm:pt>
    <dgm:pt modelId="{31B13C53-05FB-4FB0-AAEB-EB7A20A5BF48}" type="pres">
      <dgm:prSet presAssocID="{D00E896C-8D82-455F-BABC-FA8E0982EA40}" presName="spaceRect" presStyleCnt="0"/>
      <dgm:spPr/>
    </dgm:pt>
    <dgm:pt modelId="{71165B3A-4E86-4787-886A-3CDBDF3843F5}" type="pres">
      <dgm:prSet presAssocID="{D00E896C-8D82-455F-BABC-FA8E0982EA40}" presName="parTx" presStyleLbl="revTx" presStyleIdx="3" presStyleCnt="5">
        <dgm:presLayoutVars>
          <dgm:chMax val="0"/>
          <dgm:chPref val="0"/>
        </dgm:presLayoutVars>
      </dgm:prSet>
      <dgm:spPr/>
    </dgm:pt>
    <dgm:pt modelId="{953A4932-7A76-4146-8923-2806D1AF3561}" type="pres">
      <dgm:prSet presAssocID="{593499C4-2F4A-4B4B-8A36-34115854F044}" presName="sibTrans" presStyleCnt="0"/>
      <dgm:spPr/>
    </dgm:pt>
    <dgm:pt modelId="{43A6783A-E176-4A55-B0B1-DE86A759C005}" type="pres">
      <dgm:prSet presAssocID="{317EB3FA-5394-4655-A8A2-D857760D70AC}" presName="compNode" presStyleCnt="0"/>
      <dgm:spPr/>
    </dgm:pt>
    <dgm:pt modelId="{E164CACE-0CBA-470B-A904-79AE2423712D}" type="pres">
      <dgm:prSet presAssocID="{317EB3FA-5394-4655-A8A2-D857760D70AC}" presName="bgRect" presStyleLbl="bgShp" presStyleIdx="4" presStyleCnt="5"/>
      <dgm:spPr/>
    </dgm:pt>
    <dgm:pt modelId="{43980491-F4CA-499C-9C03-70ED6D5A9082}" type="pres">
      <dgm:prSet presAssocID="{317EB3FA-5394-4655-A8A2-D857760D70AC}"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redit card"/>
        </a:ext>
      </dgm:extLst>
    </dgm:pt>
    <dgm:pt modelId="{A8F7DDDF-E83A-4BFB-A308-22D8E7B72732}" type="pres">
      <dgm:prSet presAssocID="{317EB3FA-5394-4655-A8A2-D857760D70AC}" presName="spaceRect" presStyleCnt="0"/>
      <dgm:spPr/>
    </dgm:pt>
    <dgm:pt modelId="{D67F5043-26E5-4685-AA11-745B86AC26A8}" type="pres">
      <dgm:prSet presAssocID="{317EB3FA-5394-4655-A8A2-D857760D70AC}" presName="parTx" presStyleLbl="revTx" presStyleIdx="4" presStyleCnt="5">
        <dgm:presLayoutVars>
          <dgm:chMax val="0"/>
          <dgm:chPref val="0"/>
        </dgm:presLayoutVars>
      </dgm:prSet>
      <dgm:spPr/>
    </dgm:pt>
  </dgm:ptLst>
  <dgm:cxnLst>
    <dgm:cxn modelId="{67A90708-4BC6-4DC5-87DF-EB26FDA090F7}" type="presOf" srcId="{92A0D39D-B385-4962-860C-A9DEEC9CBBD7}" destId="{8009BD69-30B5-4513-B33E-B1639489A362}" srcOrd="0" destOrd="0" presId="urn:microsoft.com/office/officeart/2018/2/layout/IconVerticalSolidList"/>
    <dgm:cxn modelId="{DC218F11-CC30-4F75-AA76-CABE89B795C0}" srcId="{0F3B8B59-3FBA-4A6B-848A-9DA34B4EDD28}" destId="{317EB3FA-5394-4655-A8A2-D857760D70AC}" srcOrd="4" destOrd="0" parTransId="{0283DDE1-9FB6-4872-B666-399F54CEC331}" sibTransId="{ECC338EB-2AE6-49F3-8D3F-AC44FC4D8DF2}"/>
    <dgm:cxn modelId="{4668091E-D2D6-4229-B165-206725439D2F}" type="presOf" srcId="{5292D837-3382-47E5-BA13-CC2D437C8338}" destId="{24FFB065-1BA3-429A-94B7-79D4AE993C08}" srcOrd="0" destOrd="0" presId="urn:microsoft.com/office/officeart/2018/2/layout/IconVerticalSolidList"/>
    <dgm:cxn modelId="{1416A66C-CAAF-484D-9017-71843F13F341}" type="presOf" srcId="{58B894D5-1CF9-46C1-A80E-37A1C7070110}" destId="{70CE10EF-E608-448F-A165-BD4A97EE7E41}" srcOrd="0" destOrd="0" presId="urn:microsoft.com/office/officeart/2018/2/layout/IconVerticalSolidList"/>
    <dgm:cxn modelId="{F9EF0980-FAF9-4536-B0D8-BB0D789F1C6A}" type="presOf" srcId="{317EB3FA-5394-4655-A8A2-D857760D70AC}" destId="{D67F5043-26E5-4685-AA11-745B86AC26A8}" srcOrd="0" destOrd="0" presId="urn:microsoft.com/office/officeart/2018/2/layout/IconVerticalSolidList"/>
    <dgm:cxn modelId="{FCDAB498-F601-4D61-87E9-5BC1178864EF}" srcId="{0F3B8B59-3FBA-4A6B-848A-9DA34B4EDD28}" destId="{58B894D5-1CF9-46C1-A80E-37A1C7070110}" srcOrd="2" destOrd="0" parTransId="{CD5C65E3-0B32-42C8-B5A3-64263646DEA2}" sibTransId="{5A1749F2-8AFD-46D1-9A76-81BF39634A2C}"/>
    <dgm:cxn modelId="{D3DE88AF-092B-4FB4-8DD0-36D78646562E}" type="presOf" srcId="{0F3B8B59-3FBA-4A6B-848A-9DA34B4EDD28}" destId="{7055E26D-8C19-4ADE-9FAD-B05EC93A16D0}" srcOrd="0" destOrd="0" presId="urn:microsoft.com/office/officeart/2018/2/layout/IconVerticalSolidList"/>
    <dgm:cxn modelId="{95027DBE-B1AF-441D-BC01-D8A6CE1D2EFF}" srcId="{0F3B8B59-3FBA-4A6B-848A-9DA34B4EDD28}" destId="{5292D837-3382-47E5-BA13-CC2D437C8338}" srcOrd="0" destOrd="0" parTransId="{E1FB5D6E-0AB0-4605-B251-E5BEAD31123D}" sibTransId="{D269C3B2-04BF-474B-B804-D13A7586DB53}"/>
    <dgm:cxn modelId="{031367F3-1EAA-4043-B6B2-72CA37C7CB49}" srcId="{0F3B8B59-3FBA-4A6B-848A-9DA34B4EDD28}" destId="{92A0D39D-B385-4962-860C-A9DEEC9CBBD7}" srcOrd="1" destOrd="0" parTransId="{E4853848-3DC0-4619-83F7-93A14C0B2D75}" sibTransId="{BA1FC89E-987E-490E-BF1D-628F5D2D8A0C}"/>
    <dgm:cxn modelId="{672EEBF5-A183-4DE4-8C35-3A98346B5EAD}" srcId="{0F3B8B59-3FBA-4A6B-848A-9DA34B4EDD28}" destId="{D00E896C-8D82-455F-BABC-FA8E0982EA40}" srcOrd="3" destOrd="0" parTransId="{B4F09546-4BFB-44F2-8EF5-BCB54961E25A}" sibTransId="{593499C4-2F4A-4B4B-8A36-34115854F044}"/>
    <dgm:cxn modelId="{314138FF-B8E7-4315-9D69-B7D97DAD69C9}" type="presOf" srcId="{D00E896C-8D82-455F-BABC-FA8E0982EA40}" destId="{71165B3A-4E86-4787-886A-3CDBDF3843F5}" srcOrd="0" destOrd="0" presId="urn:microsoft.com/office/officeart/2018/2/layout/IconVerticalSolidList"/>
    <dgm:cxn modelId="{2B8923D5-AF22-4E3E-8D69-289BD65C4841}" type="presParOf" srcId="{7055E26D-8C19-4ADE-9FAD-B05EC93A16D0}" destId="{2B80BB6A-F2F4-4663-A8B4-2311948CE9AF}" srcOrd="0" destOrd="0" presId="urn:microsoft.com/office/officeart/2018/2/layout/IconVerticalSolidList"/>
    <dgm:cxn modelId="{2E95E1E7-F8DF-4906-A3CA-AD629F3E59C9}" type="presParOf" srcId="{2B80BB6A-F2F4-4663-A8B4-2311948CE9AF}" destId="{A6D5875E-2367-4476-9602-E3C545B2E70F}" srcOrd="0" destOrd="0" presId="urn:microsoft.com/office/officeart/2018/2/layout/IconVerticalSolidList"/>
    <dgm:cxn modelId="{C2EEAE2A-18E4-499C-96DD-0B5AF994628D}" type="presParOf" srcId="{2B80BB6A-F2F4-4663-A8B4-2311948CE9AF}" destId="{72343EB9-700F-46AE-80CA-3CDC1A14FA36}" srcOrd="1" destOrd="0" presId="urn:microsoft.com/office/officeart/2018/2/layout/IconVerticalSolidList"/>
    <dgm:cxn modelId="{09FE5834-369D-422D-B0D8-538C5C759EF9}" type="presParOf" srcId="{2B80BB6A-F2F4-4663-A8B4-2311948CE9AF}" destId="{07B2D759-A10F-4271-BAC7-6900F1608E94}" srcOrd="2" destOrd="0" presId="urn:microsoft.com/office/officeart/2018/2/layout/IconVerticalSolidList"/>
    <dgm:cxn modelId="{86D5FBC2-2D2B-47B4-9EA9-954A92861EEE}" type="presParOf" srcId="{2B80BB6A-F2F4-4663-A8B4-2311948CE9AF}" destId="{24FFB065-1BA3-429A-94B7-79D4AE993C08}" srcOrd="3" destOrd="0" presId="urn:microsoft.com/office/officeart/2018/2/layout/IconVerticalSolidList"/>
    <dgm:cxn modelId="{60332F20-E5B7-44E2-AB13-1E097EBA21EF}" type="presParOf" srcId="{7055E26D-8C19-4ADE-9FAD-B05EC93A16D0}" destId="{45033868-4AAE-469D-BA09-D898F47121AF}" srcOrd="1" destOrd="0" presId="urn:microsoft.com/office/officeart/2018/2/layout/IconVerticalSolidList"/>
    <dgm:cxn modelId="{EB7FB164-4356-4F25-8397-C33A9331C4A6}" type="presParOf" srcId="{7055E26D-8C19-4ADE-9FAD-B05EC93A16D0}" destId="{D60C229D-4C2C-4C36-BF02-6E288489BDD4}" srcOrd="2" destOrd="0" presId="urn:microsoft.com/office/officeart/2018/2/layout/IconVerticalSolidList"/>
    <dgm:cxn modelId="{41B07B34-33D5-414E-9047-04C69896061D}" type="presParOf" srcId="{D60C229D-4C2C-4C36-BF02-6E288489BDD4}" destId="{B0EF03A2-A7AB-4882-891A-2FB592421348}" srcOrd="0" destOrd="0" presId="urn:microsoft.com/office/officeart/2018/2/layout/IconVerticalSolidList"/>
    <dgm:cxn modelId="{346F4F4F-246D-4CF0-B82C-FA9F4BEC3E78}" type="presParOf" srcId="{D60C229D-4C2C-4C36-BF02-6E288489BDD4}" destId="{C223388C-4F85-46B9-948D-91BDD652F32F}" srcOrd="1" destOrd="0" presId="urn:microsoft.com/office/officeart/2018/2/layout/IconVerticalSolidList"/>
    <dgm:cxn modelId="{DD7A12ED-DF64-4900-B2BE-5449008C7188}" type="presParOf" srcId="{D60C229D-4C2C-4C36-BF02-6E288489BDD4}" destId="{623FCBD2-D368-4341-8553-C9C53BF3409E}" srcOrd="2" destOrd="0" presId="urn:microsoft.com/office/officeart/2018/2/layout/IconVerticalSolidList"/>
    <dgm:cxn modelId="{5C9FA519-129C-4E10-9BAB-51A9251E145B}" type="presParOf" srcId="{D60C229D-4C2C-4C36-BF02-6E288489BDD4}" destId="{8009BD69-30B5-4513-B33E-B1639489A362}" srcOrd="3" destOrd="0" presId="urn:microsoft.com/office/officeart/2018/2/layout/IconVerticalSolidList"/>
    <dgm:cxn modelId="{F5264DC3-CF57-4D5C-8A6B-DE4D8C9EE8F8}" type="presParOf" srcId="{7055E26D-8C19-4ADE-9FAD-B05EC93A16D0}" destId="{6905C046-5254-4BD3-8FE4-1FBA2B7EAF50}" srcOrd="3" destOrd="0" presId="urn:microsoft.com/office/officeart/2018/2/layout/IconVerticalSolidList"/>
    <dgm:cxn modelId="{13BE87DF-BBCB-42CB-A757-F749E85B1CE5}" type="presParOf" srcId="{7055E26D-8C19-4ADE-9FAD-B05EC93A16D0}" destId="{13AF4627-46DA-4D43-B069-FEFE2AA44B95}" srcOrd="4" destOrd="0" presId="urn:microsoft.com/office/officeart/2018/2/layout/IconVerticalSolidList"/>
    <dgm:cxn modelId="{8BB91C7C-2FA0-47E7-831B-445FA3B47859}" type="presParOf" srcId="{13AF4627-46DA-4D43-B069-FEFE2AA44B95}" destId="{2E83D985-BD60-4DF8-8019-BB41BF65C4C5}" srcOrd="0" destOrd="0" presId="urn:microsoft.com/office/officeart/2018/2/layout/IconVerticalSolidList"/>
    <dgm:cxn modelId="{4766A991-B5D9-4E87-833B-893326D46EE0}" type="presParOf" srcId="{13AF4627-46DA-4D43-B069-FEFE2AA44B95}" destId="{04A845C9-1A6E-40B4-8386-03463ED5639A}" srcOrd="1" destOrd="0" presId="urn:microsoft.com/office/officeart/2018/2/layout/IconVerticalSolidList"/>
    <dgm:cxn modelId="{56312950-A0E2-4DF3-B3EE-185607D771CD}" type="presParOf" srcId="{13AF4627-46DA-4D43-B069-FEFE2AA44B95}" destId="{C4492EB4-0ABE-480E-9FA2-CF0EA164EAF4}" srcOrd="2" destOrd="0" presId="urn:microsoft.com/office/officeart/2018/2/layout/IconVerticalSolidList"/>
    <dgm:cxn modelId="{7E7A6723-837E-4B8C-A2A5-1F0FA73B3659}" type="presParOf" srcId="{13AF4627-46DA-4D43-B069-FEFE2AA44B95}" destId="{70CE10EF-E608-448F-A165-BD4A97EE7E41}" srcOrd="3" destOrd="0" presId="urn:microsoft.com/office/officeart/2018/2/layout/IconVerticalSolidList"/>
    <dgm:cxn modelId="{83BA8CB6-3F7B-4BD2-BC85-A071076177F5}" type="presParOf" srcId="{7055E26D-8C19-4ADE-9FAD-B05EC93A16D0}" destId="{187C9B35-5AF9-4199-A9C2-43DC54427BE5}" srcOrd="5" destOrd="0" presId="urn:microsoft.com/office/officeart/2018/2/layout/IconVerticalSolidList"/>
    <dgm:cxn modelId="{20EBFBBF-5BE2-4A60-A73A-C5BF8A4CAE39}" type="presParOf" srcId="{7055E26D-8C19-4ADE-9FAD-B05EC93A16D0}" destId="{7FC54E8D-45FA-40B7-A865-70B533C27D48}" srcOrd="6" destOrd="0" presId="urn:microsoft.com/office/officeart/2018/2/layout/IconVerticalSolidList"/>
    <dgm:cxn modelId="{535D19EA-416C-4871-B3D0-8DCE58DA96C5}" type="presParOf" srcId="{7FC54E8D-45FA-40B7-A865-70B533C27D48}" destId="{339BCB0C-D460-4A24-B8CA-88F9DDFA4EA1}" srcOrd="0" destOrd="0" presId="urn:microsoft.com/office/officeart/2018/2/layout/IconVerticalSolidList"/>
    <dgm:cxn modelId="{8F4B1A0C-E5C8-4BCA-A497-6170B6E7BBED}" type="presParOf" srcId="{7FC54E8D-45FA-40B7-A865-70B533C27D48}" destId="{9EF41B6A-6DB2-4A1E-8862-C70D43CBC74F}" srcOrd="1" destOrd="0" presId="urn:microsoft.com/office/officeart/2018/2/layout/IconVerticalSolidList"/>
    <dgm:cxn modelId="{F1B8D7A1-F68A-4D54-A0FC-AE60FE7E7E36}" type="presParOf" srcId="{7FC54E8D-45FA-40B7-A865-70B533C27D48}" destId="{31B13C53-05FB-4FB0-AAEB-EB7A20A5BF48}" srcOrd="2" destOrd="0" presId="urn:microsoft.com/office/officeart/2018/2/layout/IconVerticalSolidList"/>
    <dgm:cxn modelId="{289BBEBB-CE71-4845-97FE-20A7B630ACF2}" type="presParOf" srcId="{7FC54E8D-45FA-40B7-A865-70B533C27D48}" destId="{71165B3A-4E86-4787-886A-3CDBDF3843F5}" srcOrd="3" destOrd="0" presId="urn:microsoft.com/office/officeart/2018/2/layout/IconVerticalSolidList"/>
    <dgm:cxn modelId="{16EA6DA1-48B9-4F1D-9924-340BB4A7D97A}" type="presParOf" srcId="{7055E26D-8C19-4ADE-9FAD-B05EC93A16D0}" destId="{953A4932-7A76-4146-8923-2806D1AF3561}" srcOrd="7" destOrd="0" presId="urn:microsoft.com/office/officeart/2018/2/layout/IconVerticalSolidList"/>
    <dgm:cxn modelId="{A5C43E3E-DBD9-40F4-8934-708A78E1C11F}" type="presParOf" srcId="{7055E26D-8C19-4ADE-9FAD-B05EC93A16D0}" destId="{43A6783A-E176-4A55-B0B1-DE86A759C005}" srcOrd="8" destOrd="0" presId="urn:microsoft.com/office/officeart/2018/2/layout/IconVerticalSolidList"/>
    <dgm:cxn modelId="{05417E7E-43BD-4D29-8C12-FA12145C6E95}" type="presParOf" srcId="{43A6783A-E176-4A55-B0B1-DE86A759C005}" destId="{E164CACE-0CBA-470B-A904-79AE2423712D}" srcOrd="0" destOrd="0" presId="urn:microsoft.com/office/officeart/2018/2/layout/IconVerticalSolidList"/>
    <dgm:cxn modelId="{1B5CDFCA-8A38-46FF-93BE-A7D37EAB0B18}" type="presParOf" srcId="{43A6783A-E176-4A55-B0B1-DE86A759C005}" destId="{43980491-F4CA-499C-9C03-70ED6D5A9082}" srcOrd="1" destOrd="0" presId="urn:microsoft.com/office/officeart/2018/2/layout/IconVerticalSolidList"/>
    <dgm:cxn modelId="{CFB625BF-D6AE-4209-9BE3-649ECAE9A185}" type="presParOf" srcId="{43A6783A-E176-4A55-B0B1-DE86A759C005}" destId="{A8F7DDDF-E83A-4BFB-A308-22D8E7B72732}" srcOrd="2" destOrd="0" presId="urn:microsoft.com/office/officeart/2018/2/layout/IconVerticalSolidList"/>
    <dgm:cxn modelId="{529AD320-F020-44D1-9C55-8BAEE26DCF69}" type="presParOf" srcId="{43A6783A-E176-4A55-B0B1-DE86A759C005}" destId="{D67F5043-26E5-4685-AA11-745B86AC26A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C44EB9-E9C8-4336-B7D5-E758CD04E4C5}"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1A14F08E-E2C3-4ADE-9154-6CB8EAB2133D}">
      <dgm:prSet custT="1"/>
      <dgm:spPr/>
      <dgm:t>
        <a:bodyPr/>
        <a:lstStyle/>
        <a:p>
          <a:r>
            <a:rPr lang="en-US" sz="2400" dirty="0"/>
            <a:t>Genesis, Exodus, Leviticus, Numbers and Deuteronomy are sometimes referred to as: </a:t>
          </a:r>
        </a:p>
      </dgm:t>
    </dgm:pt>
    <dgm:pt modelId="{AC6402B8-7524-4875-9BD9-17CDC9D04D4B}" type="parTrans" cxnId="{EBC91A02-19C9-4769-A0B6-C93782299026}">
      <dgm:prSet/>
      <dgm:spPr/>
      <dgm:t>
        <a:bodyPr/>
        <a:lstStyle/>
        <a:p>
          <a:endParaRPr lang="en-US"/>
        </a:p>
      </dgm:t>
    </dgm:pt>
    <dgm:pt modelId="{0DF05379-DD05-47E2-B77E-FB725F02887C}" type="sibTrans" cxnId="{EBC91A02-19C9-4769-A0B6-C93782299026}">
      <dgm:prSet/>
      <dgm:spPr/>
      <dgm:t>
        <a:bodyPr/>
        <a:lstStyle/>
        <a:p>
          <a:endParaRPr lang="en-US"/>
        </a:p>
      </dgm:t>
    </dgm:pt>
    <dgm:pt modelId="{AA45905D-1811-4FFB-BC3E-AE60D8D29F65}">
      <dgm:prSet custT="1"/>
      <dgm:spPr/>
      <dgm:t>
        <a:bodyPr/>
        <a:lstStyle/>
        <a:p>
          <a:r>
            <a:rPr lang="en-US" sz="2400" dirty="0"/>
            <a:t>the "</a:t>
          </a:r>
          <a:r>
            <a:rPr lang="en-US" sz="2400" b="1" dirty="0"/>
            <a:t>Five Books of Moses</a:t>
          </a:r>
          <a:r>
            <a:rPr lang="en-US" sz="2400" dirty="0"/>
            <a:t>," because the writings themselves identify the author as Moses, or</a:t>
          </a:r>
        </a:p>
      </dgm:t>
    </dgm:pt>
    <dgm:pt modelId="{DBDF684A-C00F-4C3D-A8C8-1FF877ACA631}" type="parTrans" cxnId="{F46BBD07-8A14-4947-823F-3ABE1EAF8F10}">
      <dgm:prSet/>
      <dgm:spPr/>
      <dgm:t>
        <a:bodyPr/>
        <a:lstStyle/>
        <a:p>
          <a:endParaRPr lang="en-US"/>
        </a:p>
      </dgm:t>
    </dgm:pt>
    <dgm:pt modelId="{3827AC96-9869-427B-AF86-C2E245EB4804}" type="sibTrans" cxnId="{F46BBD07-8A14-4947-823F-3ABE1EAF8F10}">
      <dgm:prSet/>
      <dgm:spPr/>
      <dgm:t>
        <a:bodyPr/>
        <a:lstStyle/>
        <a:p>
          <a:endParaRPr lang="en-US"/>
        </a:p>
      </dgm:t>
    </dgm:pt>
    <dgm:pt modelId="{05C69870-7730-4766-9758-54848BF70730}">
      <dgm:prSet custT="1"/>
      <dgm:spPr/>
      <dgm:t>
        <a:bodyPr/>
        <a:lstStyle/>
        <a:p>
          <a:r>
            <a:rPr lang="en-US" sz="2400" dirty="0"/>
            <a:t>the "</a:t>
          </a:r>
          <a:r>
            <a:rPr lang="en-US" sz="2400" i="1" dirty="0"/>
            <a:t>Pentateuch</a:t>
          </a:r>
          <a:r>
            <a:rPr lang="en-US" sz="2400" dirty="0"/>
            <a:t>," a Greek term meaning "</a:t>
          </a:r>
          <a:r>
            <a:rPr lang="en-US" sz="2400" i="1" dirty="0" err="1"/>
            <a:t>pente</a:t>
          </a:r>
          <a:r>
            <a:rPr lang="en-US" sz="2400" i="1" dirty="0"/>
            <a:t> (5) </a:t>
          </a:r>
          <a:r>
            <a:rPr lang="en-US" sz="2400" i="1" dirty="0" err="1"/>
            <a:t>teuchos</a:t>
          </a:r>
          <a:r>
            <a:rPr lang="en-US" sz="2400" i="1" dirty="0"/>
            <a:t> (volumes)</a:t>
          </a:r>
          <a:r>
            <a:rPr lang="en-US" sz="2400" dirty="0"/>
            <a:t>," or</a:t>
          </a:r>
        </a:p>
      </dgm:t>
    </dgm:pt>
    <dgm:pt modelId="{5DDE28A4-42F2-4E09-975A-E2C941315156}" type="parTrans" cxnId="{F5100B73-385D-4042-BB72-F453D6C5D90F}">
      <dgm:prSet/>
      <dgm:spPr/>
      <dgm:t>
        <a:bodyPr/>
        <a:lstStyle/>
        <a:p>
          <a:endParaRPr lang="en-US"/>
        </a:p>
      </dgm:t>
    </dgm:pt>
    <dgm:pt modelId="{0C3A403F-C7F6-4514-8D75-4CD720B13F95}" type="sibTrans" cxnId="{F5100B73-385D-4042-BB72-F453D6C5D90F}">
      <dgm:prSet/>
      <dgm:spPr/>
      <dgm:t>
        <a:bodyPr/>
        <a:lstStyle/>
        <a:p>
          <a:endParaRPr lang="en-US"/>
        </a:p>
      </dgm:t>
    </dgm:pt>
    <dgm:pt modelId="{A4373AE0-15F4-436E-B102-51126BC400AA}">
      <dgm:prSet custT="1"/>
      <dgm:spPr/>
      <dgm:t>
        <a:bodyPr/>
        <a:lstStyle/>
        <a:p>
          <a:r>
            <a:rPr lang="en-US" sz="2400" dirty="0"/>
            <a:t>the "</a:t>
          </a:r>
          <a:r>
            <a:rPr lang="en-US" sz="2400" i="1" dirty="0"/>
            <a:t>Books of the Law</a:t>
          </a:r>
          <a:r>
            <a:rPr lang="en-US" sz="2400" dirty="0"/>
            <a:t>", or</a:t>
          </a:r>
        </a:p>
      </dgm:t>
    </dgm:pt>
    <dgm:pt modelId="{7354B2DD-1E3C-4155-A471-5A8F2223D00E}" type="parTrans" cxnId="{5DA509EB-8FBC-4C05-A204-261C0433FE2A}">
      <dgm:prSet/>
      <dgm:spPr/>
      <dgm:t>
        <a:bodyPr/>
        <a:lstStyle/>
        <a:p>
          <a:endParaRPr lang="en-US"/>
        </a:p>
      </dgm:t>
    </dgm:pt>
    <dgm:pt modelId="{2F4ADE88-79B8-4286-A7DE-CDB1B03D16D5}" type="sibTrans" cxnId="{5DA509EB-8FBC-4C05-A204-261C0433FE2A}">
      <dgm:prSet/>
      <dgm:spPr/>
      <dgm:t>
        <a:bodyPr/>
        <a:lstStyle/>
        <a:p>
          <a:endParaRPr lang="en-US"/>
        </a:p>
      </dgm:t>
    </dgm:pt>
    <dgm:pt modelId="{BC962410-C0B7-4527-9B20-4C930516B9F8}">
      <dgm:prSet custT="1"/>
      <dgm:spPr/>
      <dgm:t>
        <a:bodyPr/>
        <a:lstStyle/>
        <a:p>
          <a:r>
            <a:rPr lang="en-US" sz="2400" dirty="0"/>
            <a:t>the "</a:t>
          </a:r>
          <a:r>
            <a:rPr lang="en-US" sz="2400" i="1" dirty="0"/>
            <a:t>Torah</a:t>
          </a:r>
          <a:r>
            <a:rPr lang="en-US" sz="2400" dirty="0"/>
            <a:t>" (a Hebrew word meaning "</a:t>
          </a:r>
          <a:r>
            <a:rPr lang="en-US" sz="2400" i="1" dirty="0"/>
            <a:t>instruction</a:t>
          </a:r>
          <a:r>
            <a:rPr lang="en-US" sz="2400" dirty="0"/>
            <a:t>")</a:t>
          </a:r>
        </a:p>
      </dgm:t>
    </dgm:pt>
    <dgm:pt modelId="{E8FDBD43-3DC9-4903-961F-192C017655EF}" type="parTrans" cxnId="{90CDA1E9-5FCD-4001-891E-B1DBE00ECD61}">
      <dgm:prSet/>
      <dgm:spPr/>
      <dgm:t>
        <a:bodyPr/>
        <a:lstStyle/>
        <a:p>
          <a:endParaRPr lang="en-US"/>
        </a:p>
      </dgm:t>
    </dgm:pt>
    <dgm:pt modelId="{DF25BDB2-FC77-4B55-8FAB-71A44B2AA916}" type="sibTrans" cxnId="{90CDA1E9-5FCD-4001-891E-B1DBE00ECD61}">
      <dgm:prSet/>
      <dgm:spPr/>
      <dgm:t>
        <a:bodyPr/>
        <a:lstStyle/>
        <a:p>
          <a:endParaRPr lang="en-US"/>
        </a:p>
      </dgm:t>
    </dgm:pt>
    <dgm:pt modelId="{42F1F710-BC57-42C6-BA7F-66DB2E239592}" type="pres">
      <dgm:prSet presAssocID="{18C44EB9-E9C8-4336-B7D5-E758CD04E4C5}" presName="linear" presStyleCnt="0">
        <dgm:presLayoutVars>
          <dgm:animLvl val="lvl"/>
          <dgm:resizeHandles val="exact"/>
        </dgm:presLayoutVars>
      </dgm:prSet>
      <dgm:spPr/>
    </dgm:pt>
    <dgm:pt modelId="{D42F5251-5775-491F-9F91-4F4FA1B07702}" type="pres">
      <dgm:prSet presAssocID="{1A14F08E-E2C3-4ADE-9154-6CB8EAB2133D}" presName="parentText" presStyleLbl="node1" presStyleIdx="0" presStyleCnt="5">
        <dgm:presLayoutVars>
          <dgm:chMax val="0"/>
          <dgm:bulletEnabled val="1"/>
        </dgm:presLayoutVars>
      </dgm:prSet>
      <dgm:spPr/>
    </dgm:pt>
    <dgm:pt modelId="{4FF3E9CE-4119-48FA-BF6D-EFCD29CB9509}" type="pres">
      <dgm:prSet presAssocID="{0DF05379-DD05-47E2-B77E-FB725F02887C}" presName="spacer" presStyleCnt="0"/>
      <dgm:spPr/>
    </dgm:pt>
    <dgm:pt modelId="{558AD06A-150E-4CB8-9536-CD0CA329E6C1}" type="pres">
      <dgm:prSet presAssocID="{AA45905D-1811-4FFB-BC3E-AE60D8D29F65}" presName="parentText" presStyleLbl="node1" presStyleIdx="1" presStyleCnt="5">
        <dgm:presLayoutVars>
          <dgm:chMax val="0"/>
          <dgm:bulletEnabled val="1"/>
        </dgm:presLayoutVars>
      </dgm:prSet>
      <dgm:spPr/>
    </dgm:pt>
    <dgm:pt modelId="{C498F4A4-05E5-4A68-B755-DA29E29002A6}" type="pres">
      <dgm:prSet presAssocID="{3827AC96-9869-427B-AF86-C2E245EB4804}" presName="spacer" presStyleCnt="0"/>
      <dgm:spPr/>
    </dgm:pt>
    <dgm:pt modelId="{2D2504DC-A028-475E-B19A-D88B06DD22F8}" type="pres">
      <dgm:prSet presAssocID="{05C69870-7730-4766-9758-54848BF70730}" presName="parentText" presStyleLbl="node1" presStyleIdx="2" presStyleCnt="5">
        <dgm:presLayoutVars>
          <dgm:chMax val="0"/>
          <dgm:bulletEnabled val="1"/>
        </dgm:presLayoutVars>
      </dgm:prSet>
      <dgm:spPr/>
    </dgm:pt>
    <dgm:pt modelId="{63B05F39-A650-4A84-BC92-8F9424E12FA5}" type="pres">
      <dgm:prSet presAssocID="{0C3A403F-C7F6-4514-8D75-4CD720B13F95}" presName="spacer" presStyleCnt="0"/>
      <dgm:spPr/>
    </dgm:pt>
    <dgm:pt modelId="{3EF8FB8F-CF95-493B-9DC3-BBE93FAAD12E}" type="pres">
      <dgm:prSet presAssocID="{A4373AE0-15F4-436E-B102-51126BC400AA}" presName="parentText" presStyleLbl="node1" presStyleIdx="3" presStyleCnt="5">
        <dgm:presLayoutVars>
          <dgm:chMax val="0"/>
          <dgm:bulletEnabled val="1"/>
        </dgm:presLayoutVars>
      </dgm:prSet>
      <dgm:spPr/>
    </dgm:pt>
    <dgm:pt modelId="{4173323B-B1EF-4A4A-8B0F-8BDE981915AC}" type="pres">
      <dgm:prSet presAssocID="{2F4ADE88-79B8-4286-A7DE-CDB1B03D16D5}" presName="spacer" presStyleCnt="0"/>
      <dgm:spPr/>
    </dgm:pt>
    <dgm:pt modelId="{596DD7B4-81C9-4013-A44B-973E6A3520B6}" type="pres">
      <dgm:prSet presAssocID="{BC962410-C0B7-4527-9B20-4C930516B9F8}" presName="parentText" presStyleLbl="node1" presStyleIdx="4" presStyleCnt="5">
        <dgm:presLayoutVars>
          <dgm:chMax val="0"/>
          <dgm:bulletEnabled val="1"/>
        </dgm:presLayoutVars>
      </dgm:prSet>
      <dgm:spPr/>
    </dgm:pt>
  </dgm:ptLst>
  <dgm:cxnLst>
    <dgm:cxn modelId="{EBC91A02-19C9-4769-A0B6-C93782299026}" srcId="{18C44EB9-E9C8-4336-B7D5-E758CD04E4C5}" destId="{1A14F08E-E2C3-4ADE-9154-6CB8EAB2133D}" srcOrd="0" destOrd="0" parTransId="{AC6402B8-7524-4875-9BD9-17CDC9D04D4B}" sibTransId="{0DF05379-DD05-47E2-B77E-FB725F02887C}"/>
    <dgm:cxn modelId="{F46BBD07-8A14-4947-823F-3ABE1EAF8F10}" srcId="{18C44EB9-E9C8-4336-B7D5-E758CD04E4C5}" destId="{AA45905D-1811-4FFB-BC3E-AE60D8D29F65}" srcOrd="1" destOrd="0" parTransId="{DBDF684A-C00F-4C3D-A8C8-1FF877ACA631}" sibTransId="{3827AC96-9869-427B-AF86-C2E245EB4804}"/>
    <dgm:cxn modelId="{001C0131-4943-472F-A650-C0F1239DAC82}" type="presOf" srcId="{AA45905D-1811-4FFB-BC3E-AE60D8D29F65}" destId="{558AD06A-150E-4CB8-9536-CD0CA329E6C1}" srcOrd="0" destOrd="0" presId="urn:microsoft.com/office/officeart/2005/8/layout/vList2"/>
    <dgm:cxn modelId="{6AA31667-B690-4C39-897A-53D837655402}" type="presOf" srcId="{05C69870-7730-4766-9758-54848BF70730}" destId="{2D2504DC-A028-475E-B19A-D88B06DD22F8}" srcOrd="0" destOrd="0" presId="urn:microsoft.com/office/officeart/2005/8/layout/vList2"/>
    <dgm:cxn modelId="{F5100B73-385D-4042-BB72-F453D6C5D90F}" srcId="{18C44EB9-E9C8-4336-B7D5-E758CD04E4C5}" destId="{05C69870-7730-4766-9758-54848BF70730}" srcOrd="2" destOrd="0" parTransId="{5DDE28A4-42F2-4E09-975A-E2C941315156}" sibTransId="{0C3A403F-C7F6-4514-8D75-4CD720B13F95}"/>
    <dgm:cxn modelId="{A2531F90-68F6-4586-B174-2A1CBD63899F}" type="presOf" srcId="{BC962410-C0B7-4527-9B20-4C930516B9F8}" destId="{596DD7B4-81C9-4013-A44B-973E6A3520B6}" srcOrd="0" destOrd="0" presId="urn:microsoft.com/office/officeart/2005/8/layout/vList2"/>
    <dgm:cxn modelId="{6A7A6FDE-F6A9-4F58-AFBB-16DD850F8D04}" type="presOf" srcId="{A4373AE0-15F4-436E-B102-51126BC400AA}" destId="{3EF8FB8F-CF95-493B-9DC3-BBE93FAAD12E}" srcOrd="0" destOrd="0" presId="urn:microsoft.com/office/officeart/2005/8/layout/vList2"/>
    <dgm:cxn modelId="{90CDA1E9-5FCD-4001-891E-B1DBE00ECD61}" srcId="{18C44EB9-E9C8-4336-B7D5-E758CD04E4C5}" destId="{BC962410-C0B7-4527-9B20-4C930516B9F8}" srcOrd="4" destOrd="0" parTransId="{E8FDBD43-3DC9-4903-961F-192C017655EF}" sibTransId="{DF25BDB2-FC77-4B55-8FAB-71A44B2AA916}"/>
    <dgm:cxn modelId="{5DA509EB-8FBC-4C05-A204-261C0433FE2A}" srcId="{18C44EB9-E9C8-4336-B7D5-E758CD04E4C5}" destId="{A4373AE0-15F4-436E-B102-51126BC400AA}" srcOrd="3" destOrd="0" parTransId="{7354B2DD-1E3C-4155-A471-5A8F2223D00E}" sibTransId="{2F4ADE88-79B8-4286-A7DE-CDB1B03D16D5}"/>
    <dgm:cxn modelId="{074B87F1-1764-41F4-B5BC-D5F0936F548B}" type="presOf" srcId="{1A14F08E-E2C3-4ADE-9154-6CB8EAB2133D}" destId="{D42F5251-5775-491F-9F91-4F4FA1B07702}" srcOrd="0" destOrd="0" presId="urn:microsoft.com/office/officeart/2005/8/layout/vList2"/>
    <dgm:cxn modelId="{851C08F8-402D-4D2D-8FAC-DAC962B0A0BE}" type="presOf" srcId="{18C44EB9-E9C8-4336-B7D5-E758CD04E4C5}" destId="{42F1F710-BC57-42C6-BA7F-66DB2E239592}" srcOrd="0" destOrd="0" presId="urn:microsoft.com/office/officeart/2005/8/layout/vList2"/>
    <dgm:cxn modelId="{18622478-4E05-42A7-9678-B9C8666F6062}" type="presParOf" srcId="{42F1F710-BC57-42C6-BA7F-66DB2E239592}" destId="{D42F5251-5775-491F-9F91-4F4FA1B07702}" srcOrd="0" destOrd="0" presId="urn:microsoft.com/office/officeart/2005/8/layout/vList2"/>
    <dgm:cxn modelId="{0F142FDF-F552-4A65-BA0B-99669D3D6943}" type="presParOf" srcId="{42F1F710-BC57-42C6-BA7F-66DB2E239592}" destId="{4FF3E9CE-4119-48FA-BF6D-EFCD29CB9509}" srcOrd="1" destOrd="0" presId="urn:microsoft.com/office/officeart/2005/8/layout/vList2"/>
    <dgm:cxn modelId="{CB663219-17B2-4649-91E9-3CA054C20F8A}" type="presParOf" srcId="{42F1F710-BC57-42C6-BA7F-66DB2E239592}" destId="{558AD06A-150E-4CB8-9536-CD0CA329E6C1}" srcOrd="2" destOrd="0" presId="urn:microsoft.com/office/officeart/2005/8/layout/vList2"/>
    <dgm:cxn modelId="{7F98E81A-0E5A-489E-8C8B-9922D46A51BD}" type="presParOf" srcId="{42F1F710-BC57-42C6-BA7F-66DB2E239592}" destId="{C498F4A4-05E5-4A68-B755-DA29E29002A6}" srcOrd="3" destOrd="0" presId="urn:microsoft.com/office/officeart/2005/8/layout/vList2"/>
    <dgm:cxn modelId="{1A06F77E-EABB-474F-882B-47E5CC4161F6}" type="presParOf" srcId="{42F1F710-BC57-42C6-BA7F-66DB2E239592}" destId="{2D2504DC-A028-475E-B19A-D88B06DD22F8}" srcOrd="4" destOrd="0" presId="urn:microsoft.com/office/officeart/2005/8/layout/vList2"/>
    <dgm:cxn modelId="{EA1DE2D1-F08D-4F56-BD36-B8EB387BE53A}" type="presParOf" srcId="{42F1F710-BC57-42C6-BA7F-66DB2E239592}" destId="{63B05F39-A650-4A84-BC92-8F9424E12FA5}" srcOrd="5" destOrd="0" presId="urn:microsoft.com/office/officeart/2005/8/layout/vList2"/>
    <dgm:cxn modelId="{63449F95-1810-432F-9B2D-D73A1360D8E9}" type="presParOf" srcId="{42F1F710-BC57-42C6-BA7F-66DB2E239592}" destId="{3EF8FB8F-CF95-493B-9DC3-BBE93FAAD12E}" srcOrd="6" destOrd="0" presId="urn:microsoft.com/office/officeart/2005/8/layout/vList2"/>
    <dgm:cxn modelId="{CA4A1B00-7ADA-4CBD-8BCF-21471E4B7341}" type="presParOf" srcId="{42F1F710-BC57-42C6-BA7F-66DB2E239592}" destId="{4173323B-B1EF-4A4A-8B0F-8BDE981915AC}" srcOrd="7" destOrd="0" presId="urn:microsoft.com/office/officeart/2005/8/layout/vList2"/>
    <dgm:cxn modelId="{1F7D7E64-DF98-4D16-B7E7-0EEEBCC4E86F}" type="presParOf" srcId="{42F1F710-BC57-42C6-BA7F-66DB2E239592}" destId="{596DD7B4-81C9-4013-A44B-973E6A3520B6}"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C575897-44BB-435C-86E9-B2D1B36227F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2AA04D69-A8E8-400E-9E95-1368712EECB2}">
      <dgm:prSet/>
      <dgm:spPr/>
      <dgm:t>
        <a:bodyPr/>
        <a:lstStyle/>
        <a:p>
          <a:r>
            <a:rPr lang="en-US" dirty="0"/>
            <a:t>Passages in the Pentateuch itself: </a:t>
          </a:r>
        </a:p>
      </dgm:t>
    </dgm:pt>
    <dgm:pt modelId="{9E5C2F85-DE25-4CC8-99A3-2837C1684561}" type="parTrans" cxnId="{E2760404-91AB-4406-8656-A3DF8FCAFCC1}">
      <dgm:prSet/>
      <dgm:spPr/>
      <dgm:t>
        <a:bodyPr/>
        <a:lstStyle/>
        <a:p>
          <a:endParaRPr lang="en-US"/>
        </a:p>
      </dgm:t>
    </dgm:pt>
    <dgm:pt modelId="{42234C10-FB91-47D3-9CAA-7526758CD473}" type="sibTrans" cxnId="{E2760404-91AB-4406-8656-A3DF8FCAFCC1}">
      <dgm:prSet/>
      <dgm:spPr/>
      <dgm:t>
        <a:bodyPr/>
        <a:lstStyle/>
        <a:p>
          <a:endParaRPr lang="en-US"/>
        </a:p>
      </dgm:t>
    </dgm:pt>
    <dgm:pt modelId="{E588B3C6-5943-456B-8A63-9C2EFDC7D8EA}">
      <dgm:prSet/>
      <dgm:spPr/>
      <dgm:t>
        <a:bodyPr/>
        <a:lstStyle/>
        <a:p>
          <a:r>
            <a:rPr lang="en-US" b="1"/>
            <a:t>Exodus 17:14</a:t>
          </a:r>
          <a:r>
            <a:rPr lang="en-US"/>
            <a:t> "</a:t>
          </a:r>
          <a:r>
            <a:rPr lang="en-US" i="1"/>
            <a:t>Then the Lord instructed Moses, 'Write this down as a permanent record...</a:t>
          </a:r>
          <a:r>
            <a:rPr lang="en-US"/>
            <a:t>'"</a:t>
          </a:r>
        </a:p>
      </dgm:t>
    </dgm:pt>
    <dgm:pt modelId="{97716200-C06F-4B0C-9FA0-3DDBF8AEC76F}" type="parTrans" cxnId="{20BDA0ED-F8F1-40A6-8961-791F6EBA3EFA}">
      <dgm:prSet/>
      <dgm:spPr/>
      <dgm:t>
        <a:bodyPr/>
        <a:lstStyle/>
        <a:p>
          <a:endParaRPr lang="en-US"/>
        </a:p>
      </dgm:t>
    </dgm:pt>
    <dgm:pt modelId="{B11C5106-F4F3-409E-886E-859A0CAC607F}" type="sibTrans" cxnId="{20BDA0ED-F8F1-40A6-8961-791F6EBA3EFA}">
      <dgm:prSet/>
      <dgm:spPr/>
      <dgm:t>
        <a:bodyPr/>
        <a:lstStyle/>
        <a:p>
          <a:endParaRPr lang="en-US"/>
        </a:p>
      </dgm:t>
    </dgm:pt>
    <dgm:pt modelId="{15109D5D-EC34-4860-939D-A6CC6D3DA04E}">
      <dgm:prSet/>
      <dgm:spPr/>
      <dgm:t>
        <a:bodyPr/>
        <a:lstStyle/>
        <a:p>
          <a:r>
            <a:rPr lang="en-US" b="1"/>
            <a:t>Exodus 24:4</a:t>
          </a:r>
          <a:r>
            <a:rPr lang="en-US"/>
            <a:t> "</a:t>
          </a:r>
          <a:r>
            <a:rPr lang="en-US" i="1"/>
            <a:t>Then Moses carefully wrote down all the Lord's instructions</a:t>
          </a:r>
          <a:r>
            <a:rPr lang="en-US"/>
            <a:t>."</a:t>
          </a:r>
        </a:p>
      </dgm:t>
    </dgm:pt>
    <dgm:pt modelId="{AA23121B-3C99-4314-B303-A9E2920C6A18}" type="parTrans" cxnId="{AD9BF577-7F63-4B90-AC5F-A4985FA9AADB}">
      <dgm:prSet/>
      <dgm:spPr/>
      <dgm:t>
        <a:bodyPr/>
        <a:lstStyle/>
        <a:p>
          <a:endParaRPr lang="en-US"/>
        </a:p>
      </dgm:t>
    </dgm:pt>
    <dgm:pt modelId="{B0F82516-FC40-41F9-BE9B-6448B2F07551}" type="sibTrans" cxnId="{AD9BF577-7F63-4B90-AC5F-A4985FA9AADB}">
      <dgm:prSet/>
      <dgm:spPr/>
      <dgm:t>
        <a:bodyPr/>
        <a:lstStyle/>
        <a:p>
          <a:endParaRPr lang="en-US"/>
        </a:p>
      </dgm:t>
    </dgm:pt>
    <dgm:pt modelId="{915A2DF9-5205-4054-95EA-CFFDB26FC691}">
      <dgm:prSet/>
      <dgm:spPr/>
      <dgm:t>
        <a:bodyPr/>
        <a:lstStyle/>
        <a:p>
          <a:r>
            <a:rPr lang="en-US" b="1"/>
            <a:t>Exodus 34:27</a:t>
          </a:r>
          <a:r>
            <a:rPr lang="en-US"/>
            <a:t> "</a:t>
          </a:r>
          <a:r>
            <a:rPr lang="en-US" i="1"/>
            <a:t>And the Lord said to Moses, 'Write down all these instructions, for they represents the terms of my covenant with you and with Israel.</a:t>
          </a:r>
          <a:r>
            <a:rPr lang="en-US"/>
            <a:t>'"</a:t>
          </a:r>
        </a:p>
      </dgm:t>
    </dgm:pt>
    <dgm:pt modelId="{926C811F-E376-4E47-824B-7EAF3D2B1280}" type="parTrans" cxnId="{54F278D9-7F43-4BC7-B483-02B2C90C733E}">
      <dgm:prSet/>
      <dgm:spPr/>
      <dgm:t>
        <a:bodyPr/>
        <a:lstStyle/>
        <a:p>
          <a:endParaRPr lang="en-US"/>
        </a:p>
      </dgm:t>
    </dgm:pt>
    <dgm:pt modelId="{15CF31C2-E08A-47DD-99A9-DFCDD1971F44}" type="sibTrans" cxnId="{54F278D9-7F43-4BC7-B483-02B2C90C733E}">
      <dgm:prSet/>
      <dgm:spPr/>
      <dgm:t>
        <a:bodyPr/>
        <a:lstStyle/>
        <a:p>
          <a:endParaRPr lang="en-US"/>
        </a:p>
      </dgm:t>
    </dgm:pt>
    <dgm:pt modelId="{B8CA071B-46B4-441E-8373-F1DB805E7F26}">
      <dgm:prSet/>
      <dgm:spPr/>
      <dgm:t>
        <a:bodyPr/>
        <a:lstStyle/>
        <a:p>
          <a:r>
            <a:rPr lang="en-US" b="1"/>
            <a:t>Leviticus 1:1</a:t>
          </a:r>
          <a:r>
            <a:rPr lang="en-US"/>
            <a:t> "</a:t>
          </a:r>
          <a:r>
            <a:rPr lang="en-US" i="1"/>
            <a:t>The Lord called to Moses from the Tabernacle and said to him, 'Give the following instructions to the Israelites...</a:t>
          </a:r>
          <a:r>
            <a:rPr lang="en-US"/>
            <a:t>'"</a:t>
          </a:r>
        </a:p>
      </dgm:t>
    </dgm:pt>
    <dgm:pt modelId="{E55EFC0A-E99D-4CC0-92E5-3E2BC5B0E4A4}" type="parTrans" cxnId="{31B61125-9FC0-42DD-A322-130A10E17774}">
      <dgm:prSet/>
      <dgm:spPr/>
      <dgm:t>
        <a:bodyPr/>
        <a:lstStyle/>
        <a:p>
          <a:endParaRPr lang="en-US"/>
        </a:p>
      </dgm:t>
    </dgm:pt>
    <dgm:pt modelId="{52CA3FD1-6DF9-4196-AE77-3C5FB2103C62}" type="sibTrans" cxnId="{31B61125-9FC0-42DD-A322-130A10E17774}">
      <dgm:prSet/>
      <dgm:spPr/>
      <dgm:t>
        <a:bodyPr/>
        <a:lstStyle/>
        <a:p>
          <a:endParaRPr lang="en-US"/>
        </a:p>
      </dgm:t>
    </dgm:pt>
    <dgm:pt modelId="{3BCA72E4-94BE-4418-A13A-92D50F5F5175}">
      <dgm:prSet/>
      <dgm:spPr/>
      <dgm:t>
        <a:bodyPr/>
        <a:lstStyle/>
        <a:p>
          <a:r>
            <a:rPr lang="en-US" b="1"/>
            <a:t>Leviticus 6:8</a:t>
          </a:r>
          <a:r>
            <a:rPr lang="en-US"/>
            <a:t> "</a:t>
          </a:r>
          <a:r>
            <a:rPr lang="en-US" i="1"/>
            <a:t>Then the Lord said to Moses, 'Give Aaron and his sons the following instructions...</a:t>
          </a:r>
          <a:r>
            <a:rPr lang="en-US"/>
            <a:t>'"</a:t>
          </a:r>
        </a:p>
      </dgm:t>
    </dgm:pt>
    <dgm:pt modelId="{63F4EC62-77B7-4B54-B2C1-8BC842474A00}" type="parTrans" cxnId="{33F3E157-8CAF-46A4-AC22-548F5F9BE866}">
      <dgm:prSet/>
      <dgm:spPr/>
      <dgm:t>
        <a:bodyPr/>
        <a:lstStyle/>
        <a:p>
          <a:endParaRPr lang="en-US"/>
        </a:p>
      </dgm:t>
    </dgm:pt>
    <dgm:pt modelId="{F544B32D-77B0-4558-B564-AB9D771BDD8B}" type="sibTrans" cxnId="{33F3E157-8CAF-46A4-AC22-548F5F9BE866}">
      <dgm:prSet/>
      <dgm:spPr/>
      <dgm:t>
        <a:bodyPr/>
        <a:lstStyle/>
        <a:p>
          <a:endParaRPr lang="en-US"/>
        </a:p>
      </dgm:t>
    </dgm:pt>
    <dgm:pt modelId="{90E132DE-9479-4EAE-89FD-E45DCCB9D076}">
      <dgm:prSet/>
      <dgm:spPr/>
      <dgm:t>
        <a:bodyPr/>
        <a:lstStyle/>
        <a:p>
          <a:r>
            <a:rPr lang="en-US" b="1"/>
            <a:t>Deuteronomy 31:9</a:t>
          </a:r>
          <a:r>
            <a:rPr lang="en-US"/>
            <a:t> "</a:t>
          </a:r>
          <a:r>
            <a:rPr lang="en-US" i="1"/>
            <a:t>So Moses wrote down this law and gave it to the priests</a:t>
          </a:r>
          <a:r>
            <a:rPr lang="en-US"/>
            <a:t>."</a:t>
          </a:r>
        </a:p>
      </dgm:t>
    </dgm:pt>
    <dgm:pt modelId="{B8509646-3654-49FE-8BA1-3A867ACBBF6B}" type="parTrans" cxnId="{696FB7F3-ACAD-4395-81FF-8E0D6E46C024}">
      <dgm:prSet/>
      <dgm:spPr/>
      <dgm:t>
        <a:bodyPr/>
        <a:lstStyle/>
        <a:p>
          <a:endParaRPr lang="en-US"/>
        </a:p>
      </dgm:t>
    </dgm:pt>
    <dgm:pt modelId="{70E4DBBA-0B4F-4CAA-AC2D-22993F7748DE}" type="sibTrans" cxnId="{696FB7F3-ACAD-4395-81FF-8E0D6E46C024}">
      <dgm:prSet/>
      <dgm:spPr/>
      <dgm:t>
        <a:bodyPr/>
        <a:lstStyle/>
        <a:p>
          <a:endParaRPr lang="en-US"/>
        </a:p>
      </dgm:t>
    </dgm:pt>
    <dgm:pt modelId="{E815DEEF-DB47-4DE7-B5CB-686542129F90}">
      <dgm:prSet/>
      <dgm:spPr/>
      <dgm:t>
        <a:bodyPr/>
        <a:lstStyle/>
        <a:p>
          <a:r>
            <a:rPr lang="en-US" b="1"/>
            <a:t>Deuteronomy 31:24-26</a:t>
          </a:r>
          <a:r>
            <a:rPr lang="en-US"/>
            <a:t> "</a:t>
          </a:r>
          <a:r>
            <a:rPr lang="en-US" i="1"/>
            <a:t>When Moses had finished writing down this entire body of law in a book...</a:t>
          </a:r>
          <a:r>
            <a:rPr lang="en-US"/>
            <a:t>"</a:t>
          </a:r>
        </a:p>
      </dgm:t>
    </dgm:pt>
    <dgm:pt modelId="{F48E6E9C-3CE0-461E-B2F3-BEC10652B740}" type="parTrans" cxnId="{B49BE96B-01C7-484A-98B7-361E183D6153}">
      <dgm:prSet/>
      <dgm:spPr/>
      <dgm:t>
        <a:bodyPr/>
        <a:lstStyle/>
        <a:p>
          <a:endParaRPr lang="en-US"/>
        </a:p>
      </dgm:t>
    </dgm:pt>
    <dgm:pt modelId="{0E8D376D-83D5-4CDF-802E-F7B836617146}" type="sibTrans" cxnId="{B49BE96B-01C7-484A-98B7-361E183D6153}">
      <dgm:prSet/>
      <dgm:spPr/>
      <dgm:t>
        <a:bodyPr/>
        <a:lstStyle/>
        <a:p>
          <a:endParaRPr lang="en-US"/>
        </a:p>
      </dgm:t>
    </dgm:pt>
    <dgm:pt modelId="{E1499821-7742-4DE3-9736-0F14E3D31345}">
      <dgm:prSet/>
      <dgm:spPr/>
      <dgm:t>
        <a:bodyPr/>
        <a:lstStyle/>
        <a:p>
          <a:r>
            <a:rPr lang="en-US"/>
            <a:t>Passages elsewhere in the Hebrew Scriptures: </a:t>
          </a:r>
        </a:p>
      </dgm:t>
    </dgm:pt>
    <dgm:pt modelId="{E5500A0C-2B8E-4281-BFEE-3DF4F170AA82}" type="parTrans" cxnId="{AF3AF229-DA29-4D0F-9E40-B91E9F1DCC19}">
      <dgm:prSet/>
      <dgm:spPr/>
      <dgm:t>
        <a:bodyPr/>
        <a:lstStyle/>
        <a:p>
          <a:endParaRPr lang="en-US"/>
        </a:p>
      </dgm:t>
    </dgm:pt>
    <dgm:pt modelId="{0F1121B9-44E8-4613-87D8-C540DA79C7A5}" type="sibTrans" cxnId="{AF3AF229-DA29-4D0F-9E40-B91E9F1DCC19}">
      <dgm:prSet/>
      <dgm:spPr/>
      <dgm:t>
        <a:bodyPr/>
        <a:lstStyle/>
        <a:p>
          <a:endParaRPr lang="en-US"/>
        </a:p>
      </dgm:t>
    </dgm:pt>
    <dgm:pt modelId="{B4200209-1345-4A3A-A66D-64494DC38355}">
      <dgm:prSet/>
      <dgm:spPr/>
      <dgm:t>
        <a:bodyPr/>
        <a:lstStyle/>
        <a:p>
          <a:r>
            <a:rPr lang="en-US" b="1"/>
            <a:t>Joshua 1:7-8</a:t>
          </a:r>
          <a:r>
            <a:rPr lang="en-US"/>
            <a:t> "</a:t>
          </a:r>
          <a:r>
            <a:rPr lang="en-US" i="1"/>
            <a:t>...Obey all the laws Moses gave you.</a:t>
          </a:r>
          <a:r>
            <a:rPr lang="en-US"/>
            <a:t>"</a:t>
          </a:r>
        </a:p>
      </dgm:t>
    </dgm:pt>
    <dgm:pt modelId="{95577320-CCB5-4C85-B9A5-4429BA8A91DA}" type="parTrans" cxnId="{089857A2-44FC-4823-86C3-01C478A5729D}">
      <dgm:prSet/>
      <dgm:spPr/>
      <dgm:t>
        <a:bodyPr/>
        <a:lstStyle/>
        <a:p>
          <a:endParaRPr lang="en-US"/>
        </a:p>
      </dgm:t>
    </dgm:pt>
    <dgm:pt modelId="{F5497295-9667-4EC3-A5E6-39414F8EC652}" type="sibTrans" cxnId="{089857A2-44FC-4823-86C3-01C478A5729D}">
      <dgm:prSet/>
      <dgm:spPr/>
      <dgm:t>
        <a:bodyPr/>
        <a:lstStyle/>
        <a:p>
          <a:endParaRPr lang="en-US"/>
        </a:p>
      </dgm:t>
    </dgm:pt>
    <dgm:pt modelId="{1C7569B5-0A65-4A81-B23C-21BE4A421B6A}">
      <dgm:prSet/>
      <dgm:spPr/>
      <dgm:t>
        <a:bodyPr/>
        <a:lstStyle/>
        <a:p>
          <a:r>
            <a:rPr lang="en-US" b="1"/>
            <a:t>Joshua 8:31-34</a:t>
          </a:r>
          <a:r>
            <a:rPr lang="en-US"/>
            <a:t> "</a:t>
          </a:r>
          <a:r>
            <a:rPr lang="en-US" i="1"/>
            <a:t>He followed the instructions that Moses the Lord's servant had written in the Book of the Law...</a:t>
          </a:r>
          <a:r>
            <a:rPr lang="en-US"/>
            <a:t>"</a:t>
          </a:r>
        </a:p>
      </dgm:t>
    </dgm:pt>
    <dgm:pt modelId="{5BE9F17F-7920-40AA-B441-D40E1ED8FB8C}" type="parTrans" cxnId="{A3E4546D-F29F-462E-B876-CE018A0DB03A}">
      <dgm:prSet/>
      <dgm:spPr/>
      <dgm:t>
        <a:bodyPr/>
        <a:lstStyle/>
        <a:p>
          <a:endParaRPr lang="en-US"/>
        </a:p>
      </dgm:t>
    </dgm:pt>
    <dgm:pt modelId="{7476D4C7-4D0C-4299-9427-2C26EC27C33C}" type="sibTrans" cxnId="{A3E4546D-F29F-462E-B876-CE018A0DB03A}">
      <dgm:prSet/>
      <dgm:spPr/>
      <dgm:t>
        <a:bodyPr/>
        <a:lstStyle/>
        <a:p>
          <a:endParaRPr lang="en-US"/>
        </a:p>
      </dgm:t>
    </dgm:pt>
    <dgm:pt modelId="{1F2EAF08-A019-4875-8E58-8C51713A3CF9}">
      <dgm:prSet/>
      <dgm:spPr/>
      <dgm:t>
        <a:bodyPr/>
        <a:lstStyle/>
        <a:p>
          <a:r>
            <a:rPr lang="en-US" b="1"/>
            <a:t>Joshua 22:5</a:t>
          </a:r>
          <a:r>
            <a:rPr lang="en-US"/>
            <a:t> "</a:t>
          </a:r>
          <a:r>
            <a:rPr lang="en-US" i="1"/>
            <a:t>...obey all the commands and the laws that Moses gave to you.</a:t>
          </a:r>
          <a:r>
            <a:rPr lang="en-US"/>
            <a:t>"</a:t>
          </a:r>
        </a:p>
      </dgm:t>
    </dgm:pt>
    <dgm:pt modelId="{4E1B30CC-0562-45D4-8117-03A9E9CC175F}" type="parTrans" cxnId="{555A1F3B-7412-4554-905B-54281FCB92E5}">
      <dgm:prSet/>
      <dgm:spPr/>
      <dgm:t>
        <a:bodyPr/>
        <a:lstStyle/>
        <a:p>
          <a:endParaRPr lang="en-US"/>
        </a:p>
      </dgm:t>
    </dgm:pt>
    <dgm:pt modelId="{06FB377D-78FB-470A-9323-904C3304F825}" type="sibTrans" cxnId="{555A1F3B-7412-4554-905B-54281FCB92E5}">
      <dgm:prSet/>
      <dgm:spPr/>
      <dgm:t>
        <a:bodyPr/>
        <a:lstStyle/>
        <a:p>
          <a:endParaRPr lang="en-US"/>
        </a:p>
      </dgm:t>
    </dgm:pt>
    <dgm:pt modelId="{EECAF7B3-E646-4FC0-8965-BBF7154EDC69}">
      <dgm:prSet/>
      <dgm:spPr/>
      <dgm:t>
        <a:bodyPr/>
        <a:lstStyle/>
        <a:p>
          <a:r>
            <a:rPr lang="en-US" b="1"/>
            <a:t>2 Chronicles 34:14</a:t>
          </a:r>
          <a:r>
            <a:rPr lang="en-US"/>
            <a:t> "</a:t>
          </a:r>
          <a:r>
            <a:rPr lang="en-US" i="1"/>
            <a:t>...Hilkiah the high priest...found the book of the Law of the Lord as it had been given through Moses.</a:t>
          </a:r>
          <a:r>
            <a:rPr lang="en-US"/>
            <a:t>"</a:t>
          </a:r>
        </a:p>
      </dgm:t>
    </dgm:pt>
    <dgm:pt modelId="{7458BF8A-EFB5-4F1A-A973-6630A671995D}" type="parTrans" cxnId="{CC329F51-6EBE-4F02-8AED-468D74A2988D}">
      <dgm:prSet/>
      <dgm:spPr/>
      <dgm:t>
        <a:bodyPr/>
        <a:lstStyle/>
        <a:p>
          <a:endParaRPr lang="en-US"/>
        </a:p>
      </dgm:t>
    </dgm:pt>
    <dgm:pt modelId="{8E9657C7-43ED-4B3D-BC77-8669676AF8D2}" type="sibTrans" cxnId="{CC329F51-6EBE-4F02-8AED-468D74A2988D}">
      <dgm:prSet/>
      <dgm:spPr/>
      <dgm:t>
        <a:bodyPr/>
        <a:lstStyle/>
        <a:p>
          <a:endParaRPr lang="en-US"/>
        </a:p>
      </dgm:t>
    </dgm:pt>
    <dgm:pt modelId="{BDFB7A49-6A6C-40A3-89B3-AF5D45DB803B}" type="pres">
      <dgm:prSet presAssocID="{BC575897-44BB-435C-86E9-B2D1B36227FB}" presName="linear" presStyleCnt="0">
        <dgm:presLayoutVars>
          <dgm:animLvl val="lvl"/>
          <dgm:resizeHandles val="exact"/>
        </dgm:presLayoutVars>
      </dgm:prSet>
      <dgm:spPr/>
    </dgm:pt>
    <dgm:pt modelId="{39D153A8-8D59-4141-85E9-E771D92DFA7F}" type="pres">
      <dgm:prSet presAssocID="{2AA04D69-A8E8-400E-9E95-1368712EECB2}" presName="parentText" presStyleLbl="node1" presStyleIdx="0" presStyleCnt="2">
        <dgm:presLayoutVars>
          <dgm:chMax val="0"/>
          <dgm:bulletEnabled val="1"/>
        </dgm:presLayoutVars>
      </dgm:prSet>
      <dgm:spPr/>
    </dgm:pt>
    <dgm:pt modelId="{08BF89AC-9727-45FF-80DF-D62F3F01BE6D}" type="pres">
      <dgm:prSet presAssocID="{2AA04D69-A8E8-400E-9E95-1368712EECB2}" presName="childText" presStyleLbl="revTx" presStyleIdx="0" presStyleCnt="2">
        <dgm:presLayoutVars>
          <dgm:bulletEnabled val="1"/>
        </dgm:presLayoutVars>
      </dgm:prSet>
      <dgm:spPr/>
    </dgm:pt>
    <dgm:pt modelId="{1274981F-57A5-48EF-A12B-38584194FD59}" type="pres">
      <dgm:prSet presAssocID="{E1499821-7742-4DE3-9736-0F14E3D31345}" presName="parentText" presStyleLbl="node1" presStyleIdx="1" presStyleCnt="2">
        <dgm:presLayoutVars>
          <dgm:chMax val="0"/>
          <dgm:bulletEnabled val="1"/>
        </dgm:presLayoutVars>
      </dgm:prSet>
      <dgm:spPr/>
    </dgm:pt>
    <dgm:pt modelId="{60F9B622-35E1-45DA-8173-82D9640C924C}" type="pres">
      <dgm:prSet presAssocID="{E1499821-7742-4DE3-9736-0F14E3D31345}" presName="childText" presStyleLbl="revTx" presStyleIdx="1" presStyleCnt="2">
        <dgm:presLayoutVars>
          <dgm:bulletEnabled val="1"/>
        </dgm:presLayoutVars>
      </dgm:prSet>
      <dgm:spPr/>
    </dgm:pt>
  </dgm:ptLst>
  <dgm:cxnLst>
    <dgm:cxn modelId="{E2760404-91AB-4406-8656-A3DF8FCAFCC1}" srcId="{BC575897-44BB-435C-86E9-B2D1B36227FB}" destId="{2AA04D69-A8E8-400E-9E95-1368712EECB2}" srcOrd="0" destOrd="0" parTransId="{9E5C2F85-DE25-4CC8-99A3-2837C1684561}" sibTransId="{42234C10-FB91-47D3-9CAA-7526758CD473}"/>
    <dgm:cxn modelId="{31B61125-9FC0-42DD-A322-130A10E17774}" srcId="{2AA04D69-A8E8-400E-9E95-1368712EECB2}" destId="{B8CA071B-46B4-441E-8373-F1DB805E7F26}" srcOrd="3" destOrd="0" parTransId="{E55EFC0A-E99D-4CC0-92E5-3E2BC5B0E4A4}" sibTransId="{52CA3FD1-6DF9-4196-AE77-3C5FB2103C62}"/>
    <dgm:cxn modelId="{AF3AF229-DA29-4D0F-9E40-B91E9F1DCC19}" srcId="{BC575897-44BB-435C-86E9-B2D1B36227FB}" destId="{E1499821-7742-4DE3-9736-0F14E3D31345}" srcOrd="1" destOrd="0" parTransId="{E5500A0C-2B8E-4281-BFEE-3DF4F170AA82}" sibTransId="{0F1121B9-44E8-4613-87D8-C540DA79C7A5}"/>
    <dgm:cxn modelId="{8003B12E-FB12-457B-AFFE-FB15C91341C0}" type="presOf" srcId="{E1499821-7742-4DE3-9736-0F14E3D31345}" destId="{1274981F-57A5-48EF-A12B-38584194FD59}" srcOrd="0" destOrd="0" presId="urn:microsoft.com/office/officeart/2005/8/layout/vList2"/>
    <dgm:cxn modelId="{555A1F3B-7412-4554-905B-54281FCB92E5}" srcId="{E1499821-7742-4DE3-9736-0F14E3D31345}" destId="{1F2EAF08-A019-4875-8E58-8C51713A3CF9}" srcOrd="2" destOrd="0" parTransId="{4E1B30CC-0562-45D4-8117-03A9E9CC175F}" sibTransId="{06FB377D-78FB-470A-9323-904C3304F825}"/>
    <dgm:cxn modelId="{CCCA2C3D-D853-4E20-9836-594384AAA885}" type="presOf" srcId="{15109D5D-EC34-4860-939D-A6CC6D3DA04E}" destId="{08BF89AC-9727-45FF-80DF-D62F3F01BE6D}" srcOrd="0" destOrd="1" presId="urn:microsoft.com/office/officeart/2005/8/layout/vList2"/>
    <dgm:cxn modelId="{B4399C6A-CEAD-47C7-9923-A6F338A19AB4}" type="presOf" srcId="{E815DEEF-DB47-4DE7-B5CB-686542129F90}" destId="{08BF89AC-9727-45FF-80DF-D62F3F01BE6D}" srcOrd="0" destOrd="6" presId="urn:microsoft.com/office/officeart/2005/8/layout/vList2"/>
    <dgm:cxn modelId="{B49BE96B-01C7-484A-98B7-361E183D6153}" srcId="{2AA04D69-A8E8-400E-9E95-1368712EECB2}" destId="{E815DEEF-DB47-4DE7-B5CB-686542129F90}" srcOrd="6" destOrd="0" parTransId="{F48E6E9C-3CE0-461E-B2F3-BEC10652B740}" sibTransId="{0E8D376D-83D5-4CDF-802E-F7B836617146}"/>
    <dgm:cxn modelId="{A3E4546D-F29F-462E-B876-CE018A0DB03A}" srcId="{E1499821-7742-4DE3-9736-0F14E3D31345}" destId="{1C7569B5-0A65-4A81-B23C-21BE4A421B6A}" srcOrd="1" destOrd="0" parTransId="{5BE9F17F-7920-40AA-B441-D40E1ED8FB8C}" sibTransId="{7476D4C7-4D0C-4299-9427-2C26EC27C33C}"/>
    <dgm:cxn modelId="{DD10374E-ED24-420E-9B93-EEDDC8C24CE0}" type="presOf" srcId="{B4200209-1345-4A3A-A66D-64494DC38355}" destId="{60F9B622-35E1-45DA-8173-82D9640C924C}" srcOrd="0" destOrd="0" presId="urn:microsoft.com/office/officeart/2005/8/layout/vList2"/>
    <dgm:cxn modelId="{CC329F51-6EBE-4F02-8AED-468D74A2988D}" srcId="{E1499821-7742-4DE3-9736-0F14E3D31345}" destId="{EECAF7B3-E646-4FC0-8965-BBF7154EDC69}" srcOrd="3" destOrd="0" parTransId="{7458BF8A-EFB5-4F1A-A973-6630A671995D}" sibTransId="{8E9657C7-43ED-4B3D-BC77-8669676AF8D2}"/>
    <dgm:cxn modelId="{33F3E157-8CAF-46A4-AC22-548F5F9BE866}" srcId="{2AA04D69-A8E8-400E-9E95-1368712EECB2}" destId="{3BCA72E4-94BE-4418-A13A-92D50F5F5175}" srcOrd="4" destOrd="0" parTransId="{63F4EC62-77B7-4B54-B2C1-8BC842474A00}" sibTransId="{F544B32D-77B0-4558-B564-AB9D771BDD8B}"/>
    <dgm:cxn modelId="{AD9BF577-7F63-4B90-AC5F-A4985FA9AADB}" srcId="{2AA04D69-A8E8-400E-9E95-1368712EECB2}" destId="{15109D5D-EC34-4860-939D-A6CC6D3DA04E}" srcOrd="1" destOrd="0" parTransId="{AA23121B-3C99-4314-B303-A9E2920C6A18}" sibTransId="{B0F82516-FC40-41F9-BE9B-6448B2F07551}"/>
    <dgm:cxn modelId="{60B31779-B2E8-4317-AB93-BA8877BA3273}" type="presOf" srcId="{BC575897-44BB-435C-86E9-B2D1B36227FB}" destId="{BDFB7A49-6A6C-40A3-89B3-AF5D45DB803B}" srcOrd="0" destOrd="0" presId="urn:microsoft.com/office/officeart/2005/8/layout/vList2"/>
    <dgm:cxn modelId="{7CBE8585-B584-4AF5-BC8B-F357AA6AA4BA}" type="presOf" srcId="{3BCA72E4-94BE-4418-A13A-92D50F5F5175}" destId="{08BF89AC-9727-45FF-80DF-D62F3F01BE6D}" srcOrd="0" destOrd="4" presId="urn:microsoft.com/office/officeart/2005/8/layout/vList2"/>
    <dgm:cxn modelId="{54A58789-C31F-4D59-AD8D-61E52DC45392}" type="presOf" srcId="{1C7569B5-0A65-4A81-B23C-21BE4A421B6A}" destId="{60F9B622-35E1-45DA-8173-82D9640C924C}" srcOrd="0" destOrd="1" presId="urn:microsoft.com/office/officeart/2005/8/layout/vList2"/>
    <dgm:cxn modelId="{E54D0997-2A6F-4024-9CB8-DE0FBAE66D6D}" type="presOf" srcId="{E588B3C6-5943-456B-8A63-9C2EFDC7D8EA}" destId="{08BF89AC-9727-45FF-80DF-D62F3F01BE6D}" srcOrd="0" destOrd="0" presId="urn:microsoft.com/office/officeart/2005/8/layout/vList2"/>
    <dgm:cxn modelId="{C832F99C-F377-48F0-A316-7CBFFE602BCA}" type="presOf" srcId="{1F2EAF08-A019-4875-8E58-8C51713A3CF9}" destId="{60F9B622-35E1-45DA-8173-82D9640C924C}" srcOrd="0" destOrd="2" presId="urn:microsoft.com/office/officeart/2005/8/layout/vList2"/>
    <dgm:cxn modelId="{D26F9C9E-7150-49FF-BDAD-35CAF9369508}" type="presOf" srcId="{915A2DF9-5205-4054-95EA-CFFDB26FC691}" destId="{08BF89AC-9727-45FF-80DF-D62F3F01BE6D}" srcOrd="0" destOrd="2" presId="urn:microsoft.com/office/officeart/2005/8/layout/vList2"/>
    <dgm:cxn modelId="{4DF16CA2-9B83-45AD-A39C-241A2DE735DF}" type="presOf" srcId="{90E132DE-9479-4EAE-89FD-E45DCCB9D076}" destId="{08BF89AC-9727-45FF-80DF-D62F3F01BE6D}" srcOrd="0" destOrd="5" presId="urn:microsoft.com/office/officeart/2005/8/layout/vList2"/>
    <dgm:cxn modelId="{089857A2-44FC-4823-86C3-01C478A5729D}" srcId="{E1499821-7742-4DE3-9736-0F14E3D31345}" destId="{B4200209-1345-4A3A-A66D-64494DC38355}" srcOrd="0" destOrd="0" parTransId="{95577320-CCB5-4C85-B9A5-4429BA8A91DA}" sibTransId="{F5497295-9667-4EC3-A5E6-39414F8EC652}"/>
    <dgm:cxn modelId="{67C2E5A8-49BC-4920-B335-314AE6C9769E}" type="presOf" srcId="{B8CA071B-46B4-441E-8373-F1DB805E7F26}" destId="{08BF89AC-9727-45FF-80DF-D62F3F01BE6D}" srcOrd="0" destOrd="3" presId="urn:microsoft.com/office/officeart/2005/8/layout/vList2"/>
    <dgm:cxn modelId="{B98E44BA-B245-47C6-A5A5-7D588EFA5E76}" type="presOf" srcId="{EECAF7B3-E646-4FC0-8965-BBF7154EDC69}" destId="{60F9B622-35E1-45DA-8173-82D9640C924C}" srcOrd="0" destOrd="3" presId="urn:microsoft.com/office/officeart/2005/8/layout/vList2"/>
    <dgm:cxn modelId="{3BC5D0CC-DE20-4C81-B0E1-6F182493BCBE}" type="presOf" srcId="{2AA04D69-A8E8-400E-9E95-1368712EECB2}" destId="{39D153A8-8D59-4141-85E9-E771D92DFA7F}" srcOrd="0" destOrd="0" presId="urn:microsoft.com/office/officeart/2005/8/layout/vList2"/>
    <dgm:cxn modelId="{54F278D9-7F43-4BC7-B483-02B2C90C733E}" srcId="{2AA04D69-A8E8-400E-9E95-1368712EECB2}" destId="{915A2DF9-5205-4054-95EA-CFFDB26FC691}" srcOrd="2" destOrd="0" parTransId="{926C811F-E376-4E47-824B-7EAF3D2B1280}" sibTransId="{15CF31C2-E08A-47DD-99A9-DFCDD1971F44}"/>
    <dgm:cxn modelId="{20BDA0ED-F8F1-40A6-8961-791F6EBA3EFA}" srcId="{2AA04D69-A8E8-400E-9E95-1368712EECB2}" destId="{E588B3C6-5943-456B-8A63-9C2EFDC7D8EA}" srcOrd="0" destOrd="0" parTransId="{97716200-C06F-4B0C-9FA0-3DDBF8AEC76F}" sibTransId="{B11C5106-F4F3-409E-886E-859A0CAC607F}"/>
    <dgm:cxn modelId="{696FB7F3-ACAD-4395-81FF-8E0D6E46C024}" srcId="{2AA04D69-A8E8-400E-9E95-1368712EECB2}" destId="{90E132DE-9479-4EAE-89FD-E45DCCB9D076}" srcOrd="5" destOrd="0" parTransId="{B8509646-3654-49FE-8BA1-3A867ACBBF6B}" sibTransId="{70E4DBBA-0B4F-4CAA-AC2D-22993F7748DE}"/>
    <dgm:cxn modelId="{BF02E3D6-F016-4D9B-82CD-273F58CE00A2}" type="presParOf" srcId="{BDFB7A49-6A6C-40A3-89B3-AF5D45DB803B}" destId="{39D153A8-8D59-4141-85E9-E771D92DFA7F}" srcOrd="0" destOrd="0" presId="urn:microsoft.com/office/officeart/2005/8/layout/vList2"/>
    <dgm:cxn modelId="{AE2DF973-7DEF-4C1D-AAF4-88F8EF24337F}" type="presParOf" srcId="{BDFB7A49-6A6C-40A3-89B3-AF5D45DB803B}" destId="{08BF89AC-9727-45FF-80DF-D62F3F01BE6D}" srcOrd="1" destOrd="0" presId="urn:microsoft.com/office/officeart/2005/8/layout/vList2"/>
    <dgm:cxn modelId="{5FB51AAB-F41B-4815-A8C2-51BA6D2943AF}" type="presParOf" srcId="{BDFB7A49-6A6C-40A3-89B3-AF5D45DB803B}" destId="{1274981F-57A5-48EF-A12B-38584194FD59}" srcOrd="2" destOrd="0" presId="urn:microsoft.com/office/officeart/2005/8/layout/vList2"/>
    <dgm:cxn modelId="{05F4CA31-2EC6-46A9-96FC-225EF15E84B1}" type="presParOf" srcId="{BDFB7A49-6A6C-40A3-89B3-AF5D45DB803B}" destId="{60F9B622-35E1-45DA-8173-82D9640C924C}"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5D33D5F-6D6B-4726-8F23-5CEE6F259E08}"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202FFE0C-4B58-4549-875F-8EB0D0BB768E}">
      <dgm:prSet/>
      <dgm:spPr/>
      <dgm:t>
        <a:bodyPr/>
        <a:lstStyle/>
        <a:p>
          <a:r>
            <a:rPr lang="en-US" dirty="0"/>
            <a:t>Passages in the Gospels which show that Jesus and John the Baptizer believed Moses to be the author: </a:t>
          </a:r>
        </a:p>
      </dgm:t>
    </dgm:pt>
    <dgm:pt modelId="{D033CCDB-B485-4419-A288-99D7053851EA}" type="parTrans" cxnId="{0983E886-F68A-4053-B142-DBDD29E669B1}">
      <dgm:prSet/>
      <dgm:spPr/>
      <dgm:t>
        <a:bodyPr/>
        <a:lstStyle/>
        <a:p>
          <a:endParaRPr lang="en-US"/>
        </a:p>
      </dgm:t>
    </dgm:pt>
    <dgm:pt modelId="{6C0FDD63-DC1F-466D-BC0F-DD34437B4CF4}" type="sibTrans" cxnId="{0983E886-F68A-4053-B142-DBDD29E669B1}">
      <dgm:prSet/>
      <dgm:spPr/>
      <dgm:t>
        <a:bodyPr/>
        <a:lstStyle/>
        <a:p>
          <a:endParaRPr lang="en-US"/>
        </a:p>
      </dgm:t>
    </dgm:pt>
    <dgm:pt modelId="{692ED7C4-761B-46E0-9BC3-2AF1B39418AE}">
      <dgm:prSet/>
      <dgm:spPr/>
      <dgm:t>
        <a:bodyPr/>
        <a:lstStyle/>
        <a:p>
          <a:r>
            <a:rPr lang="en-US" b="1" dirty="0"/>
            <a:t>Matthew 19:7-8</a:t>
          </a:r>
          <a:r>
            <a:rPr lang="en-US" dirty="0"/>
            <a:t> "</a:t>
          </a:r>
          <a:r>
            <a:rPr lang="en-US" i="1" dirty="0"/>
            <a:t>...why did Moses say a man could merely write an official letter of divorce and send her away?", they asked. Jesus replied, </a:t>
          </a:r>
          <a:r>
            <a:rPr lang="en-US" dirty="0"/>
            <a:t>'</a:t>
          </a:r>
          <a:r>
            <a:rPr lang="en-US" i="1" dirty="0"/>
            <a:t>Moses permitted divorce...</a:t>
          </a:r>
          <a:r>
            <a:rPr lang="en-US" dirty="0"/>
            <a:t>'"</a:t>
          </a:r>
        </a:p>
      </dgm:t>
    </dgm:pt>
    <dgm:pt modelId="{1DFB64F5-8AAC-4B41-B5C0-8D7F10D72504}" type="parTrans" cxnId="{90D3DEB3-C7D2-4543-8CBB-891ABACDD6CF}">
      <dgm:prSet/>
      <dgm:spPr/>
      <dgm:t>
        <a:bodyPr/>
        <a:lstStyle/>
        <a:p>
          <a:endParaRPr lang="en-US"/>
        </a:p>
      </dgm:t>
    </dgm:pt>
    <dgm:pt modelId="{79ADDC10-88BF-4732-B708-CFA463C976A8}" type="sibTrans" cxnId="{90D3DEB3-C7D2-4543-8CBB-891ABACDD6CF}">
      <dgm:prSet/>
      <dgm:spPr/>
      <dgm:t>
        <a:bodyPr/>
        <a:lstStyle/>
        <a:p>
          <a:endParaRPr lang="en-US"/>
        </a:p>
      </dgm:t>
    </dgm:pt>
    <dgm:pt modelId="{0E4210CE-6919-445D-A173-24C990DEAA0E}">
      <dgm:prSet/>
      <dgm:spPr/>
      <dgm:t>
        <a:bodyPr/>
        <a:lstStyle/>
        <a:p>
          <a:r>
            <a:rPr lang="en-US" b="1"/>
            <a:t>Matthew 22:24</a:t>
          </a:r>
          <a:r>
            <a:rPr lang="en-US"/>
            <a:t> "</a:t>
          </a:r>
          <a:r>
            <a:rPr lang="en-US" i="1"/>
            <a:t>Moses said, 'If a man dies without children...</a:t>
          </a:r>
          <a:r>
            <a:rPr lang="en-US"/>
            <a:t>'"</a:t>
          </a:r>
        </a:p>
      </dgm:t>
    </dgm:pt>
    <dgm:pt modelId="{8CAFF0D6-4B61-4E26-A091-71E4ABA8862B}" type="parTrans" cxnId="{48EA6D49-296C-4C2B-A9D7-F99FA74C04DD}">
      <dgm:prSet/>
      <dgm:spPr/>
      <dgm:t>
        <a:bodyPr/>
        <a:lstStyle/>
        <a:p>
          <a:endParaRPr lang="en-US"/>
        </a:p>
      </dgm:t>
    </dgm:pt>
    <dgm:pt modelId="{61CBF7F5-1C7F-46F7-BF93-AD228494CC53}" type="sibTrans" cxnId="{48EA6D49-296C-4C2B-A9D7-F99FA74C04DD}">
      <dgm:prSet/>
      <dgm:spPr/>
      <dgm:t>
        <a:bodyPr/>
        <a:lstStyle/>
        <a:p>
          <a:endParaRPr lang="en-US"/>
        </a:p>
      </dgm:t>
    </dgm:pt>
    <dgm:pt modelId="{433617AB-BF79-438A-8F6E-821F93EE8EDD}">
      <dgm:prSet/>
      <dgm:spPr/>
      <dgm:t>
        <a:bodyPr/>
        <a:lstStyle/>
        <a:p>
          <a:r>
            <a:rPr lang="en-US" b="1"/>
            <a:t>Mark 7:10</a:t>
          </a:r>
          <a:r>
            <a:rPr lang="en-US"/>
            <a:t> "</a:t>
          </a:r>
          <a:r>
            <a:rPr lang="en-US" i="1"/>
            <a:t>For instance, Moses gave you this law from God...</a:t>
          </a:r>
          <a:r>
            <a:rPr lang="en-US"/>
            <a:t>"</a:t>
          </a:r>
        </a:p>
      </dgm:t>
    </dgm:pt>
    <dgm:pt modelId="{F17BDBC4-03D1-4BD7-917C-359CAFEE3503}" type="parTrans" cxnId="{7F202822-D44F-49FD-9949-173DBBAAE440}">
      <dgm:prSet/>
      <dgm:spPr/>
      <dgm:t>
        <a:bodyPr/>
        <a:lstStyle/>
        <a:p>
          <a:endParaRPr lang="en-US"/>
        </a:p>
      </dgm:t>
    </dgm:pt>
    <dgm:pt modelId="{EBE22784-A056-451A-91D2-2DC3D862B609}" type="sibTrans" cxnId="{7F202822-D44F-49FD-9949-173DBBAAE440}">
      <dgm:prSet/>
      <dgm:spPr/>
      <dgm:t>
        <a:bodyPr/>
        <a:lstStyle/>
        <a:p>
          <a:endParaRPr lang="en-US"/>
        </a:p>
      </dgm:t>
    </dgm:pt>
    <dgm:pt modelId="{9B2F30F2-B208-46AC-8848-A5818B2134E1}">
      <dgm:prSet/>
      <dgm:spPr/>
      <dgm:t>
        <a:bodyPr/>
        <a:lstStyle/>
        <a:p>
          <a:r>
            <a:rPr lang="en-US" b="1"/>
            <a:t>Mark 12:24</a:t>
          </a:r>
          <a:r>
            <a:rPr lang="en-US"/>
            <a:t> "</a:t>
          </a:r>
          <a:r>
            <a:rPr lang="en-US" i="1"/>
            <a:t>...haven't you ever read about this in the writings of Moses, in the story of the burning bush...</a:t>
          </a:r>
          <a:r>
            <a:rPr lang="en-US"/>
            <a:t>"</a:t>
          </a:r>
        </a:p>
      </dgm:t>
    </dgm:pt>
    <dgm:pt modelId="{0605B2FD-2C05-4F54-93D0-0E6FBCEB2BF6}" type="parTrans" cxnId="{4E2C490E-41F3-402E-BBC1-04796C518772}">
      <dgm:prSet/>
      <dgm:spPr/>
      <dgm:t>
        <a:bodyPr/>
        <a:lstStyle/>
        <a:p>
          <a:endParaRPr lang="en-US"/>
        </a:p>
      </dgm:t>
    </dgm:pt>
    <dgm:pt modelId="{5F316EDE-20FB-495A-B86B-46B6EED135BC}" type="sibTrans" cxnId="{4E2C490E-41F3-402E-BBC1-04796C518772}">
      <dgm:prSet/>
      <dgm:spPr/>
      <dgm:t>
        <a:bodyPr/>
        <a:lstStyle/>
        <a:p>
          <a:endParaRPr lang="en-US"/>
        </a:p>
      </dgm:t>
    </dgm:pt>
    <dgm:pt modelId="{454735C5-5BE6-4622-A8B1-78AD21965536}">
      <dgm:prSet/>
      <dgm:spPr/>
      <dgm:t>
        <a:bodyPr/>
        <a:lstStyle/>
        <a:p>
          <a:r>
            <a:rPr lang="en-US" b="1"/>
            <a:t>Luke 24:44</a:t>
          </a:r>
          <a:r>
            <a:rPr lang="en-US"/>
            <a:t> "</a:t>
          </a:r>
          <a:r>
            <a:rPr lang="en-US" i="1"/>
            <a:t>...I told you that everything written about me by Moses and the prophets and in the Psalms must all come true.</a:t>
          </a:r>
          <a:r>
            <a:rPr lang="en-US"/>
            <a:t>"</a:t>
          </a:r>
        </a:p>
      </dgm:t>
    </dgm:pt>
    <dgm:pt modelId="{E896EAE0-F415-4A1A-8260-EEBBE4153102}" type="parTrans" cxnId="{2AFB1F12-9A12-44A4-8CA3-11BD3709689E}">
      <dgm:prSet/>
      <dgm:spPr/>
      <dgm:t>
        <a:bodyPr/>
        <a:lstStyle/>
        <a:p>
          <a:endParaRPr lang="en-US"/>
        </a:p>
      </dgm:t>
    </dgm:pt>
    <dgm:pt modelId="{A2679CFD-9C99-4CDB-9160-856A3B02A236}" type="sibTrans" cxnId="{2AFB1F12-9A12-44A4-8CA3-11BD3709689E}">
      <dgm:prSet/>
      <dgm:spPr/>
      <dgm:t>
        <a:bodyPr/>
        <a:lstStyle/>
        <a:p>
          <a:endParaRPr lang="en-US"/>
        </a:p>
      </dgm:t>
    </dgm:pt>
    <dgm:pt modelId="{B40FA0D0-0331-46D3-B86B-7FC8472CD027}">
      <dgm:prSet/>
      <dgm:spPr/>
      <dgm:t>
        <a:bodyPr/>
        <a:lstStyle/>
        <a:p>
          <a:r>
            <a:rPr lang="en-US" b="1"/>
            <a:t>John 1:17</a:t>
          </a:r>
          <a:r>
            <a:rPr lang="en-US"/>
            <a:t> "</a:t>
          </a:r>
          <a:r>
            <a:rPr lang="en-US" i="1"/>
            <a:t>For the law was given through Moses...</a:t>
          </a:r>
          <a:r>
            <a:rPr lang="en-US"/>
            <a:t>"</a:t>
          </a:r>
        </a:p>
      </dgm:t>
    </dgm:pt>
    <dgm:pt modelId="{307DFD33-9E8C-44CC-98DA-1CFBB169A571}" type="parTrans" cxnId="{1F2FBFC4-0C05-45B4-95B4-349520C87721}">
      <dgm:prSet/>
      <dgm:spPr/>
      <dgm:t>
        <a:bodyPr/>
        <a:lstStyle/>
        <a:p>
          <a:endParaRPr lang="en-US"/>
        </a:p>
      </dgm:t>
    </dgm:pt>
    <dgm:pt modelId="{60CE3A16-60FC-4562-87E3-43C0058D8F73}" type="sibTrans" cxnId="{1F2FBFC4-0C05-45B4-95B4-349520C87721}">
      <dgm:prSet/>
      <dgm:spPr/>
      <dgm:t>
        <a:bodyPr/>
        <a:lstStyle/>
        <a:p>
          <a:endParaRPr lang="en-US"/>
        </a:p>
      </dgm:t>
    </dgm:pt>
    <dgm:pt modelId="{CE5E236D-8A77-4A89-87CA-D0A5A57C021F}">
      <dgm:prSet/>
      <dgm:spPr/>
      <dgm:t>
        <a:bodyPr/>
        <a:lstStyle/>
        <a:p>
          <a:r>
            <a:rPr lang="en-US" b="1"/>
            <a:t>John 5:46</a:t>
          </a:r>
          <a:r>
            <a:rPr lang="en-US"/>
            <a:t> "</a:t>
          </a:r>
          <a:r>
            <a:rPr lang="en-US" i="1"/>
            <a:t>But if you had believed Moses, you would have believed me because he wrote about me. And since you don't believe what he wrote, how will you believe what I say?</a:t>
          </a:r>
          <a:r>
            <a:rPr lang="en-US"/>
            <a:t>"</a:t>
          </a:r>
        </a:p>
      </dgm:t>
    </dgm:pt>
    <dgm:pt modelId="{13773227-3D6A-4BE7-9DB9-C779C2D54A5A}" type="parTrans" cxnId="{04A15E67-8DFD-444A-8F17-ED2BBFDFEFFC}">
      <dgm:prSet/>
      <dgm:spPr/>
      <dgm:t>
        <a:bodyPr/>
        <a:lstStyle/>
        <a:p>
          <a:endParaRPr lang="en-US"/>
        </a:p>
      </dgm:t>
    </dgm:pt>
    <dgm:pt modelId="{3ED474F6-3E8A-4AAE-8923-9CB5F8D06137}" type="sibTrans" cxnId="{04A15E67-8DFD-444A-8F17-ED2BBFDFEFFC}">
      <dgm:prSet/>
      <dgm:spPr/>
      <dgm:t>
        <a:bodyPr/>
        <a:lstStyle/>
        <a:p>
          <a:endParaRPr lang="en-US"/>
        </a:p>
      </dgm:t>
    </dgm:pt>
    <dgm:pt modelId="{BD8A8354-FE15-4251-A3BC-46237D822E36}">
      <dgm:prSet/>
      <dgm:spPr/>
      <dgm:t>
        <a:bodyPr/>
        <a:lstStyle/>
        <a:p>
          <a:r>
            <a:rPr lang="en-US" b="1"/>
            <a:t>John 7:23</a:t>
          </a:r>
          <a:r>
            <a:rPr lang="en-US"/>
            <a:t> "</a:t>
          </a:r>
          <a:r>
            <a:rPr lang="en-US" i="1"/>
            <a:t>...do it, so as not to break the law of Moses...</a:t>
          </a:r>
          <a:r>
            <a:rPr lang="en-US"/>
            <a:t>"</a:t>
          </a:r>
        </a:p>
      </dgm:t>
    </dgm:pt>
    <dgm:pt modelId="{8EB32064-24EC-4B8B-A06C-73EBC0EFD7F9}" type="parTrans" cxnId="{36C3635D-5886-4678-AA1E-3A04F5209DC9}">
      <dgm:prSet/>
      <dgm:spPr/>
      <dgm:t>
        <a:bodyPr/>
        <a:lstStyle/>
        <a:p>
          <a:endParaRPr lang="en-US"/>
        </a:p>
      </dgm:t>
    </dgm:pt>
    <dgm:pt modelId="{3995C2C4-5241-4DC1-9AF6-67E8E71371FC}" type="sibTrans" cxnId="{36C3635D-5886-4678-AA1E-3A04F5209DC9}">
      <dgm:prSet/>
      <dgm:spPr/>
      <dgm:t>
        <a:bodyPr/>
        <a:lstStyle/>
        <a:p>
          <a:endParaRPr lang="en-US"/>
        </a:p>
      </dgm:t>
    </dgm:pt>
    <dgm:pt modelId="{8CECABBD-4501-4C29-9082-88472B642B9F}">
      <dgm:prSet/>
      <dgm:spPr/>
      <dgm:t>
        <a:bodyPr/>
        <a:lstStyle/>
        <a:p>
          <a:r>
            <a:rPr lang="en-US"/>
            <a:t>Passages elsewhere in the Christian Scriptures: </a:t>
          </a:r>
        </a:p>
      </dgm:t>
    </dgm:pt>
    <dgm:pt modelId="{F9C79B3E-4BFE-4083-8007-415994356B4D}" type="parTrans" cxnId="{B783C224-C298-491C-9097-12ACB6E8A271}">
      <dgm:prSet/>
      <dgm:spPr/>
      <dgm:t>
        <a:bodyPr/>
        <a:lstStyle/>
        <a:p>
          <a:endParaRPr lang="en-US"/>
        </a:p>
      </dgm:t>
    </dgm:pt>
    <dgm:pt modelId="{CBB5101A-9A70-4B72-A8D3-9ADCCEF11778}" type="sibTrans" cxnId="{B783C224-C298-491C-9097-12ACB6E8A271}">
      <dgm:prSet/>
      <dgm:spPr/>
      <dgm:t>
        <a:bodyPr/>
        <a:lstStyle/>
        <a:p>
          <a:endParaRPr lang="en-US"/>
        </a:p>
      </dgm:t>
    </dgm:pt>
    <dgm:pt modelId="{2FF5107B-D563-4803-904B-78A75F27517D}">
      <dgm:prSet/>
      <dgm:spPr/>
      <dgm:t>
        <a:bodyPr/>
        <a:lstStyle/>
        <a:p>
          <a:r>
            <a:rPr lang="en-US" b="1"/>
            <a:t>Acts 26:22</a:t>
          </a:r>
          <a:r>
            <a:rPr lang="en-US"/>
            <a:t> "</a:t>
          </a:r>
          <a:r>
            <a:rPr lang="en-US" i="1"/>
            <a:t>...I teach nothing except what the prophets and Moses said would happen...</a:t>
          </a:r>
          <a:r>
            <a:rPr lang="en-US"/>
            <a:t>"</a:t>
          </a:r>
        </a:p>
      </dgm:t>
    </dgm:pt>
    <dgm:pt modelId="{D0742DC4-2259-400A-816D-1147ACEE0286}" type="parTrans" cxnId="{4F9437F7-0F67-492F-96CF-E69BFBF39F8B}">
      <dgm:prSet/>
      <dgm:spPr/>
      <dgm:t>
        <a:bodyPr/>
        <a:lstStyle/>
        <a:p>
          <a:endParaRPr lang="en-US"/>
        </a:p>
      </dgm:t>
    </dgm:pt>
    <dgm:pt modelId="{C7D2A703-E502-4044-9F78-D84B10CBB53B}" type="sibTrans" cxnId="{4F9437F7-0F67-492F-96CF-E69BFBF39F8B}">
      <dgm:prSet/>
      <dgm:spPr/>
      <dgm:t>
        <a:bodyPr/>
        <a:lstStyle/>
        <a:p>
          <a:endParaRPr lang="en-US"/>
        </a:p>
      </dgm:t>
    </dgm:pt>
    <dgm:pt modelId="{67619DE8-A573-45B1-A8FC-036A826C287B}">
      <dgm:prSet/>
      <dgm:spPr/>
      <dgm:t>
        <a:bodyPr/>
        <a:lstStyle/>
        <a:p>
          <a:r>
            <a:rPr lang="en-US" b="1"/>
            <a:t>Romans 10:5</a:t>
          </a:r>
          <a:r>
            <a:rPr lang="en-US"/>
            <a:t> "</a:t>
          </a:r>
          <a:r>
            <a:rPr lang="en-US" i="1"/>
            <a:t>For Moses wrote...</a:t>
          </a:r>
          <a:r>
            <a:rPr lang="en-US"/>
            <a:t>"</a:t>
          </a:r>
        </a:p>
      </dgm:t>
    </dgm:pt>
    <dgm:pt modelId="{C56CF4D4-2223-463B-B14B-21F1C5251E96}" type="parTrans" cxnId="{680F6ABA-D9C3-4D1D-AA3D-2BEE00AD1A00}">
      <dgm:prSet/>
      <dgm:spPr/>
      <dgm:t>
        <a:bodyPr/>
        <a:lstStyle/>
        <a:p>
          <a:endParaRPr lang="en-US"/>
        </a:p>
      </dgm:t>
    </dgm:pt>
    <dgm:pt modelId="{486A266C-8D98-4BBD-8198-21A0EEBE56AD}" type="sibTrans" cxnId="{680F6ABA-D9C3-4D1D-AA3D-2BEE00AD1A00}">
      <dgm:prSet/>
      <dgm:spPr/>
      <dgm:t>
        <a:bodyPr/>
        <a:lstStyle/>
        <a:p>
          <a:endParaRPr lang="en-US"/>
        </a:p>
      </dgm:t>
    </dgm:pt>
    <dgm:pt modelId="{A81BD847-F2B9-47C6-8487-F36A06AD979C}" type="pres">
      <dgm:prSet presAssocID="{25D33D5F-6D6B-4726-8F23-5CEE6F259E08}" presName="linear" presStyleCnt="0">
        <dgm:presLayoutVars>
          <dgm:animLvl val="lvl"/>
          <dgm:resizeHandles val="exact"/>
        </dgm:presLayoutVars>
      </dgm:prSet>
      <dgm:spPr/>
    </dgm:pt>
    <dgm:pt modelId="{B502F496-52DD-4AAE-84FD-1E8617790736}" type="pres">
      <dgm:prSet presAssocID="{202FFE0C-4B58-4549-875F-8EB0D0BB768E}" presName="parentText" presStyleLbl="node1" presStyleIdx="0" presStyleCnt="2">
        <dgm:presLayoutVars>
          <dgm:chMax val="0"/>
          <dgm:bulletEnabled val="1"/>
        </dgm:presLayoutVars>
      </dgm:prSet>
      <dgm:spPr/>
    </dgm:pt>
    <dgm:pt modelId="{EEF45154-43C8-4242-9C67-354E5DC2F803}" type="pres">
      <dgm:prSet presAssocID="{202FFE0C-4B58-4549-875F-8EB0D0BB768E}" presName="childText" presStyleLbl="revTx" presStyleIdx="0" presStyleCnt="2">
        <dgm:presLayoutVars>
          <dgm:bulletEnabled val="1"/>
        </dgm:presLayoutVars>
      </dgm:prSet>
      <dgm:spPr/>
    </dgm:pt>
    <dgm:pt modelId="{EB906EE0-9223-41DB-8534-6F8CE0FCA05D}" type="pres">
      <dgm:prSet presAssocID="{8CECABBD-4501-4C29-9082-88472B642B9F}" presName="parentText" presStyleLbl="node1" presStyleIdx="1" presStyleCnt="2">
        <dgm:presLayoutVars>
          <dgm:chMax val="0"/>
          <dgm:bulletEnabled val="1"/>
        </dgm:presLayoutVars>
      </dgm:prSet>
      <dgm:spPr/>
    </dgm:pt>
    <dgm:pt modelId="{497809DC-F733-475F-893D-97D096CB14A0}" type="pres">
      <dgm:prSet presAssocID="{8CECABBD-4501-4C29-9082-88472B642B9F}" presName="childText" presStyleLbl="revTx" presStyleIdx="1" presStyleCnt="2">
        <dgm:presLayoutVars>
          <dgm:bulletEnabled val="1"/>
        </dgm:presLayoutVars>
      </dgm:prSet>
      <dgm:spPr/>
    </dgm:pt>
  </dgm:ptLst>
  <dgm:cxnLst>
    <dgm:cxn modelId="{4E2C490E-41F3-402E-BBC1-04796C518772}" srcId="{202FFE0C-4B58-4549-875F-8EB0D0BB768E}" destId="{9B2F30F2-B208-46AC-8848-A5818B2134E1}" srcOrd="3" destOrd="0" parTransId="{0605B2FD-2C05-4F54-93D0-0E6FBCEB2BF6}" sibTransId="{5F316EDE-20FB-495A-B86B-46B6EED135BC}"/>
    <dgm:cxn modelId="{C0553610-E598-48FF-BAB0-881A571F5868}" type="presOf" srcId="{454735C5-5BE6-4622-A8B1-78AD21965536}" destId="{EEF45154-43C8-4242-9C67-354E5DC2F803}" srcOrd="0" destOrd="4" presId="urn:microsoft.com/office/officeart/2005/8/layout/vList2"/>
    <dgm:cxn modelId="{2AFB1F12-9A12-44A4-8CA3-11BD3709689E}" srcId="{202FFE0C-4B58-4549-875F-8EB0D0BB768E}" destId="{454735C5-5BE6-4622-A8B1-78AD21965536}" srcOrd="4" destOrd="0" parTransId="{E896EAE0-F415-4A1A-8260-EEBBE4153102}" sibTransId="{A2679CFD-9C99-4CDB-9160-856A3B02A236}"/>
    <dgm:cxn modelId="{7F202822-D44F-49FD-9949-173DBBAAE440}" srcId="{202FFE0C-4B58-4549-875F-8EB0D0BB768E}" destId="{433617AB-BF79-438A-8F6E-821F93EE8EDD}" srcOrd="2" destOrd="0" parTransId="{F17BDBC4-03D1-4BD7-917C-359CAFEE3503}" sibTransId="{EBE22784-A056-451A-91D2-2DC3D862B609}"/>
    <dgm:cxn modelId="{C49DE722-1C76-4682-9CD4-217E7168767A}" type="presOf" srcId="{67619DE8-A573-45B1-A8FC-036A826C287B}" destId="{497809DC-F733-475F-893D-97D096CB14A0}" srcOrd="0" destOrd="1" presId="urn:microsoft.com/office/officeart/2005/8/layout/vList2"/>
    <dgm:cxn modelId="{B783C224-C298-491C-9097-12ACB6E8A271}" srcId="{25D33D5F-6D6B-4726-8F23-5CEE6F259E08}" destId="{8CECABBD-4501-4C29-9082-88472B642B9F}" srcOrd="1" destOrd="0" parTransId="{F9C79B3E-4BFE-4083-8007-415994356B4D}" sibTransId="{CBB5101A-9A70-4B72-A8D3-9ADCCEF11778}"/>
    <dgm:cxn modelId="{6C58D838-6262-4AA5-B75D-8951D5C86FB2}" type="presOf" srcId="{9B2F30F2-B208-46AC-8848-A5818B2134E1}" destId="{EEF45154-43C8-4242-9C67-354E5DC2F803}" srcOrd="0" destOrd="3" presId="urn:microsoft.com/office/officeart/2005/8/layout/vList2"/>
    <dgm:cxn modelId="{5A10C440-AEF9-41C5-8424-37408AE82182}" type="presOf" srcId="{BD8A8354-FE15-4251-A3BC-46237D822E36}" destId="{EEF45154-43C8-4242-9C67-354E5DC2F803}" srcOrd="0" destOrd="7" presId="urn:microsoft.com/office/officeart/2005/8/layout/vList2"/>
    <dgm:cxn modelId="{36C3635D-5886-4678-AA1E-3A04F5209DC9}" srcId="{202FFE0C-4B58-4549-875F-8EB0D0BB768E}" destId="{BD8A8354-FE15-4251-A3BC-46237D822E36}" srcOrd="7" destOrd="0" parTransId="{8EB32064-24EC-4B8B-A06C-73EBC0EFD7F9}" sibTransId="{3995C2C4-5241-4DC1-9AF6-67E8E71371FC}"/>
    <dgm:cxn modelId="{9AB43341-6119-4D87-8520-860F924D9C98}" type="presOf" srcId="{2FF5107B-D563-4803-904B-78A75F27517D}" destId="{497809DC-F733-475F-893D-97D096CB14A0}" srcOrd="0" destOrd="0" presId="urn:microsoft.com/office/officeart/2005/8/layout/vList2"/>
    <dgm:cxn modelId="{DA099A64-C9F2-4C44-9B51-78D0A81D64E2}" type="presOf" srcId="{0E4210CE-6919-445D-A173-24C990DEAA0E}" destId="{EEF45154-43C8-4242-9C67-354E5DC2F803}" srcOrd="0" destOrd="1" presId="urn:microsoft.com/office/officeart/2005/8/layout/vList2"/>
    <dgm:cxn modelId="{04A15E67-8DFD-444A-8F17-ED2BBFDFEFFC}" srcId="{202FFE0C-4B58-4549-875F-8EB0D0BB768E}" destId="{CE5E236D-8A77-4A89-87CA-D0A5A57C021F}" srcOrd="6" destOrd="0" parTransId="{13773227-3D6A-4BE7-9DB9-C779C2D54A5A}" sibTransId="{3ED474F6-3E8A-4AAE-8923-9CB5F8D06137}"/>
    <dgm:cxn modelId="{48EA6D49-296C-4C2B-A9D7-F99FA74C04DD}" srcId="{202FFE0C-4B58-4549-875F-8EB0D0BB768E}" destId="{0E4210CE-6919-445D-A173-24C990DEAA0E}" srcOrd="1" destOrd="0" parTransId="{8CAFF0D6-4B61-4E26-A091-71E4ABA8862B}" sibTransId="{61CBF7F5-1C7F-46F7-BF93-AD228494CC53}"/>
    <dgm:cxn modelId="{0495A070-3686-4129-9121-B6C11E2F4BF2}" type="presOf" srcId="{25D33D5F-6D6B-4726-8F23-5CEE6F259E08}" destId="{A81BD847-F2B9-47C6-8487-F36A06AD979C}" srcOrd="0" destOrd="0" presId="urn:microsoft.com/office/officeart/2005/8/layout/vList2"/>
    <dgm:cxn modelId="{A86E0773-8540-4245-B0EB-2D8500C41E4D}" type="presOf" srcId="{8CECABBD-4501-4C29-9082-88472B642B9F}" destId="{EB906EE0-9223-41DB-8534-6F8CE0FCA05D}" srcOrd="0" destOrd="0" presId="urn:microsoft.com/office/officeart/2005/8/layout/vList2"/>
    <dgm:cxn modelId="{0983E886-F68A-4053-B142-DBDD29E669B1}" srcId="{25D33D5F-6D6B-4726-8F23-5CEE6F259E08}" destId="{202FFE0C-4B58-4549-875F-8EB0D0BB768E}" srcOrd="0" destOrd="0" parTransId="{D033CCDB-B485-4419-A288-99D7053851EA}" sibTransId="{6C0FDD63-DC1F-466D-BC0F-DD34437B4CF4}"/>
    <dgm:cxn modelId="{75887C96-37DC-447F-A153-E425200247D9}" type="presOf" srcId="{CE5E236D-8A77-4A89-87CA-D0A5A57C021F}" destId="{EEF45154-43C8-4242-9C67-354E5DC2F803}" srcOrd="0" destOrd="6" presId="urn:microsoft.com/office/officeart/2005/8/layout/vList2"/>
    <dgm:cxn modelId="{F626FE9B-EF71-412F-8D04-2AA7E9DABBC8}" type="presOf" srcId="{692ED7C4-761B-46E0-9BC3-2AF1B39418AE}" destId="{EEF45154-43C8-4242-9C67-354E5DC2F803}" srcOrd="0" destOrd="0" presId="urn:microsoft.com/office/officeart/2005/8/layout/vList2"/>
    <dgm:cxn modelId="{9209EAB1-87A8-4018-9C88-0639D0C1FA52}" type="presOf" srcId="{B40FA0D0-0331-46D3-B86B-7FC8472CD027}" destId="{EEF45154-43C8-4242-9C67-354E5DC2F803}" srcOrd="0" destOrd="5" presId="urn:microsoft.com/office/officeart/2005/8/layout/vList2"/>
    <dgm:cxn modelId="{90D3DEB3-C7D2-4543-8CBB-891ABACDD6CF}" srcId="{202FFE0C-4B58-4549-875F-8EB0D0BB768E}" destId="{692ED7C4-761B-46E0-9BC3-2AF1B39418AE}" srcOrd="0" destOrd="0" parTransId="{1DFB64F5-8AAC-4B41-B5C0-8D7F10D72504}" sibTransId="{79ADDC10-88BF-4732-B708-CFA463C976A8}"/>
    <dgm:cxn modelId="{680F6ABA-D9C3-4D1D-AA3D-2BEE00AD1A00}" srcId="{8CECABBD-4501-4C29-9082-88472B642B9F}" destId="{67619DE8-A573-45B1-A8FC-036A826C287B}" srcOrd="1" destOrd="0" parTransId="{C56CF4D4-2223-463B-B14B-21F1C5251E96}" sibTransId="{486A266C-8D98-4BBD-8198-21A0EEBE56AD}"/>
    <dgm:cxn modelId="{1F2FBFC4-0C05-45B4-95B4-349520C87721}" srcId="{202FFE0C-4B58-4549-875F-8EB0D0BB768E}" destId="{B40FA0D0-0331-46D3-B86B-7FC8472CD027}" srcOrd="5" destOrd="0" parTransId="{307DFD33-9E8C-44CC-98DA-1CFBB169A571}" sibTransId="{60CE3A16-60FC-4562-87E3-43C0058D8F73}"/>
    <dgm:cxn modelId="{F3B1FCD9-2FD5-41D9-953D-BC91BD08A81C}" type="presOf" srcId="{433617AB-BF79-438A-8F6E-821F93EE8EDD}" destId="{EEF45154-43C8-4242-9C67-354E5DC2F803}" srcOrd="0" destOrd="2" presId="urn:microsoft.com/office/officeart/2005/8/layout/vList2"/>
    <dgm:cxn modelId="{A0B655F5-07DD-4A72-B462-66D8C7BE787B}" type="presOf" srcId="{202FFE0C-4B58-4549-875F-8EB0D0BB768E}" destId="{B502F496-52DD-4AAE-84FD-1E8617790736}" srcOrd="0" destOrd="0" presId="urn:microsoft.com/office/officeart/2005/8/layout/vList2"/>
    <dgm:cxn modelId="{4F9437F7-0F67-492F-96CF-E69BFBF39F8B}" srcId="{8CECABBD-4501-4C29-9082-88472B642B9F}" destId="{2FF5107B-D563-4803-904B-78A75F27517D}" srcOrd="0" destOrd="0" parTransId="{D0742DC4-2259-400A-816D-1147ACEE0286}" sibTransId="{C7D2A703-E502-4044-9F78-D84B10CBB53B}"/>
    <dgm:cxn modelId="{4BD6A68C-879E-426A-AA47-9C64CA6BF7E4}" type="presParOf" srcId="{A81BD847-F2B9-47C6-8487-F36A06AD979C}" destId="{B502F496-52DD-4AAE-84FD-1E8617790736}" srcOrd="0" destOrd="0" presId="urn:microsoft.com/office/officeart/2005/8/layout/vList2"/>
    <dgm:cxn modelId="{88A58F2D-14FC-4109-BDE6-5AC6767BEE77}" type="presParOf" srcId="{A81BD847-F2B9-47C6-8487-F36A06AD979C}" destId="{EEF45154-43C8-4242-9C67-354E5DC2F803}" srcOrd="1" destOrd="0" presId="urn:microsoft.com/office/officeart/2005/8/layout/vList2"/>
    <dgm:cxn modelId="{7EB17226-912C-4053-A191-27765F0CCA4D}" type="presParOf" srcId="{A81BD847-F2B9-47C6-8487-F36A06AD979C}" destId="{EB906EE0-9223-41DB-8534-6F8CE0FCA05D}" srcOrd="2" destOrd="0" presId="urn:microsoft.com/office/officeart/2005/8/layout/vList2"/>
    <dgm:cxn modelId="{71B6AD8B-B6D5-4226-82EF-629759E59E93}" type="presParOf" srcId="{A81BD847-F2B9-47C6-8487-F36A06AD979C}" destId="{497809DC-F733-475F-893D-97D096CB14A0}"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82807AA-92A9-4477-8FC5-89A9B85C91BC}"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9853EDDA-4455-45B0-9F4B-F751C6FEA07E}">
      <dgm:prSet custT="1"/>
      <dgm:spPr/>
      <dgm:t>
        <a:bodyPr/>
        <a:lstStyle/>
        <a:p>
          <a:r>
            <a:rPr lang="en-US" sz="2400" dirty="0"/>
            <a:t>Through preaching 1 Thessalonians 2:12-13</a:t>
          </a:r>
        </a:p>
      </dgm:t>
    </dgm:pt>
    <dgm:pt modelId="{9A04692A-CCD7-4207-AAC4-8CCF52BC8B1D}" type="parTrans" cxnId="{A3408D60-DB5E-4761-95C4-FC26A9ED115F}">
      <dgm:prSet/>
      <dgm:spPr/>
      <dgm:t>
        <a:bodyPr/>
        <a:lstStyle/>
        <a:p>
          <a:endParaRPr lang="en-US"/>
        </a:p>
      </dgm:t>
    </dgm:pt>
    <dgm:pt modelId="{1DEDB191-053F-4FB5-9127-87515B20669A}" type="sibTrans" cxnId="{A3408D60-DB5E-4761-95C4-FC26A9ED115F}">
      <dgm:prSet/>
      <dgm:spPr/>
      <dgm:t>
        <a:bodyPr/>
        <a:lstStyle/>
        <a:p>
          <a:endParaRPr lang="en-US"/>
        </a:p>
      </dgm:t>
    </dgm:pt>
    <dgm:pt modelId="{3B9C75F2-3447-4FC7-A4A7-B2387C3CD3EF}">
      <dgm:prSet custT="1"/>
      <dgm:spPr/>
      <dgm:t>
        <a:bodyPr/>
        <a:lstStyle/>
        <a:p>
          <a:r>
            <a:rPr lang="en-US" sz="2400" dirty="0"/>
            <a:t>Through letter writing – 2 Thessalonians </a:t>
          </a:r>
        </a:p>
      </dgm:t>
    </dgm:pt>
    <dgm:pt modelId="{17C8E00C-AA2C-491B-BCD8-E31C5F3228A2}" type="parTrans" cxnId="{B374187B-F4E6-4925-98E1-4675536E5338}">
      <dgm:prSet/>
      <dgm:spPr/>
      <dgm:t>
        <a:bodyPr/>
        <a:lstStyle/>
        <a:p>
          <a:endParaRPr lang="en-US"/>
        </a:p>
      </dgm:t>
    </dgm:pt>
    <dgm:pt modelId="{ED566466-6A86-48DB-8BCC-7F7B4E48D24C}" type="sibTrans" cxnId="{B374187B-F4E6-4925-98E1-4675536E5338}">
      <dgm:prSet/>
      <dgm:spPr/>
      <dgm:t>
        <a:bodyPr/>
        <a:lstStyle/>
        <a:p>
          <a:endParaRPr lang="en-US"/>
        </a:p>
      </dgm:t>
    </dgm:pt>
    <dgm:pt modelId="{5B5F45AE-48C2-4A32-B82F-601CA6D38FAA}">
      <dgm:prSet custT="1"/>
      <dgm:spPr/>
      <dgm:t>
        <a:bodyPr/>
        <a:lstStyle/>
        <a:p>
          <a:r>
            <a:rPr lang="en-US" sz="2400" dirty="0"/>
            <a:t>Through the collection and circulation of apostolic letters by early Christians-  Col 4:16; 2 Peter 3:14-16</a:t>
          </a:r>
        </a:p>
      </dgm:t>
    </dgm:pt>
    <dgm:pt modelId="{3A95FBE2-1941-4713-9142-500A413A72E2}" type="parTrans" cxnId="{0DE664FF-FA23-43EA-A4FB-CD64406ACF3C}">
      <dgm:prSet/>
      <dgm:spPr/>
      <dgm:t>
        <a:bodyPr/>
        <a:lstStyle/>
        <a:p>
          <a:endParaRPr lang="en-US"/>
        </a:p>
      </dgm:t>
    </dgm:pt>
    <dgm:pt modelId="{D91B6B95-55A4-434C-AD15-B7B0B7C55FD8}" type="sibTrans" cxnId="{0DE664FF-FA23-43EA-A4FB-CD64406ACF3C}">
      <dgm:prSet/>
      <dgm:spPr/>
      <dgm:t>
        <a:bodyPr/>
        <a:lstStyle/>
        <a:p>
          <a:endParaRPr lang="en-US"/>
        </a:p>
      </dgm:t>
    </dgm:pt>
    <dgm:pt modelId="{A874EDAE-7BFC-4E53-B6C5-0DA5A7E536B9}">
      <dgm:prSet custT="1"/>
      <dgm:spPr/>
      <dgm:t>
        <a:bodyPr/>
        <a:lstStyle/>
        <a:p>
          <a:r>
            <a:rPr lang="en-US" sz="2400" dirty="0"/>
            <a:t>The Gospels were all written by apostles (Matthew and John) or by their associates</a:t>
          </a:r>
        </a:p>
      </dgm:t>
    </dgm:pt>
    <dgm:pt modelId="{10FBCBC7-6D7A-45AB-A8FA-BB64383C8A55}" type="parTrans" cxnId="{05537EC5-EE0C-49EB-8191-143D8F9FBFE1}">
      <dgm:prSet/>
      <dgm:spPr/>
      <dgm:t>
        <a:bodyPr/>
        <a:lstStyle/>
        <a:p>
          <a:endParaRPr lang="en-US"/>
        </a:p>
      </dgm:t>
    </dgm:pt>
    <dgm:pt modelId="{AB0FE0B2-E5CA-4C9D-810C-20C72F04DF32}" type="sibTrans" cxnId="{05537EC5-EE0C-49EB-8191-143D8F9FBFE1}">
      <dgm:prSet/>
      <dgm:spPr/>
      <dgm:t>
        <a:bodyPr/>
        <a:lstStyle/>
        <a:p>
          <a:endParaRPr lang="en-US"/>
        </a:p>
      </dgm:t>
    </dgm:pt>
    <dgm:pt modelId="{52E2CD4C-2AB6-4C22-B06A-5E6438EE72BE}" type="pres">
      <dgm:prSet presAssocID="{182807AA-92A9-4477-8FC5-89A9B85C91BC}" presName="diagram" presStyleCnt="0">
        <dgm:presLayoutVars>
          <dgm:dir/>
          <dgm:resizeHandles val="exact"/>
        </dgm:presLayoutVars>
      </dgm:prSet>
      <dgm:spPr/>
    </dgm:pt>
    <dgm:pt modelId="{59559577-4646-48D9-BE16-CE0F0E423E73}" type="pres">
      <dgm:prSet presAssocID="{9853EDDA-4455-45B0-9F4B-F751C6FEA07E}" presName="node" presStyleLbl="node1" presStyleIdx="0" presStyleCnt="4">
        <dgm:presLayoutVars>
          <dgm:bulletEnabled val="1"/>
        </dgm:presLayoutVars>
      </dgm:prSet>
      <dgm:spPr/>
    </dgm:pt>
    <dgm:pt modelId="{B2322539-E301-4A4B-A30D-E74795B84095}" type="pres">
      <dgm:prSet presAssocID="{1DEDB191-053F-4FB5-9127-87515B20669A}" presName="sibTrans" presStyleCnt="0"/>
      <dgm:spPr/>
    </dgm:pt>
    <dgm:pt modelId="{3F150F01-47E7-432E-8D16-0DDDF98F0C56}" type="pres">
      <dgm:prSet presAssocID="{3B9C75F2-3447-4FC7-A4A7-B2387C3CD3EF}" presName="node" presStyleLbl="node1" presStyleIdx="1" presStyleCnt="4">
        <dgm:presLayoutVars>
          <dgm:bulletEnabled val="1"/>
        </dgm:presLayoutVars>
      </dgm:prSet>
      <dgm:spPr/>
    </dgm:pt>
    <dgm:pt modelId="{0B81C341-7A72-4CD0-BC2E-CFF75818A6D2}" type="pres">
      <dgm:prSet presAssocID="{ED566466-6A86-48DB-8BCC-7F7B4E48D24C}" presName="sibTrans" presStyleCnt="0"/>
      <dgm:spPr/>
    </dgm:pt>
    <dgm:pt modelId="{3C1B48B9-7E86-4946-A185-7D72FF0ADA22}" type="pres">
      <dgm:prSet presAssocID="{5B5F45AE-48C2-4A32-B82F-601CA6D38FAA}" presName="node" presStyleLbl="node1" presStyleIdx="2" presStyleCnt="4">
        <dgm:presLayoutVars>
          <dgm:bulletEnabled val="1"/>
        </dgm:presLayoutVars>
      </dgm:prSet>
      <dgm:spPr/>
    </dgm:pt>
    <dgm:pt modelId="{45DC1809-3FDF-4ECD-91C9-BE97FFED67EA}" type="pres">
      <dgm:prSet presAssocID="{D91B6B95-55A4-434C-AD15-B7B0B7C55FD8}" presName="sibTrans" presStyleCnt="0"/>
      <dgm:spPr/>
    </dgm:pt>
    <dgm:pt modelId="{B2E6F10E-E0A9-4389-9ADE-9FAF3D1D08DA}" type="pres">
      <dgm:prSet presAssocID="{A874EDAE-7BFC-4E53-B6C5-0DA5A7E536B9}" presName="node" presStyleLbl="node1" presStyleIdx="3" presStyleCnt="4">
        <dgm:presLayoutVars>
          <dgm:bulletEnabled val="1"/>
        </dgm:presLayoutVars>
      </dgm:prSet>
      <dgm:spPr/>
    </dgm:pt>
  </dgm:ptLst>
  <dgm:cxnLst>
    <dgm:cxn modelId="{5E8CB233-D726-4D34-947D-BE6AA7BA97DB}" type="presOf" srcId="{A874EDAE-7BFC-4E53-B6C5-0DA5A7E536B9}" destId="{B2E6F10E-E0A9-4389-9ADE-9FAF3D1D08DA}" srcOrd="0" destOrd="0" presId="urn:microsoft.com/office/officeart/2005/8/layout/default"/>
    <dgm:cxn modelId="{A3408D60-DB5E-4761-95C4-FC26A9ED115F}" srcId="{182807AA-92A9-4477-8FC5-89A9B85C91BC}" destId="{9853EDDA-4455-45B0-9F4B-F751C6FEA07E}" srcOrd="0" destOrd="0" parTransId="{9A04692A-CCD7-4207-AAC4-8CCF52BC8B1D}" sibTransId="{1DEDB191-053F-4FB5-9127-87515B20669A}"/>
    <dgm:cxn modelId="{4420AE62-50CC-445B-9A32-E26C0E87A3FC}" type="presOf" srcId="{5B5F45AE-48C2-4A32-B82F-601CA6D38FAA}" destId="{3C1B48B9-7E86-4946-A185-7D72FF0ADA22}" srcOrd="0" destOrd="0" presId="urn:microsoft.com/office/officeart/2005/8/layout/default"/>
    <dgm:cxn modelId="{5F250370-1F32-4832-9BD4-229F61113C82}" type="presOf" srcId="{182807AA-92A9-4477-8FC5-89A9B85C91BC}" destId="{52E2CD4C-2AB6-4C22-B06A-5E6438EE72BE}" srcOrd="0" destOrd="0" presId="urn:microsoft.com/office/officeart/2005/8/layout/default"/>
    <dgm:cxn modelId="{B374187B-F4E6-4925-98E1-4675536E5338}" srcId="{182807AA-92A9-4477-8FC5-89A9B85C91BC}" destId="{3B9C75F2-3447-4FC7-A4A7-B2387C3CD3EF}" srcOrd="1" destOrd="0" parTransId="{17C8E00C-AA2C-491B-BCD8-E31C5F3228A2}" sibTransId="{ED566466-6A86-48DB-8BCC-7F7B4E48D24C}"/>
    <dgm:cxn modelId="{383DB5B6-1F15-4817-9A0D-B814A6529FC9}" type="presOf" srcId="{9853EDDA-4455-45B0-9F4B-F751C6FEA07E}" destId="{59559577-4646-48D9-BE16-CE0F0E423E73}" srcOrd="0" destOrd="0" presId="urn:microsoft.com/office/officeart/2005/8/layout/default"/>
    <dgm:cxn modelId="{05537EC5-EE0C-49EB-8191-143D8F9FBFE1}" srcId="{182807AA-92A9-4477-8FC5-89A9B85C91BC}" destId="{A874EDAE-7BFC-4E53-B6C5-0DA5A7E536B9}" srcOrd="3" destOrd="0" parTransId="{10FBCBC7-6D7A-45AB-A8FA-BB64383C8A55}" sibTransId="{AB0FE0B2-E5CA-4C9D-810C-20C72F04DF32}"/>
    <dgm:cxn modelId="{7C1BA6CA-6330-4930-B484-4D82960A42BD}" type="presOf" srcId="{3B9C75F2-3447-4FC7-A4A7-B2387C3CD3EF}" destId="{3F150F01-47E7-432E-8D16-0DDDF98F0C56}" srcOrd="0" destOrd="0" presId="urn:microsoft.com/office/officeart/2005/8/layout/default"/>
    <dgm:cxn modelId="{0DE664FF-FA23-43EA-A4FB-CD64406ACF3C}" srcId="{182807AA-92A9-4477-8FC5-89A9B85C91BC}" destId="{5B5F45AE-48C2-4A32-B82F-601CA6D38FAA}" srcOrd="2" destOrd="0" parTransId="{3A95FBE2-1941-4713-9142-500A413A72E2}" sibTransId="{D91B6B95-55A4-434C-AD15-B7B0B7C55FD8}"/>
    <dgm:cxn modelId="{93BEA7B0-E61C-4C2A-92FF-68929F89984D}" type="presParOf" srcId="{52E2CD4C-2AB6-4C22-B06A-5E6438EE72BE}" destId="{59559577-4646-48D9-BE16-CE0F0E423E73}" srcOrd="0" destOrd="0" presId="urn:microsoft.com/office/officeart/2005/8/layout/default"/>
    <dgm:cxn modelId="{2927E46D-44B1-4018-8580-5CB61DA7EEC3}" type="presParOf" srcId="{52E2CD4C-2AB6-4C22-B06A-5E6438EE72BE}" destId="{B2322539-E301-4A4B-A30D-E74795B84095}" srcOrd="1" destOrd="0" presId="urn:microsoft.com/office/officeart/2005/8/layout/default"/>
    <dgm:cxn modelId="{607FDDAD-D190-47A4-B75D-56D05D748386}" type="presParOf" srcId="{52E2CD4C-2AB6-4C22-B06A-5E6438EE72BE}" destId="{3F150F01-47E7-432E-8D16-0DDDF98F0C56}" srcOrd="2" destOrd="0" presId="urn:microsoft.com/office/officeart/2005/8/layout/default"/>
    <dgm:cxn modelId="{3BE92E3A-67CC-441C-89A6-D37C461395CC}" type="presParOf" srcId="{52E2CD4C-2AB6-4C22-B06A-5E6438EE72BE}" destId="{0B81C341-7A72-4CD0-BC2E-CFF75818A6D2}" srcOrd="3" destOrd="0" presId="urn:microsoft.com/office/officeart/2005/8/layout/default"/>
    <dgm:cxn modelId="{25539130-7D39-4680-BB27-650DE8CED7D3}" type="presParOf" srcId="{52E2CD4C-2AB6-4C22-B06A-5E6438EE72BE}" destId="{3C1B48B9-7E86-4946-A185-7D72FF0ADA22}" srcOrd="4" destOrd="0" presId="urn:microsoft.com/office/officeart/2005/8/layout/default"/>
    <dgm:cxn modelId="{3D70A79F-D0D2-4E23-BDC6-5CBAD01B7CC9}" type="presParOf" srcId="{52E2CD4C-2AB6-4C22-B06A-5E6438EE72BE}" destId="{45DC1809-3FDF-4ECD-91C9-BE97FFED67EA}" srcOrd="5" destOrd="0" presId="urn:microsoft.com/office/officeart/2005/8/layout/default"/>
    <dgm:cxn modelId="{4EB6C12F-EA02-4FE7-8548-4713FBCA482F}" type="presParOf" srcId="{52E2CD4C-2AB6-4C22-B06A-5E6438EE72BE}" destId="{B2E6F10E-E0A9-4389-9ADE-9FAF3D1D08DA}"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D5875E-2367-4476-9602-E3C545B2E70F}">
      <dsp:nvSpPr>
        <dsp:cNvPr id="0" name=""/>
        <dsp:cNvSpPr/>
      </dsp:nvSpPr>
      <dsp:spPr>
        <a:xfrm>
          <a:off x="0" y="4450"/>
          <a:ext cx="4588002" cy="94796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343EB9-700F-46AE-80CA-3CDC1A14FA36}">
      <dsp:nvSpPr>
        <dsp:cNvPr id="0" name=""/>
        <dsp:cNvSpPr/>
      </dsp:nvSpPr>
      <dsp:spPr>
        <a:xfrm>
          <a:off x="286760" y="217743"/>
          <a:ext cx="521382" cy="52138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4FFB065-1BA3-429A-94B7-79D4AE993C08}">
      <dsp:nvSpPr>
        <dsp:cNvPr id="0" name=""/>
        <dsp:cNvSpPr/>
      </dsp:nvSpPr>
      <dsp:spPr>
        <a:xfrm>
          <a:off x="1094903" y="4450"/>
          <a:ext cx="3493098" cy="947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327" tIns="100327" rIns="100327" bIns="100327" numCol="1" spcCol="1270" anchor="ctr" anchorCtr="0">
          <a:noAutofit/>
        </a:bodyPr>
        <a:lstStyle/>
        <a:p>
          <a:pPr marL="0" lvl="0" indent="0" algn="l" defTabSz="1244600">
            <a:lnSpc>
              <a:spcPct val="90000"/>
            </a:lnSpc>
            <a:spcBef>
              <a:spcPct val="0"/>
            </a:spcBef>
            <a:spcAft>
              <a:spcPct val="35000"/>
            </a:spcAft>
            <a:buNone/>
          </a:pPr>
          <a:r>
            <a:rPr lang="en-US" sz="2800" kern="1200" dirty="0"/>
            <a:t>Knowledge</a:t>
          </a:r>
        </a:p>
      </dsp:txBody>
      <dsp:txXfrm>
        <a:off x="1094903" y="4450"/>
        <a:ext cx="3493098" cy="947968"/>
      </dsp:txXfrm>
    </dsp:sp>
    <dsp:sp modelId="{B0EF03A2-A7AB-4882-891A-2FB592421348}">
      <dsp:nvSpPr>
        <dsp:cNvPr id="0" name=""/>
        <dsp:cNvSpPr/>
      </dsp:nvSpPr>
      <dsp:spPr>
        <a:xfrm>
          <a:off x="0" y="1189411"/>
          <a:ext cx="4588002" cy="94796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23388C-4F85-46B9-948D-91BDD652F32F}">
      <dsp:nvSpPr>
        <dsp:cNvPr id="0" name=""/>
        <dsp:cNvSpPr/>
      </dsp:nvSpPr>
      <dsp:spPr>
        <a:xfrm>
          <a:off x="286760" y="1402704"/>
          <a:ext cx="521382" cy="52138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009BD69-30B5-4513-B33E-B1639489A362}">
      <dsp:nvSpPr>
        <dsp:cNvPr id="0" name=""/>
        <dsp:cNvSpPr/>
      </dsp:nvSpPr>
      <dsp:spPr>
        <a:xfrm>
          <a:off x="1094903" y="1189411"/>
          <a:ext cx="3493098" cy="947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327" tIns="100327" rIns="100327" bIns="100327" numCol="1" spcCol="1270" anchor="ctr" anchorCtr="0">
          <a:noAutofit/>
        </a:bodyPr>
        <a:lstStyle/>
        <a:p>
          <a:pPr marL="0" lvl="0" indent="0" algn="l" defTabSz="1244600">
            <a:lnSpc>
              <a:spcPct val="90000"/>
            </a:lnSpc>
            <a:spcBef>
              <a:spcPct val="0"/>
            </a:spcBef>
            <a:spcAft>
              <a:spcPct val="35000"/>
            </a:spcAft>
            <a:buNone/>
          </a:pPr>
          <a:r>
            <a:rPr lang="en-US" sz="2800" kern="1200" dirty="0"/>
            <a:t>Science</a:t>
          </a:r>
        </a:p>
      </dsp:txBody>
      <dsp:txXfrm>
        <a:off x="1094903" y="1189411"/>
        <a:ext cx="3493098" cy="947968"/>
      </dsp:txXfrm>
    </dsp:sp>
    <dsp:sp modelId="{2E83D985-BD60-4DF8-8019-BB41BF65C4C5}">
      <dsp:nvSpPr>
        <dsp:cNvPr id="0" name=""/>
        <dsp:cNvSpPr/>
      </dsp:nvSpPr>
      <dsp:spPr>
        <a:xfrm>
          <a:off x="0" y="2396497"/>
          <a:ext cx="4588002" cy="94796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A845C9-1A6E-40B4-8386-03463ED5639A}">
      <dsp:nvSpPr>
        <dsp:cNvPr id="0" name=""/>
        <dsp:cNvSpPr/>
      </dsp:nvSpPr>
      <dsp:spPr>
        <a:xfrm>
          <a:off x="286760" y="2587664"/>
          <a:ext cx="521382" cy="52138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0CE10EF-E608-448F-A165-BD4A97EE7E41}">
      <dsp:nvSpPr>
        <dsp:cNvPr id="0" name=""/>
        <dsp:cNvSpPr/>
      </dsp:nvSpPr>
      <dsp:spPr>
        <a:xfrm>
          <a:off x="1094903" y="2374371"/>
          <a:ext cx="3493098" cy="947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327" tIns="100327" rIns="100327" bIns="100327" numCol="1" spcCol="1270" anchor="ctr" anchorCtr="0">
          <a:noAutofit/>
        </a:bodyPr>
        <a:lstStyle/>
        <a:p>
          <a:pPr marL="0" lvl="0" indent="0" algn="l" defTabSz="1244600">
            <a:lnSpc>
              <a:spcPct val="90000"/>
            </a:lnSpc>
            <a:spcBef>
              <a:spcPct val="0"/>
            </a:spcBef>
            <a:spcAft>
              <a:spcPct val="35000"/>
            </a:spcAft>
            <a:buNone/>
          </a:pPr>
          <a:r>
            <a:rPr lang="en-US" sz="2800" kern="1200" dirty="0"/>
            <a:t>What You Think</a:t>
          </a:r>
        </a:p>
      </dsp:txBody>
      <dsp:txXfrm>
        <a:off x="1094903" y="2374371"/>
        <a:ext cx="3493098" cy="947968"/>
      </dsp:txXfrm>
    </dsp:sp>
    <dsp:sp modelId="{339BCB0C-D460-4A24-B8CA-88F9DDFA4EA1}">
      <dsp:nvSpPr>
        <dsp:cNvPr id="0" name=""/>
        <dsp:cNvSpPr/>
      </dsp:nvSpPr>
      <dsp:spPr>
        <a:xfrm>
          <a:off x="0" y="3559332"/>
          <a:ext cx="4588002" cy="94796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F41B6A-6DB2-4A1E-8862-C70D43CBC74F}">
      <dsp:nvSpPr>
        <dsp:cNvPr id="0" name=""/>
        <dsp:cNvSpPr/>
      </dsp:nvSpPr>
      <dsp:spPr>
        <a:xfrm>
          <a:off x="286760" y="3772625"/>
          <a:ext cx="521382" cy="52138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1165B3A-4E86-4787-886A-3CDBDF3843F5}">
      <dsp:nvSpPr>
        <dsp:cNvPr id="0" name=""/>
        <dsp:cNvSpPr/>
      </dsp:nvSpPr>
      <dsp:spPr>
        <a:xfrm>
          <a:off x="1094903" y="3559332"/>
          <a:ext cx="3493098" cy="947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327" tIns="100327" rIns="100327" bIns="100327" numCol="1" spcCol="1270" anchor="ctr" anchorCtr="0">
          <a:noAutofit/>
        </a:bodyPr>
        <a:lstStyle/>
        <a:p>
          <a:pPr marL="0" lvl="0" indent="0" algn="l" defTabSz="1244600">
            <a:lnSpc>
              <a:spcPct val="90000"/>
            </a:lnSpc>
            <a:spcBef>
              <a:spcPct val="0"/>
            </a:spcBef>
            <a:spcAft>
              <a:spcPct val="35000"/>
            </a:spcAft>
            <a:buNone/>
          </a:pPr>
          <a:r>
            <a:rPr lang="en-US" sz="2800" kern="1200" dirty="0"/>
            <a:t>How you feel</a:t>
          </a:r>
        </a:p>
      </dsp:txBody>
      <dsp:txXfrm>
        <a:off x="1094903" y="3559332"/>
        <a:ext cx="3493098" cy="947968"/>
      </dsp:txXfrm>
    </dsp:sp>
    <dsp:sp modelId="{E164CACE-0CBA-470B-A904-79AE2423712D}">
      <dsp:nvSpPr>
        <dsp:cNvPr id="0" name=""/>
        <dsp:cNvSpPr/>
      </dsp:nvSpPr>
      <dsp:spPr>
        <a:xfrm>
          <a:off x="0" y="4744292"/>
          <a:ext cx="4588002" cy="94796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980491-F4CA-499C-9C03-70ED6D5A9082}">
      <dsp:nvSpPr>
        <dsp:cNvPr id="0" name=""/>
        <dsp:cNvSpPr/>
      </dsp:nvSpPr>
      <dsp:spPr>
        <a:xfrm>
          <a:off x="286760" y="4957585"/>
          <a:ext cx="521382" cy="52138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67F5043-26E5-4685-AA11-745B86AC26A8}">
      <dsp:nvSpPr>
        <dsp:cNvPr id="0" name=""/>
        <dsp:cNvSpPr/>
      </dsp:nvSpPr>
      <dsp:spPr>
        <a:xfrm>
          <a:off x="1094903" y="4744292"/>
          <a:ext cx="3493098" cy="947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0327" tIns="100327" rIns="100327" bIns="100327" numCol="1" spcCol="1270" anchor="ctr" anchorCtr="0">
          <a:noAutofit/>
        </a:bodyPr>
        <a:lstStyle/>
        <a:p>
          <a:pPr marL="0" lvl="0" indent="0" algn="l" defTabSz="1244600">
            <a:lnSpc>
              <a:spcPct val="90000"/>
            </a:lnSpc>
            <a:spcBef>
              <a:spcPct val="0"/>
            </a:spcBef>
            <a:spcAft>
              <a:spcPct val="35000"/>
            </a:spcAft>
            <a:buNone/>
          </a:pPr>
          <a:r>
            <a:rPr lang="en-US" sz="2800" kern="1200" dirty="0"/>
            <a:t>?</a:t>
          </a:r>
        </a:p>
      </dsp:txBody>
      <dsp:txXfrm>
        <a:off x="1094903" y="4744292"/>
        <a:ext cx="3493098" cy="9479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2F5251-5775-491F-9F91-4F4FA1B07702}">
      <dsp:nvSpPr>
        <dsp:cNvPr id="0" name=""/>
        <dsp:cNvSpPr/>
      </dsp:nvSpPr>
      <dsp:spPr>
        <a:xfrm>
          <a:off x="0" y="911"/>
          <a:ext cx="4945856" cy="1094132"/>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Genesis, Exodus, Leviticus, Numbers and Deuteronomy are sometimes referred to as: </a:t>
          </a:r>
        </a:p>
      </dsp:txBody>
      <dsp:txXfrm>
        <a:off x="53411" y="54322"/>
        <a:ext cx="4839034" cy="987310"/>
      </dsp:txXfrm>
    </dsp:sp>
    <dsp:sp modelId="{558AD06A-150E-4CB8-9536-CD0CA329E6C1}">
      <dsp:nvSpPr>
        <dsp:cNvPr id="0" name=""/>
        <dsp:cNvSpPr/>
      </dsp:nvSpPr>
      <dsp:spPr>
        <a:xfrm>
          <a:off x="0" y="1106857"/>
          <a:ext cx="4945856" cy="1094132"/>
        </a:xfrm>
        <a:prstGeom prst="roundRect">
          <a:avLst/>
        </a:prstGeom>
        <a:solidFill>
          <a:schemeClr val="accent2">
            <a:hueOff val="1170380"/>
            <a:satOff val="-1460"/>
            <a:lumOff val="34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the "</a:t>
          </a:r>
          <a:r>
            <a:rPr lang="en-US" sz="2400" b="1" kern="1200" dirty="0"/>
            <a:t>Five Books of Moses</a:t>
          </a:r>
          <a:r>
            <a:rPr lang="en-US" sz="2400" kern="1200" dirty="0"/>
            <a:t>," because the writings themselves identify the author as Moses, or</a:t>
          </a:r>
        </a:p>
      </dsp:txBody>
      <dsp:txXfrm>
        <a:off x="53411" y="1160268"/>
        <a:ext cx="4839034" cy="987310"/>
      </dsp:txXfrm>
    </dsp:sp>
    <dsp:sp modelId="{2D2504DC-A028-475E-B19A-D88B06DD22F8}">
      <dsp:nvSpPr>
        <dsp:cNvPr id="0" name=""/>
        <dsp:cNvSpPr/>
      </dsp:nvSpPr>
      <dsp:spPr>
        <a:xfrm>
          <a:off x="0" y="2212802"/>
          <a:ext cx="4945856" cy="1094132"/>
        </a:xfrm>
        <a:prstGeom prst="roundRect">
          <a:avLst/>
        </a:prstGeom>
        <a:solidFill>
          <a:schemeClr val="accent2">
            <a:hueOff val="2340759"/>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the "</a:t>
          </a:r>
          <a:r>
            <a:rPr lang="en-US" sz="2400" i="1" kern="1200" dirty="0"/>
            <a:t>Pentateuch</a:t>
          </a:r>
          <a:r>
            <a:rPr lang="en-US" sz="2400" kern="1200" dirty="0"/>
            <a:t>," a Greek term meaning "</a:t>
          </a:r>
          <a:r>
            <a:rPr lang="en-US" sz="2400" i="1" kern="1200" dirty="0" err="1"/>
            <a:t>pente</a:t>
          </a:r>
          <a:r>
            <a:rPr lang="en-US" sz="2400" i="1" kern="1200" dirty="0"/>
            <a:t> (5) </a:t>
          </a:r>
          <a:r>
            <a:rPr lang="en-US" sz="2400" i="1" kern="1200" dirty="0" err="1"/>
            <a:t>teuchos</a:t>
          </a:r>
          <a:r>
            <a:rPr lang="en-US" sz="2400" i="1" kern="1200" dirty="0"/>
            <a:t> (volumes)</a:t>
          </a:r>
          <a:r>
            <a:rPr lang="en-US" sz="2400" kern="1200" dirty="0"/>
            <a:t>," or</a:t>
          </a:r>
        </a:p>
      </dsp:txBody>
      <dsp:txXfrm>
        <a:off x="53411" y="2266213"/>
        <a:ext cx="4839034" cy="987310"/>
      </dsp:txXfrm>
    </dsp:sp>
    <dsp:sp modelId="{3EF8FB8F-CF95-493B-9DC3-BBE93FAAD12E}">
      <dsp:nvSpPr>
        <dsp:cNvPr id="0" name=""/>
        <dsp:cNvSpPr/>
      </dsp:nvSpPr>
      <dsp:spPr>
        <a:xfrm>
          <a:off x="0" y="3318747"/>
          <a:ext cx="4945856" cy="1094132"/>
        </a:xfrm>
        <a:prstGeom prst="roundRect">
          <a:avLst/>
        </a:prstGeom>
        <a:solidFill>
          <a:schemeClr val="accent2">
            <a:hueOff val="3511139"/>
            <a:satOff val="-4379"/>
            <a:lumOff val="10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the "</a:t>
          </a:r>
          <a:r>
            <a:rPr lang="en-US" sz="2400" i="1" kern="1200" dirty="0"/>
            <a:t>Books of the Law</a:t>
          </a:r>
          <a:r>
            <a:rPr lang="en-US" sz="2400" kern="1200" dirty="0"/>
            <a:t>", or</a:t>
          </a:r>
        </a:p>
      </dsp:txBody>
      <dsp:txXfrm>
        <a:off x="53411" y="3372158"/>
        <a:ext cx="4839034" cy="987310"/>
      </dsp:txXfrm>
    </dsp:sp>
    <dsp:sp modelId="{596DD7B4-81C9-4013-A44B-973E6A3520B6}">
      <dsp:nvSpPr>
        <dsp:cNvPr id="0" name=""/>
        <dsp:cNvSpPr/>
      </dsp:nvSpPr>
      <dsp:spPr>
        <a:xfrm>
          <a:off x="0" y="4424693"/>
          <a:ext cx="4945856" cy="1094132"/>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the "</a:t>
          </a:r>
          <a:r>
            <a:rPr lang="en-US" sz="2400" i="1" kern="1200" dirty="0"/>
            <a:t>Torah</a:t>
          </a:r>
          <a:r>
            <a:rPr lang="en-US" sz="2400" kern="1200" dirty="0"/>
            <a:t>" (a Hebrew word meaning "</a:t>
          </a:r>
          <a:r>
            <a:rPr lang="en-US" sz="2400" i="1" kern="1200" dirty="0"/>
            <a:t>instruction</a:t>
          </a:r>
          <a:r>
            <a:rPr lang="en-US" sz="2400" kern="1200" dirty="0"/>
            <a:t>")</a:t>
          </a:r>
        </a:p>
      </dsp:txBody>
      <dsp:txXfrm>
        <a:off x="53411" y="4478104"/>
        <a:ext cx="4839034" cy="9873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D153A8-8D59-4141-85E9-E771D92DFA7F}">
      <dsp:nvSpPr>
        <dsp:cNvPr id="0" name=""/>
        <dsp:cNvSpPr/>
      </dsp:nvSpPr>
      <dsp:spPr>
        <a:xfrm>
          <a:off x="0" y="2603"/>
          <a:ext cx="9144000" cy="5516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Passages in the Pentateuch itself: </a:t>
          </a:r>
        </a:p>
      </dsp:txBody>
      <dsp:txXfrm>
        <a:off x="26930" y="29533"/>
        <a:ext cx="9090140" cy="497795"/>
      </dsp:txXfrm>
    </dsp:sp>
    <dsp:sp modelId="{08BF89AC-9727-45FF-80DF-D62F3F01BE6D}">
      <dsp:nvSpPr>
        <dsp:cNvPr id="0" name=""/>
        <dsp:cNvSpPr/>
      </dsp:nvSpPr>
      <dsp:spPr>
        <a:xfrm>
          <a:off x="0" y="554258"/>
          <a:ext cx="9144000" cy="3237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0322"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b="1" kern="1200"/>
            <a:t>Exodus 17:14</a:t>
          </a:r>
          <a:r>
            <a:rPr lang="en-US" sz="1800" kern="1200"/>
            <a:t> "</a:t>
          </a:r>
          <a:r>
            <a:rPr lang="en-US" sz="1800" i="1" kern="1200"/>
            <a:t>Then the Lord instructed Moses, 'Write this down as a permanent record...</a:t>
          </a:r>
          <a:r>
            <a:rPr lang="en-US" sz="1800" kern="1200"/>
            <a:t>'"</a:t>
          </a:r>
        </a:p>
        <a:p>
          <a:pPr marL="171450" lvl="1" indent="-171450" algn="l" defTabSz="800100">
            <a:lnSpc>
              <a:spcPct val="90000"/>
            </a:lnSpc>
            <a:spcBef>
              <a:spcPct val="0"/>
            </a:spcBef>
            <a:spcAft>
              <a:spcPct val="20000"/>
            </a:spcAft>
            <a:buChar char="•"/>
          </a:pPr>
          <a:r>
            <a:rPr lang="en-US" sz="1800" b="1" kern="1200"/>
            <a:t>Exodus 24:4</a:t>
          </a:r>
          <a:r>
            <a:rPr lang="en-US" sz="1800" kern="1200"/>
            <a:t> "</a:t>
          </a:r>
          <a:r>
            <a:rPr lang="en-US" sz="1800" i="1" kern="1200"/>
            <a:t>Then Moses carefully wrote down all the Lord's instructions</a:t>
          </a:r>
          <a:r>
            <a:rPr lang="en-US" sz="1800" kern="1200"/>
            <a:t>."</a:t>
          </a:r>
        </a:p>
        <a:p>
          <a:pPr marL="171450" lvl="1" indent="-171450" algn="l" defTabSz="800100">
            <a:lnSpc>
              <a:spcPct val="90000"/>
            </a:lnSpc>
            <a:spcBef>
              <a:spcPct val="0"/>
            </a:spcBef>
            <a:spcAft>
              <a:spcPct val="20000"/>
            </a:spcAft>
            <a:buChar char="•"/>
          </a:pPr>
          <a:r>
            <a:rPr lang="en-US" sz="1800" b="1" kern="1200"/>
            <a:t>Exodus 34:27</a:t>
          </a:r>
          <a:r>
            <a:rPr lang="en-US" sz="1800" kern="1200"/>
            <a:t> "</a:t>
          </a:r>
          <a:r>
            <a:rPr lang="en-US" sz="1800" i="1" kern="1200"/>
            <a:t>And the Lord said to Moses, 'Write down all these instructions, for they represents the terms of my covenant with you and with Israel.</a:t>
          </a:r>
          <a:r>
            <a:rPr lang="en-US" sz="1800" kern="1200"/>
            <a:t>'"</a:t>
          </a:r>
        </a:p>
        <a:p>
          <a:pPr marL="171450" lvl="1" indent="-171450" algn="l" defTabSz="800100">
            <a:lnSpc>
              <a:spcPct val="90000"/>
            </a:lnSpc>
            <a:spcBef>
              <a:spcPct val="0"/>
            </a:spcBef>
            <a:spcAft>
              <a:spcPct val="20000"/>
            </a:spcAft>
            <a:buChar char="•"/>
          </a:pPr>
          <a:r>
            <a:rPr lang="en-US" sz="1800" b="1" kern="1200"/>
            <a:t>Leviticus 1:1</a:t>
          </a:r>
          <a:r>
            <a:rPr lang="en-US" sz="1800" kern="1200"/>
            <a:t> "</a:t>
          </a:r>
          <a:r>
            <a:rPr lang="en-US" sz="1800" i="1" kern="1200"/>
            <a:t>The Lord called to Moses from the Tabernacle and said to him, 'Give the following instructions to the Israelites...</a:t>
          </a:r>
          <a:r>
            <a:rPr lang="en-US" sz="1800" kern="1200"/>
            <a:t>'"</a:t>
          </a:r>
        </a:p>
        <a:p>
          <a:pPr marL="171450" lvl="1" indent="-171450" algn="l" defTabSz="800100">
            <a:lnSpc>
              <a:spcPct val="90000"/>
            </a:lnSpc>
            <a:spcBef>
              <a:spcPct val="0"/>
            </a:spcBef>
            <a:spcAft>
              <a:spcPct val="20000"/>
            </a:spcAft>
            <a:buChar char="•"/>
          </a:pPr>
          <a:r>
            <a:rPr lang="en-US" sz="1800" b="1" kern="1200"/>
            <a:t>Leviticus 6:8</a:t>
          </a:r>
          <a:r>
            <a:rPr lang="en-US" sz="1800" kern="1200"/>
            <a:t> "</a:t>
          </a:r>
          <a:r>
            <a:rPr lang="en-US" sz="1800" i="1" kern="1200"/>
            <a:t>Then the Lord said to Moses, 'Give Aaron and his sons the following instructions...</a:t>
          </a:r>
          <a:r>
            <a:rPr lang="en-US" sz="1800" kern="1200"/>
            <a:t>'"</a:t>
          </a:r>
        </a:p>
        <a:p>
          <a:pPr marL="171450" lvl="1" indent="-171450" algn="l" defTabSz="800100">
            <a:lnSpc>
              <a:spcPct val="90000"/>
            </a:lnSpc>
            <a:spcBef>
              <a:spcPct val="0"/>
            </a:spcBef>
            <a:spcAft>
              <a:spcPct val="20000"/>
            </a:spcAft>
            <a:buChar char="•"/>
          </a:pPr>
          <a:r>
            <a:rPr lang="en-US" sz="1800" b="1" kern="1200"/>
            <a:t>Deuteronomy 31:9</a:t>
          </a:r>
          <a:r>
            <a:rPr lang="en-US" sz="1800" kern="1200"/>
            <a:t> "</a:t>
          </a:r>
          <a:r>
            <a:rPr lang="en-US" sz="1800" i="1" kern="1200"/>
            <a:t>So Moses wrote down this law and gave it to the priests</a:t>
          </a:r>
          <a:r>
            <a:rPr lang="en-US" sz="1800" kern="1200"/>
            <a:t>."</a:t>
          </a:r>
        </a:p>
        <a:p>
          <a:pPr marL="171450" lvl="1" indent="-171450" algn="l" defTabSz="800100">
            <a:lnSpc>
              <a:spcPct val="90000"/>
            </a:lnSpc>
            <a:spcBef>
              <a:spcPct val="0"/>
            </a:spcBef>
            <a:spcAft>
              <a:spcPct val="20000"/>
            </a:spcAft>
            <a:buChar char="•"/>
          </a:pPr>
          <a:r>
            <a:rPr lang="en-US" sz="1800" b="1" kern="1200"/>
            <a:t>Deuteronomy 31:24-26</a:t>
          </a:r>
          <a:r>
            <a:rPr lang="en-US" sz="1800" kern="1200"/>
            <a:t> "</a:t>
          </a:r>
          <a:r>
            <a:rPr lang="en-US" sz="1800" i="1" kern="1200"/>
            <a:t>When Moses had finished writing down this entire body of law in a book...</a:t>
          </a:r>
          <a:r>
            <a:rPr lang="en-US" sz="1800" kern="1200"/>
            <a:t>"</a:t>
          </a:r>
        </a:p>
      </dsp:txBody>
      <dsp:txXfrm>
        <a:off x="0" y="554258"/>
        <a:ext cx="9144000" cy="3237480"/>
      </dsp:txXfrm>
    </dsp:sp>
    <dsp:sp modelId="{1274981F-57A5-48EF-A12B-38584194FD59}">
      <dsp:nvSpPr>
        <dsp:cNvPr id="0" name=""/>
        <dsp:cNvSpPr/>
      </dsp:nvSpPr>
      <dsp:spPr>
        <a:xfrm>
          <a:off x="0" y="3791739"/>
          <a:ext cx="9144000" cy="55165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Passages elsewhere in the Hebrew Scriptures: </a:t>
          </a:r>
        </a:p>
      </dsp:txBody>
      <dsp:txXfrm>
        <a:off x="26930" y="3818669"/>
        <a:ext cx="9090140" cy="497795"/>
      </dsp:txXfrm>
    </dsp:sp>
    <dsp:sp modelId="{60F9B622-35E1-45DA-8173-82D9640C924C}">
      <dsp:nvSpPr>
        <dsp:cNvPr id="0" name=""/>
        <dsp:cNvSpPr/>
      </dsp:nvSpPr>
      <dsp:spPr>
        <a:xfrm>
          <a:off x="0" y="4343394"/>
          <a:ext cx="9144000" cy="17615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0322"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b="1" kern="1200"/>
            <a:t>Joshua 1:7-8</a:t>
          </a:r>
          <a:r>
            <a:rPr lang="en-US" sz="1800" kern="1200"/>
            <a:t> "</a:t>
          </a:r>
          <a:r>
            <a:rPr lang="en-US" sz="1800" i="1" kern="1200"/>
            <a:t>...Obey all the laws Moses gave you.</a:t>
          </a:r>
          <a:r>
            <a:rPr lang="en-US" sz="1800" kern="1200"/>
            <a:t>"</a:t>
          </a:r>
        </a:p>
        <a:p>
          <a:pPr marL="171450" lvl="1" indent="-171450" algn="l" defTabSz="800100">
            <a:lnSpc>
              <a:spcPct val="90000"/>
            </a:lnSpc>
            <a:spcBef>
              <a:spcPct val="0"/>
            </a:spcBef>
            <a:spcAft>
              <a:spcPct val="20000"/>
            </a:spcAft>
            <a:buChar char="•"/>
          </a:pPr>
          <a:r>
            <a:rPr lang="en-US" sz="1800" b="1" kern="1200"/>
            <a:t>Joshua 8:31-34</a:t>
          </a:r>
          <a:r>
            <a:rPr lang="en-US" sz="1800" kern="1200"/>
            <a:t> "</a:t>
          </a:r>
          <a:r>
            <a:rPr lang="en-US" sz="1800" i="1" kern="1200"/>
            <a:t>He followed the instructions that Moses the Lord's servant had written in the Book of the Law...</a:t>
          </a:r>
          <a:r>
            <a:rPr lang="en-US" sz="1800" kern="1200"/>
            <a:t>"</a:t>
          </a:r>
        </a:p>
        <a:p>
          <a:pPr marL="171450" lvl="1" indent="-171450" algn="l" defTabSz="800100">
            <a:lnSpc>
              <a:spcPct val="90000"/>
            </a:lnSpc>
            <a:spcBef>
              <a:spcPct val="0"/>
            </a:spcBef>
            <a:spcAft>
              <a:spcPct val="20000"/>
            </a:spcAft>
            <a:buChar char="•"/>
          </a:pPr>
          <a:r>
            <a:rPr lang="en-US" sz="1800" b="1" kern="1200"/>
            <a:t>Joshua 22:5</a:t>
          </a:r>
          <a:r>
            <a:rPr lang="en-US" sz="1800" kern="1200"/>
            <a:t> "</a:t>
          </a:r>
          <a:r>
            <a:rPr lang="en-US" sz="1800" i="1" kern="1200"/>
            <a:t>...obey all the commands and the laws that Moses gave to you.</a:t>
          </a:r>
          <a:r>
            <a:rPr lang="en-US" sz="1800" kern="1200"/>
            <a:t>"</a:t>
          </a:r>
        </a:p>
        <a:p>
          <a:pPr marL="171450" lvl="1" indent="-171450" algn="l" defTabSz="800100">
            <a:lnSpc>
              <a:spcPct val="90000"/>
            </a:lnSpc>
            <a:spcBef>
              <a:spcPct val="0"/>
            </a:spcBef>
            <a:spcAft>
              <a:spcPct val="20000"/>
            </a:spcAft>
            <a:buChar char="•"/>
          </a:pPr>
          <a:r>
            <a:rPr lang="en-US" sz="1800" b="1" kern="1200"/>
            <a:t>2 Chronicles 34:14</a:t>
          </a:r>
          <a:r>
            <a:rPr lang="en-US" sz="1800" kern="1200"/>
            <a:t> "</a:t>
          </a:r>
          <a:r>
            <a:rPr lang="en-US" sz="1800" i="1" kern="1200"/>
            <a:t>...Hilkiah the high priest...found the book of the Law of the Lord as it had been given through Moses.</a:t>
          </a:r>
          <a:r>
            <a:rPr lang="en-US" sz="1800" kern="1200"/>
            <a:t>"</a:t>
          </a:r>
        </a:p>
      </dsp:txBody>
      <dsp:txXfrm>
        <a:off x="0" y="4343394"/>
        <a:ext cx="9144000" cy="176157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02F496-52DD-4AAE-84FD-1E8617790736}">
      <dsp:nvSpPr>
        <dsp:cNvPr id="0" name=""/>
        <dsp:cNvSpPr/>
      </dsp:nvSpPr>
      <dsp:spPr>
        <a:xfrm>
          <a:off x="0" y="131411"/>
          <a:ext cx="8968292" cy="87516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Passages in the Gospels which show that Jesus and John the Baptizer believed Moses to be the author: </a:t>
          </a:r>
        </a:p>
      </dsp:txBody>
      <dsp:txXfrm>
        <a:off x="42722" y="174133"/>
        <a:ext cx="8882848" cy="789716"/>
      </dsp:txXfrm>
    </dsp:sp>
    <dsp:sp modelId="{EEF45154-43C8-4242-9C67-354E5DC2F803}">
      <dsp:nvSpPr>
        <dsp:cNvPr id="0" name=""/>
        <dsp:cNvSpPr/>
      </dsp:nvSpPr>
      <dsp:spPr>
        <a:xfrm>
          <a:off x="0" y="1006572"/>
          <a:ext cx="8968292" cy="3278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4743"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b="1" kern="1200" dirty="0"/>
            <a:t>Matthew 19:7-8</a:t>
          </a:r>
          <a:r>
            <a:rPr lang="en-US" sz="1700" kern="1200" dirty="0"/>
            <a:t> "</a:t>
          </a:r>
          <a:r>
            <a:rPr lang="en-US" sz="1700" i="1" kern="1200" dirty="0"/>
            <a:t>...why did Moses say a man could merely write an official letter of divorce and send her away?", they asked. Jesus replied, </a:t>
          </a:r>
          <a:r>
            <a:rPr lang="en-US" sz="1700" kern="1200" dirty="0"/>
            <a:t>'</a:t>
          </a:r>
          <a:r>
            <a:rPr lang="en-US" sz="1700" i="1" kern="1200" dirty="0"/>
            <a:t>Moses permitted divorce...</a:t>
          </a:r>
          <a:r>
            <a:rPr lang="en-US" sz="1700" kern="1200" dirty="0"/>
            <a:t>'"</a:t>
          </a:r>
        </a:p>
        <a:p>
          <a:pPr marL="171450" lvl="1" indent="-171450" algn="l" defTabSz="755650">
            <a:lnSpc>
              <a:spcPct val="90000"/>
            </a:lnSpc>
            <a:spcBef>
              <a:spcPct val="0"/>
            </a:spcBef>
            <a:spcAft>
              <a:spcPct val="20000"/>
            </a:spcAft>
            <a:buChar char="•"/>
          </a:pPr>
          <a:r>
            <a:rPr lang="en-US" sz="1700" b="1" kern="1200"/>
            <a:t>Matthew 22:24</a:t>
          </a:r>
          <a:r>
            <a:rPr lang="en-US" sz="1700" kern="1200"/>
            <a:t> "</a:t>
          </a:r>
          <a:r>
            <a:rPr lang="en-US" sz="1700" i="1" kern="1200"/>
            <a:t>Moses said, 'If a man dies without children...</a:t>
          </a:r>
          <a:r>
            <a:rPr lang="en-US" sz="1700" kern="1200"/>
            <a:t>'"</a:t>
          </a:r>
        </a:p>
        <a:p>
          <a:pPr marL="171450" lvl="1" indent="-171450" algn="l" defTabSz="755650">
            <a:lnSpc>
              <a:spcPct val="90000"/>
            </a:lnSpc>
            <a:spcBef>
              <a:spcPct val="0"/>
            </a:spcBef>
            <a:spcAft>
              <a:spcPct val="20000"/>
            </a:spcAft>
            <a:buChar char="•"/>
          </a:pPr>
          <a:r>
            <a:rPr lang="en-US" sz="1700" b="1" kern="1200"/>
            <a:t>Mark 7:10</a:t>
          </a:r>
          <a:r>
            <a:rPr lang="en-US" sz="1700" kern="1200"/>
            <a:t> "</a:t>
          </a:r>
          <a:r>
            <a:rPr lang="en-US" sz="1700" i="1" kern="1200"/>
            <a:t>For instance, Moses gave you this law from God...</a:t>
          </a:r>
          <a:r>
            <a:rPr lang="en-US" sz="1700" kern="1200"/>
            <a:t>"</a:t>
          </a:r>
        </a:p>
        <a:p>
          <a:pPr marL="171450" lvl="1" indent="-171450" algn="l" defTabSz="755650">
            <a:lnSpc>
              <a:spcPct val="90000"/>
            </a:lnSpc>
            <a:spcBef>
              <a:spcPct val="0"/>
            </a:spcBef>
            <a:spcAft>
              <a:spcPct val="20000"/>
            </a:spcAft>
            <a:buChar char="•"/>
          </a:pPr>
          <a:r>
            <a:rPr lang="en-US" sz="1700" b="1" kern="1200"/>
            <a:t>Mark 12:24</a:t>
          </a:r>
          <a:r>
            <a:rPr lang="en-US" sz="1700" kern="1200"/>
            <a:t> "</a:t>
          </a:r>
          <a:r>
            <a:rPr lang="en-US" sz="1700" i="1" kern="1200"/>
            <a:t>...haven't you ever read about this in the writings of Moses, in the story of the burning bush...</a:t>
          </a:r>
          <a:r>
            <a:rPr lang="en-US" sz="1700" kern="1200"/>
            <a:t>"</a:t>
          </a:r>
        </a:p>
        <a:p>
          <a:pPr marL="171450" lvl="1" indent="-171450" algn="l" defTabSz="755650">
            <a:lnSpc>
              <a:spcPct val="90000"/>
            </a:lnSpc>
            <a:spcBef>
              <a:spcPct val="0"/>
            </a:spcBef>
            <a:spcAft>
              <a:spcPct val="20000"/>
            </a:spcAft>
            <a:buChar char="•"/>
          </a:pPr>
          <a:r>
            <a:rPr lang="en-US" sz="1700" b="1" kern="1200"/>
            <a:t>Luke 24:44</a:t>
          </a:r>
          <a:r>
            <a:rPr lang="en-US" sz="1700" kern="1200"/>
            <a:t> "</a:t>
          </a:r>
          <a:r>
            <a:rPr lang="en-US" sz="1700" i="1" kern="1200"/>
            <a:t>...I told you that everything written about me by Moses and the prophets and in the Psalms must all come true.</a:t>
          </a:r>
          <a:r>
            <a:rPr lang="en-US" sz="1700" kern="1200"/>
            <a:t>"</a:t>
          </a:r>
        </a:p>
        <a:p>
          <a:pPr marL="171450" lvl="1" indent="-171450" algn="l" defTabSz="755650">
            <a:lnSpc>
              <a:spcPct val="90000"/>
            </a:lnSpc>
            <a:spcBef>
              <a:spcPct val="0"/>
            </a:spcBef>
            <a:spcAft>
              <a:spcPct val="20000"/>
            </a:spcAft>
            <a:buChar char="•"/>
          </a:pPr>
          <a:r>
            <a:rPr lang="en-US" sz="1700" b="1" kern="1200"/>
            <a:t>John 1:17</a:t>
          </a:r>
          <a:r>
            <a:rPr lang="en-US" sz="1700" kern="1200"/>
            <a:t> "</a:t>
          </a:r>
          <a:r>
            <a:rPr lang="en-US" sz="1700" i="1" kern="1200"/>
            <a:t>For the law was given through Moses...</a:t>
          </a:r>
          <a:r>
            <a:rPr lang="en-US" sz="1700" kern="1200"/>
            <a:t>"</a:t>
          </a:r>
        </a:p>
        <a:p>
          <a:pPr marL="171450" lvl="1" indent="-171450" algn="l" defTabSz="755650">
            <a:lnSpc>
              <a:spcPct val="90000"/>
            </a:lnSpc>
            <a:spcBef>
              <a:spcPct val="0"/>
            </a:spcBef>
            <a:spcAft>
              <a:spcPct val="20000"/>
            </a:spcAft>
            <a:buChar char="•"/>
          </a:pPr>
          <a:r>
            <a:rPr lang="en-US" sz="1700" b="1" kern="1200"/>
            <a:t>John 5:46</a:t>
          </a:r>
          <a:r>
            <a:rPr lang="en-US" sz="1700" kern="1200"/>
            <a:t> "</a:t>
          </a:r>
          <a:r>
            <a:rPr lang="en-US" sz="1700" i="1" kern="1200"/>
            <a:t>But if you had believed Moses, you would have believed me because he wrote about me. And since you don't believe what he wrote, how will you believe what I say?</a:t>
          </a:r>
          <a:r>
            <a:rPr lang="en-US" sz="1700" kern="1200"/>
            <a:t>"</a:t>
          </a:r>
        </a:p>
        <a:p>
          <a:pPr marL="171450" lvl="1" indent="-171450" algn="l" defTabSz="755650">
            <a:lnSpc>
              <a:spcPct val="90000"/>
            </a:lnSpc>
            <a:spcBef>
              <a:spcPct val="0"/>
            </a:spcBef>
            <a:spcAft>
              <a:spcPct val="20000"/>
            </a:spcAft>
            <a:buChar char="•"/>
          </a:pPr>
          <a:r>
            <a:rPr lang="en-US" sz="1700" b="1" kern="1200"/>
            <a:t>John 7:23</a:t>
          </a:r>
          <a:r>
            <a:rPr lang="en-US" sz="1700" kern="1200"/>
            <a:t> "</a:t>
          </a:r>
          <a:r>
            <a:rPr lang="en-US" sz="1700" i="1" kern="1200"/>
            <a:t>...do it, so as not to break the law of Moses...</a:t>
          </a:r>
          <a:r>
            <a:rPr lang="en-US" sz="1700" kern="1200"/>
            <a:t>"</a:t>
          </a:r>
        </a:p>
      </dsp:txBody>
      <dsp:txXfrm>
        <a:off x="0" y="1006572"/>
        <a:ext cx="8968292" cy="3278880"/>
      </dsp:txXfrm>
    </dsp:sp>
    <dsp:sp modelId="{EB906EE0-9223-41DB-8534-6F8CE0FCA05D}">
      <dsp:nvSpPr>
        <dsp:cNvPr id="0" name=""/>
        <dsp:cNvSpPr/>
      </dsp:nvSpPr>
      <dsp:spPr>
        <a:xfrm>
          <a:off x="0" y="4285452"/>
          <a:ext cx="8968292" cy="875160"/>
        </a:xfrm>
        <a:prstGeom prst="roundRect">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a:t>Passages elsewhere in the Christian Scriptures: </a:t>
          </a:r>
        </a:p>
      </dsp:txBody>
      <dsp:txXfrm>
        <a:off x="42722" y="4328174"/>
        <a:ext cx="8882848" cy="789716"/>
      </dsp:txXfrm>
    </dsp:sp>
    <dsp:sp modelId="{497809DC-F733-475F-893D-97D096CB14A0}">
      <dsp:nvSpPr>
        <dsp:cNvPr id="0" name=""/>
        <dsp:cNvSpPr/>
      </dsp:nvSpPr>
      <dsp:spPr>
        <a:xfrm>
          <a:off x="0" y="5160612"/>
          <a:ext cx="8968292" cy="5920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4743" tIns="27940" rIns="156464" bIns="27940" numCol="1" spcCol="1270" anchor="t" anchorCtr="0">
          <a:noAutofit/>
        </a:bodyPr>
        <a:lstStyle/>
        <a:p>
          <a:pPr marL="171450" lvl="1" indent="-171450" algn="l" defTabSz="755650">
            <a:lnSpc>
              <a:spcPct val="90000"/>
            </a:lnSpc>
            <a:spcBef>
              <a:spcPct val="0"/>
            </a:spcBef>
            <a:spcAft>
              <a:spcPct val="20000"/>
            </a:spcAft>
            <a:buChar char="•"/>
          </a:pPr>
          <a:r>
            <a:rPr lang="en-US" sz="1700" b="1" kern="1200"/>
            <a:t>Acts 26:22</a:t>
          </a:r>
          <a:r>
            <a:rPr lang="en-US" sz="1700" kern="1200"/>
            <a:t> "</a:t>
          </a:r>
          <a:r>
            <a:rPr lang="en-US" sz="1700" i="1" kern="1200"/>
            <a:t>...I teach nothing except what the prophets and Moses said would happen...</a:t>
          </a:r>
          <a:r>
            <a:rPr lang="en-US" sz="1700" kern="1200"/>
            <a:t>"</a:t>
          </a:r>
        </a:p>
        <a:p>
          <a:pPr marL="171450" lvl="1" indent="-171450" algn="l" defTabSz="755650">
            <a:lnSpc>
              <a:spcPct val="90000"/>
            </a:lnSpc>
            <a:spcBef>
              <a:spcPct val="0"/>
            </a:spcBef>
            <a:spcAft>
              <a:spcPct val="20000"/>
            </a:spcAft>
            <a:buChar char="•"/>
          </a:pPr>
          <a:r>
            <a:rPr lang="en-US" sz="1700" b="1" kern="1200"/>
            <a:t>Romans 10:5</a:t>
          </a:r>
          <a:r>
            <a:rPr lang="en-US" sz="1700" kern="1200"/>
            <a:t> "</a:t>
          </a:r>
          <a:r>
            <a:rPr lang="en-US" sz="1700" i="1" kern="1200"/>
            <a:t>For Moses wrote...</a:t>
          </a:r>
          <a:r>
            <a:rPr lang="en-US" sz="1700" kern="1200"/>
            <a:t>"</a:t>
          </a:r>
        </a:p>
      </dsp:txBody>
      <dsp:txXfrm>
        <a:off x="0" y="5160612"/>
        <a:ext cx="8968292" cy="5920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559577-4646-48D9-BE16-CE0F0E423E73}">
      <dsp:nvSpPr>
        <dsp:cNvPr id="0" name=""/>
        <dsp:cNvSpPr/>
      </dsp:nvSpPr>
      <dsp:spPr>
        <a:xfrm>
          <a:off x="429570" y="472"/>
          <a:ext cx="3346456" cy="2007873"/>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Through preaching 1 Thessalonians 2:12-13</a:t>
          </a:r>
        </a:p>
      </dsp:txBody>
      <dsp:txXfrm>
        <a:off x="429570" y="472"/>
        <a:ext cx="3346456" cy="2007873"/>
      </dsp:txXfrm>
    </dsp:sp>
    <dsp:sp modelId="{3F150F01-47E7-432E-8D16-0DDDF98F0C56}">
      <dsp:nvSpPr>
        <dsp:cNvPr id="0" name=""/>
        <dsp:cNvSpPr/>
      </dsp:nvSpPr>
      <dsp:spPr>
        <a:xfrm>
          <a:off x="4110672" y="472"/>
          <a:ext cx="3346456" cy="2007873"/>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Through letter writing – 2 Thessalonians </a:t>
          </a:r>
        </a:p>
      </dsp:txBody>
      <dsp:txXfrm>
        <a:off x="4110672" y="472"/>
        <a:ext cx="3346456" cy="2007873"/>
      </dsp:txXfrm>
    </dsp:sp>
    <dsp:sp modelId="{3C1B48B9-7E86-4946-A185-7D72FF0ADA22}">
      <dsp:nvSpPr>
        <dsp:cNvPr id="0" name=""/>
        <dsp:cNvSpPr/>
      </dsp:nvSpPr>
      <dsp:spPr>
        <a:xfrm>
          <a:off x="429570" y="2342991"/>
          <a:ext cx="3346456" cy="2007873"/>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Through the collection and circulation of apostolic letters by early Christians-  Col 4:16; 2 Peter 3:14-16</a:t>
          </a:r>
        </a:p>
      </dsp:txBody>
      <dsp:txXfrm>
        <a:off x="429570" y="2342991"/>
        <a:ext cx="3346456" cy="2007873"/>
      </dsp:txXfrm>
    </dsp:sp>
    <dsp:sp modelId="{B2E6F10E-E0A9-4389-9ADE-9FAF3D1D08DA}">
      <dsp:nvSpPr>
        <dsp:cNvPr id="0" name=""/>
        <dsp:cNvSpPr/>
      </dsp:nvSpPr>
      <dsp:spPr>
        <a:xfrm>
          <a:off x="4110672" y="2342991"/>
          <a:ext cx="3346456" cy="2007873"/>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t>The Gospels were all written by apostles (Matthew and John) or by their associates</a:t>
          </a:r>
        </a:p>
      </dsp:txBody>
      <dsp:txXfrm>
        <a:off x="4110672" y="2342991"/>
        <a:ext cx="3346456" cy="200787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545B0B-E8BA-49B5-8EB1-68DBCD9F5A48}" type="datetimeFigureOut">
              <a:rPr lang="en-US" smtClean="0"/>
              <a:t>6/26/2022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33C1B8-3806-470A-BEE0-37B89E573D02}" type="slidenum">
              <a:rPr lang="en-US" smtClean="0"/>
              <a:t>‹#›</a:t>
            </a:fld>
            <a:endParaRPr lang="en-US"/>
          </a:p>
        </p:txBody>
      </p:sp>
    </p:spTree>
    <p:extLst>
      <p:ext uri="{BB962C8B-B14F-4D97-AF65-F5344CB8AC3E}">
        <p14:creationId xmlns:p14="http://schemas.microsoft.com/office/powerpoint/2010/main" val="1852684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F33C1B8-3806-470A-BEE0-37B89E573D02}" type="slidenum">
              <a:rPr lang="en-US" smtClean="0"/>
              <a:t>19</a:t>
            </a:fld>
            <a:endParaRPr lang="en-US"/>
          </a:p>
        </p:txBody>
      </p:sp>
    </p:spTree>
    <p:extLst>
      <p:ext uri="{BB962C8B-B14F-4D97-AF65-F5344CB8AC3E}">
        <p14:creationId xmlns:p14="http://schemas.microsoft.com/office/powerpoint/2010/main" val="1361045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867477A-698C-0146-9D89-EA51E2D08961}" type="datetimeFigureOut">
              <a:rPr lang="en-US" smtClean="0"/>
              <a:pPr/>
              <a:t>6/26/2022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C08419-3BBE-414D-997D-6344C169714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67477A-698C-0146-9D89-EA51E2D08961}" type="datetimeFigureOut">
              <a:rPr lang="en-US" smtClean="0"/>
              <a:pPr/>
              <a:t>6/26/2022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C08419-3BBE-414D-997D-6344C16971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67477A-698C-0146-9D89-EA51E2D08961}" type="datetimeFigureOut">
              <a:rPr lang="en-US" smtClean="0"/>
              <a:pPr/>
              <a:t>6/26/2022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C08419-3BBE-414D-997D-6344C16971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867477A-698C-0146-9D89-EA51E2D08961}" type="datetimeFigureOut">
              <a:rPr lang="en-US" smtClean="0"/>
              <a:pPr/>
              <a:t>6/26/2022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C08419-3BBE-414D-997D-6344C16971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67477A-698C-0146-9D89-EA51E2D08961}" type="datetimeFigureOut">
              <a:rPr lang="en-US" smtClean="0"/>
              <a:pPr/>
              <a:t>6/26/2022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C08419-3BBE-414D-997D-6344C169714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867477A-698C-0146-9D89-EA51E2D08961}" type="datetimeFigureOut">
              <a:rPr lang="en-US" smtClean="0"/>
              <a:pPr/>
              <a:t>6/26/2022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C08419-3BBE-414D-997D-6344C16971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867477A-698C-0146-9D89-EA51E2D08961}" type="datetimeFigureOut">
              <a:rPr lang="en-US" smtClean="0"/>
              <a:pPr/>
              <a:t>6/26/2022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C08419-3BBE-414D-997D-6344C169714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867477A-698C-0146-9D89-EA51E2D08961}" type="datetimeFigureOut">
              <a:rPr lang="en-US" smtClean="0"/>
              <a:pPr/>
              <a:t>6/26/2022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C08419-3BBE-414D-997D-6344C16971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67477A-698C-0146-9D89-EA51E2D08961}" type="datetimeFigureOut">
              <a:rPr lang="en-US" smtClean="0"/>
              <a:pPr/>
              <a:t>6/26/2022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C08419-3BBE-414D-997D-6344C16971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67477A-698C-0146-9D89-EA51E2D08961}" type="datetimeFigureOut">
              <a:rPr lang="en-US" smtClean="0"/>
              <a:pPr/>
              <a:t>6/26/2022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C08419-3BBE-414D-997D-6344C169714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867477A-698C-0146-9D89-EA51E2D08961}" type="datetimeFigureOut">
              <a:rPr lang="en-US" smtClean="0"/>
              <a:pPr/>
              <a:t>6/26/2022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C08419-3BBE-414D-997D-6344C169714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67477A-698C-0146-9D89-EA51E2D08961}" type="datetimeFigureOut">
              <a:rPr lang="en-US" smtClean="0"/>
              <a:pPr/>
              <a:t>6/26/2022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C08419-3BBE-414D-997D-6344C16971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BAD76F3E-3A97-486B-B402-44400A8B91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28649" y="1093788"/>
            <a:ext cx="7879841" cy="2967208"/>
          </a:xfrm>
        </p:spPr>
        <p:txBody>
          <a:bodyPr>
            <a:normAutofit/>
          </a:bodyPr>
          <a:lstStyle/>
          <a:p>
            <a:r>
              <a:rPr lang="en-US" sz="7000" dirty="0"/>
              <a:t>The Bible As God’s Standard</a:t>
            </a:r>
          </a:p>
        </p:txBody>
      </p:sp>
      <p:sp>
        <p:nvSpPr>
          <p:cNvPr id="21" name="Rectangle 20">
            <a:extLst>
              <a:ext uri="{FF2B5EF4-FFF2-40B4-BE49-F238E27FC236}">
                <a16:creationId xmlns:a16="http://schemas.microsoft.com/office/drawing/2014/main" id="{391F6B52-91F4-4AEB-B6DB-29FEBCF28C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0936" y="4331166"/>
            <a:ext cx="787984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3" name="Rectangle 22">
            <a:extLst>
              <a:ext uri="{FF2B5EF4-FFF2-40B4-BE49-F238E27FC236}">
                <a16:creationId xmlns:a16="http://schemas.microsoft.com/office/drawing/2014/main" id="{2CD6F061-7C53-44F4-9794-953DB70A45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003304" y="2842186"/>
            <a:ext cx="54864" cy="29600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0936" y="548640"/>
            <a:ext cx="2700645" cy="5431536"/>
          </a:xfrm>
        </p:spPr>
        <p:txBody>
          <a:bodyPr>
            <a:normAutofit/>
          </a:bodyPr>
          <a:lstStyle/>
          <a:p>
            <a:r>
              <a:rPr lang="en-US" sz="4700"/>
              <a:t>The Apostles</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47917" y="3261001"/>
            <a:ext cx="4480560" cy="13716"/>
          </a:xfrm>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 name="connsiteX0" fmla="*/ 0 w 4480560"/>
              <a:gd name="connsiteY0" fmla="*/ 0 h 13716"/>
              <a:gd name="connsiteX1" fmla="*/ 595274 w 4480560"/>
              <a:gd name="connsiteY1" fmla="*/ 0 h 13716"/>
              <a:gd name="connsiteX2" fmla="*/ 1100938 w 4480560"/>
              <a:gd name="connsiteY2" fmla="*/ 0 h 13716"/>
              <a:gd name="connsiteX3" fmla="*/ 1830629 w 4480560"/>
              <a:gd name="connsiteY3" fmla="*/ 0 h 13716"/>
              <a:gd name="connsiteX4" fmla="*/ 2425903 w 4480560"/>
              <a:gd name="connsiteY4" fmla="*/ 0 h 13716"/>
              <a:gd name="connsiteX5" fmla="*/ 3021178 w 4480560"/>
              <a:gd name="connsiteY5" fmla="*/ 0 h 13716"/>
              <a:gd name="connsiteX6" fmla="*/ 3750869 w 4480560"/>
              <a:gd name="connsiteY6" fmla="*/ 0 h 13716"/>
              <a:gd name="connsiteX7" fmla="*/ 4480560 w 4480560"/>
              <a:gd name="connsiteY7" fmla="*/ 0 h 13716"/>
              <a:gd name="connsiteX8" fmla="*/ 4480560 w 4480560"/>
              <a:gd name="connsiteY8" fmla="*/ 13716 h 13716"/>
              <a:gd name="connsiteX9" fmla="*/ 3930091 w 4480560"/>
              <a:gd name="connsiteY9" fmla="*/ 13716 h 13716"/>
              <a:gd name="connsiteX10" fmla="*/ 3290011 w 4480560"/>
              <a:gd name="connsiteY10" fmla="*/ 13716 h 13716"/>
              <a:gd name="connsiteX11" fmla="*/ 2649931 w 4480560"/>
              <a:gd name="connsiteY11" fmla="*/ 13716 h 13716"/>
              <a:gd name="connsiteX12" fmla="*/ 2054657 w 4480560"/>
              <a:gd name="connsiteY12" fmla="*/ 13716 h 13716"/>
              <a:gd name="connsiteX13" fmla="*/ 1324966 w 4480560"/>
              <a:gd name="connsiteY13" fmla="*/ 13716 h 13716"/>
              <a:gd name="connsiteX14" fmla="*/ 595274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574" y="14606"/>
                  <a:pt x="338605" y="-40"/>
                  <a:pt x="595274" y="0"/>
                </a:cubicBezTo>
                <a:cubicBezTo>
                  <a:pt x="856171" y="-2198"/>
                  <a:pt x="863435" y="-13333"/>
                  <a:pt x="1100938" y="0"/>
                </a:cubicBezTo>
                <a:cubicBezTo>
                  <a:pt x="1340270" y="17713"/>
                  <a:pt x="1418448" y="-18893"/>
                  <a:pt x="1651406" y="0"/>
                </a:cubicBezTo>
                <a:cubicBezTo>
                  <a:pt x="1875387" y="1627"/>
                  <a:pt x="2153037" y="22688"/>
                  <a:pt x="2336292" y="0"/>
                </a:cubicBezTo>
                <a:cubicBezTo>
                  <a:pt x="2522206" y="-4211"/>
                  <a:pt x="2718333" y="34959"/>
                  <a:pt x="2931566" y="0"/>
                </a:cubicBezTo>
                <a:cubicBezTo>
                  <a:pt x="3137043" y="-17106"/>
                  <a:pt x="3304331" y="1415"/>
                  <a:pt x="3482035" y="0"/>
                </a:cubicBezTo>
                <a:cubicBezTo>
                  <a:pt x="3649837" y="-24078"/>
                  <a:pt x="4010577" y="-51921"/>
                  <a:pt x="4480560" y="0"/>
                </a:cubicBezTo>
                <a:cubicBezTo>
                  <a:pt x="4480642" y="3611"/>
                  <a:pt x="4480510" y="9346"/>
                  <a:pt x="4480560" y="13716"/>
                </a:cubicBezTo>
                <a:cubicBezTo>
                  <a:pt x="4305601" y="36948"/>
                  <a:pt x="4025154" y="21890"/>
                  <a:pt x="3840480" y="13716"/>
                </a:cubicBezTo>
                <a:cubicBezTo>
                  <a:pt x="3668919" y="-16903"/>
                  <a:pt x="3556555" y="-17246"/>
                  <a:pt x="3290011" y="13716"/>
                </a:cubicBezTo>
                <a:cubicBezTo>
                  <a:pt x="2991827" y="13600"/>
                  <a:pt x="2862038" y="-27094"/>
                  <a:pt x="2560320" y="13716"/>
                </a:cubicBezTo>
                <a:cubicBezTo>
                  <a:pt x="2273396" y="32804"/>
                  <a:pt x="2159701" y="35426"/>
                  <a:pt x="1965046" y="13716"/>
                </a:cubicBezTo>
                <a:cubicBezTo>
                  <a:pt x="1785994" y="24616"/>
                  <a:pt x="1686680" y="47748"/>
                  <a:pt x="1459382" y="13716"/>
                </a:cubicBezTo>
                <a:cubicBezTo>
                  <a:pt x="1260610" y="398"/>
                  <a:pt x="913962" y="26960"/>
                  <a:pt x="774497" y="13716"/>
                </a:cubicBezTo>
                <a:cubicBezTo>
                  <a:pt x="689426" y="-2719"/>
                  <a:pt x="378264" y="1751"/>
                  <a:pt x="0" y="13716"/>
                </a:cubicBezTo>
                <a:cubicBezTo>
                  <a:pt x="-173" y="8371"/>
                  <a:pt x="-387" y="6213"/>
                  <a:pt x="0" y="0"/>
                </a:cubicBezTo>
                <a:close/>
              </a:path>
              <a:path w="4480560" h="13716" stroke="0" extrusionOk="0">
                <a:moveTo>
                  <a:pt x="0" y="0"/>
                </a:moveTo>
                <a:cubicBezTo>
                  <a:pt x="290844" y="5546"/>
                  <a:pt x="318443" y="10543"/>
                  <a:pt x="595274" y="0"/>
                </a:cubicBezTo>
                <a:cubicBezTo>
                  <a:pt x="862223" y="-10630"/>
                  <a:pt x="1008164" y="-6970"/>
                  <a:pt x="1100938" y="0"/>
                </a:cubicBezTo>
                <a:cubicBezTo>
                  <a:pt x="1231751" y="-9052"/>
                  <a:pt x="1563421" y="-55931"/>
                  <a:pt x="1830629" y="0"/>
                </a:cubicBezTo>
                <a:cubicBezTo>
                  <a:pt x="2081843" y="38764"/>
                  <a:pt x="2181743" y="16966"/>
                  <a:pt x="2425903" y="0"/>
                </a:cubicBezTo>
                <a:cubicBezTo>
                  <a:pt x="2657412" y="-20059"/>
                  <a:pt x="2795431" y="8423"/>
                  <a:pt x="3021178" y="0"/>
                </a:cubicBezTo>
                <a:cubicBezTo>
                  <a:pt x="3275119" y="-4749"/>
                  <a:pt x="3480943" y="2522"/>
                  <a:pt x="3750869" y="0"/>
                </a:cubicBezTo>
                <a:cubicBezTo>
                  <a:pt x="4005211" y="16055"/>
                  <a:pt x="4302144" y="-2969"/>
                  <a:pt x="4480560" y="0"/>
                </a:cubicBezTo>
                <a:cubicBezTo>
                  <a:pt x="4480397" y="3458"/>
                  <a:pt x="4481383" y="8632"/>
                  <a:pt x="4480560" y="13716"/>
                </a:cubicBezTo>
                <a:cubicBezTo>
                  <a:pt x="4261480" y="-10003"/>
                  <a:pt x="4206199" y="28529"/>
                  <a:pt x="3930091" y="13716"/>
                </a:cubicBezTo>
                <a:cubicBezTo>
                  <a:pt x="3666932" y="-15474"/>
                  <a:pt x="3493645" y="14804"/>
                  <a:pt x="3290011" y="13716"/>
                </a:cubicBezTo>
                <a:cubicBezTo>
                  <a:pt x="3137078" y="-41032"/>
                  <a:pt x="2894690" y="-17948"/>
                  <a:pt x="2649931" y="13716"/>
                </a:cubicBezTo>
                <a:cubicBezTo>
                  <a:pt x="2413020" y="21294"/>
                  <a:pt x="2225991" y="-10559"/>
                  <a:pt x="2054657" y="13716"/>
                </a:cubicBezTo>
                <a:cubicBezTo>
                  <a:pt x="1886877" y="37541"/>
                  <a:pt x="1548763" y="45390"/>
                  <a:pt x="1324966" y="13716"/>
                </a:cubicBezTo>
                <a:cubicBezTo>
                  <a:pt x="1040995" y="1897"/>
                  <a:pt x="786929" y="-17655"/>
                  <a:pt x="595274" y="13716"/>
                </a:cubicBezTo>
                <a:cubicBezTo>
                  <a:pt x="371401" y="32831"/>
                  <a:pt x="168483" y="23167"/>
                  <a:pt x="0" y="13716"/>
                </a:cubicBezTo>
                <a:cubicBezTo>
                  <a:pt x="-740" y="8467"/>
                  <a:pt x="-279" y="4434"/>
                  <a:pt x="0" y="0"/>
                </a:cubicBezTo>
                <a:close/>
              </a:path>
              <a:path w="4480560" h="13716" fill="none" stroke="0" extrusionOk="0">
                <a:moveTo>
                  <a:pt x="0" y="0"/>
                </a:moveTo>
                <a:cubicBezTo>
                  <a:pt x="254633" y="596"/>
                  <a:pt x="318854" y="8353"/>
                  <a:pt x="595274" y="0"/>
                </a:cubicBezTo>
                <a:cubicBezTo>
                  <a:pt x="857042" y="-2503"/>
                  <a:pt x="863005" y="-13327"/>
                  <a:pt x="1100938" y="0"/>
                </a:cubicBezTo>
                <a:cubicBezTo>
                  <a:pt x="1322315" y="28736"/>
                  <a:pt x="1429801" y="-15572"/>
                  <a:pt x="1651406" y="0"/>
                </a:cubicBezTo>
                <a:cubicBezTo>
                  <a:pt x="1861310" y="20479"/>
                  <a:pt x="2199002" y="36173"/>
                  <a:pt x="2336292" y="0"/>
                </a:cubicBezTo>
                <a:cubicBezTo>
                  <a:pt x="2504451" y="-23230"/>
                  <a:pt x="2735943" y="-3451"/>
                  <a:pt x="2931566" y="0"/>
                </a:cubicBezTo>
                <a:cubicBezTo>
                  <a:pt x="3109081" y="-33272"/>
                  <a:pt x="3310374" y="39503"/>
                  <a:pt x="3482035" y="0"/>
                </a:cubicBezTo>
                <a:cubicBezTo>
                  <a:pt x="3630968" y="-117346"/>
                  <a:pt x="3975789" y="30358"/>
                  <a:pt x="4480560" y="0"/>
                </a:cubicBezTo>
                <a:cubicBezTo>
                  <a:pt x="4480546" y="3532"/>
                  <a:pt x="4481771" y="9530"/>
                  <a:pt x="4480560" y="13716"/>
                </a:cubicBezTo>
                <a:cubicBezTo>
                  <a:pt x="4299745" y="8025"/>
                  <a:pt x="4055484" y="54224"/>
                  <a:pt x="3840480" y="13716"/>
                </a:cubicBezTo>
                <a:cubicBezTo>
                  <a:pt x="3665362" y="14404"/>
                  <a:pt x="3548412" y="6532"/>
                  <a:pt x="3290011" y="13716"/>
                </a:cubicBezTo>
                <a:cubicBezTo>
                  <a:pt x="3037450" y="36923"/>
                  <a:pt x="2862123" y="43167"/>
                  <a:pt x="2560320" y="13716"/>
                </a:cubicBezTo>
                <a:cubicBezTo>
                  <a:pt x="2308793" y="7156"/>
                  <a:pt x="2153402" y="-25971"/>
                  <a:pt x="1965046" y="13716"/>
                </a:cubicBezTo>
                <a:cubicBezTo>
                  <a:pt x="1778601" y="25944"/>
                  <a:pt x="1672011" y="23840"/>
                  <a:pt x="1459382" y="13716"/>
                </a:cubicBezTo>
                <a:cubicBezTo>
                  <a:pt x="1212351" y="-9856"/>
                  <a:pt x="906131" y="12859"/>
                  <a:pt x="774497" y="13716"/>
                </a:cubicBezTo>
                <a:cubicBezTo>
                  <a:pt x="636671" y="-47283"/>
                  <a:pt x="331670" y="1705"/>
                  <a:pt x="0" y="13716"/>
                </a:cubicBezTo>
                <a:cubicBezTo>
                  <a:pt x="-561" y="8546"/>
                  <a:pt x="-377" y="61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273" y="3379"/>
                          <a:pt x="4480768" y="9289"/>
                          <a:pt x="4480560" y="13716"/>
                        </a:cubicBezTo>
                        <a:cubicBezTo>
                          <a:pt x="4314132" y="10352"/>
                          <a:pt x="4028383" y="32060"/>
                          <a:pt x="3840480" y="13716"/>
                        </a:cubicBezTo>
                        <a:cubicBezTo>
                          <a:pt x="3652577" y="-4628"/>
                          <a:pt x="3547615" y="-1724"/>
                          <a:pt x="3290011" y="13716"/>
                        </a:cubicBezTo>
                        <a:cubicBezTo>
                          <a:pt x="3032407" y="29156"/>
                          <a:pt x="2830268" y="4147"/>
                          <a:pt x="2560320" y="13716"/>
                        </a:cubicBezTo>
                        <a:cubicBezTo>
                          <a:pt x="2290372" y="23285"/>
                          <a:pt x="2147422" y="2156"/>
                          <a:pt x="1965046" y="13716"/>
                        </a:cubicBezTo>
                        <a:cubicBezTo>
                          <a:pt x="1782670" y="25276"/>
                          <a:pt x="1689791" y="36108"/>
                          <a:pt x="1459382" y="13716"/>
                        </a:cubicBezTo>
                        <a:cubicBezTo>
                          <a:pt x="1228973" y="-8676"/>
                          <a:pt x="915486" y="31929"/>
                          <a:pt x="774497" y="13716"/>
                        </a:cubicBezTo>
                        <a:cubicBezTo>
                          <a:pt x="633508" y="-4497"/>
                          <a:pt x="361442" y="-15679"/>
                          <a:pt x="0" y="13716"/>
                        </a:cubicBezTo>
                        <a:cubicBezTo>
                          <a:pt x="-362" y="8190"/>
                          <a:pt x="-434" y="6098"/>
                          <a:pt x="0" y="0"/>
                        </a:cubicBezTo>
                        <a:close/>
                      </a:path>
                      <a:path w="4480560" h="13716"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0360" y="3832"/>
                          <a:pt x="4481152" y="9314"/>
                          <a:pt x="4480560" y="13716"/>
                        </a:cubicBezTo>
                        <a:cubicBezTo>
                          <a:pt x="4279652" y="-11422"/>
                          <a:pt x="4200762" y="36994"/>
                          <a:pt x="3930091" y="13716"/>
                        </a:cubicBezTo>
                        <a:cubicBezTo>
                          <a:pt x="3659420" y="-9562"/>
                          <a:pt x="3456052" y="17722"/>
                          <a:pt x="3290011" y="13716"/>
                        </a:cubicBezTo>
                        <a:cubicBezTo>
                          <a:pt x="3123970" y="9710"/>
                          <a:pt x="2882392" y="28246"/>
                          <a:pt x="2649931" y="13716"/>
                        </a:cubicBezTo>
                        <a:cubicBezTo>
                          <a:pt x="2417470" y="-814"/>
                          <a:pt x="2238426" y="2765"/>
                          <a:pt x="2054657" y="13716"/>
                        </a:cubicBezTo>
                        <a:cubicBezTo>
                          <a:pt x="1870888" y="24667"/>
                          <a:pt x="1566368" y="40468"/>
                          <a:pt x="1324966" y="13716"/>
                        </a:cubicBezTo>
                        <a:cubicBezTo>
                          <a:pt x="1083564" y="-13036"/>
                          <a:pt x="787410" y="6374"/>
                          <a:pt x="595274" y="13716"/>
                        </a:cubicBezTo>
                        <a:cubicBezTo>
                          <a:pt x="403138" y="21058"/>
                          <a:pt x="169622" y="5927"/>
                          <a:pt x="0" y="13716"/>
                        </a:cubicBezTo>
                        <a:cubicBezTo>
                          <a:pt x="-475" y="8699"/>
                          <a:pt x="-565" y="4408"/>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595056" y="552091"/>
            <a:ext cx="5359757" cy="5431536"/>
          </a:xfrm>
        </p:spPr>
        <p:txBody>
          <a:bodyPr anchor="ctr">
            <a:normAutofit lnSpcReduction="10000"/>
          </a:bodyPr>
          <a:lstStyle/>
          <a:p>
            <a:r>
              <a:rPr lang="en-US" dirty="0"/>
              <a:t>The Twelve-</a:t>
            </a:r>
          </a:p>
          <a:p>
            <a:pPr>
              <a:buNone/>
            </a:pPr>
            <a:r>
              <a:rPr lang="en-US" b="1" dirty="0"/>
              <a:t>Ephesians 3:4-5</a:t>
            </a:r>
            <a:endParaRPr lang="en-US" dirty="0"/>
          </a:p>
          <a:p>
            <a:pPr>
              <a:buNone/>
            </a:pPr>
            <a:r>
              <a:rPr lang="en-US" baseline="30000" dirty="0"/>
              <a:t>4</a:t>
            </a:r>
            <a:r>
              <a:rPr lang="en-US" dirty="0"/>
              <a:t> By referring to this, when you read you can understand my insight into the mystery of Christ, </a:t>
            </a:r>
            <a:r>
              <a:rPr lang="en-US" baseline="30000" dirty="0"/>
              <a:t>5</a:t>
            </a:r>
            <a:r>
              <a:rPr lang="en-US" dirty="0"/>
              <a:t> which in other generations was not made known to the sons of men, as it has now been revealed to His holy apostles and prophets in the Spirit; </a:t>
            </a:r>
          </a:p>
          <a:p>
            <a:pPr lvl="2"/>
            <a:endParaRPr lang="en-US" sz="19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963877"/>
            <a:ext cx="2620771" cy="4930246"/>
          </a:xfrm>
        </p:spPr>
        <p:txBody>
          <a:bodyPr>
            <a:normAutofit/>
          </a:bodyPr>
          <a:lstStyle/>
          <a:p>
            <a:pPr algn="r"/>
            <a:r>
              <a:rPr lang="en-US" sz="5400" dirty="0">
                <a:solidFill>
                  <a:schemeClr val="accent1"/>
                </a:solidFill>
              </a:rPr>
              <a:t>The Apostles</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636899" y="320040"/>
            <a:ext cx="5265928" cy="6217919"/>
          </a:xfrm>
        </p:spPr>
        <p:txBody>
          <a:bodyPr anchor="ctr">
            <a:normAutofit lnSpcReduction="10000"/>
          </a:bodyPr>
          <a:lstStyle/>
          <a:p>
            <a:r>
              <a:rPr lang="en-US" sz="3600" dirty="0"/>
              <a:t>The Twelve-</a:t>
            </a:r>
          </a:p>
          <a:p>
            <a:pPr>
              <a:buNone/>
            </a:pPr>
            <a:r>
              <a:rPr lang="en-US" sz="3600" b="1" dirty="0"/>
              <a:t>2 Peter 1:20-21</a:t>
            </a:r>
          </a:p>
          <a:p>
            <a:pPr>
              <a:buNone/>
            </a:pPr>
            <a:r>
              <a:rPr lang="en-US" sz="3600" baseline="30000" dirty="0"/>
              <a:t>20</a:t>
            </a:r>
            <a:r>
              <a:rPr lang="en-US" sz="3600" dirty="0"/>
              <a:t> But know this first of all, that no prophecy of Scripture is </a:t>
            </a:r>
            <a:r>
              <a:rPr lang="en-US" sz="3600" i="1" dirty="0"/>
              <a:t>a matter</a:t>
            </a:r>
            <a:r>
              <a:rPr lang="en-US" sz="3600" dirty="0"/>
              <a:t> of one’s own interpretation, </a:t>
            </a:r>
            <a:r>
              <a:rPr lang="en-US" sz="3600" baseline="30000" dirty="0"/>
              <a:t>21</a:t>
            </a:r>
            <a:r>
              <a:rPr lang="en-US" sz="3600" dirty="0"/>
              <a:t> for no prophecy was ever made by an act of human will, but men moved by the Holy Spirit spoke from God. </a:t>
            </a:r>
          </a:p>
          <a:p>
            <a:pPr lvl="2"/>
            <a:endParaRPr lang="en-US" sz="21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7A57295-2710-4920-B99A-4D1FA03A62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78067929-4D33-4306-9E2F-67C49CDDB5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0050" y="465745"/>
            <a:ext cx="8343900" cy="563943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894027"/>
            <a:ext cx="2620771" cy="4782873"/>
          </a:xfrm>
        </p:spPr>
        <p:txBody>
          <a:bodyPr>
            <a:normAutofit/>
          </a:bodyPr>
          <a:lstStyle/>
          <a:p>
            <a:pPr algn="r"/>
            <a:r>
              <a:rPr lang="en-US" dirty="0"/>
              <a:t>The Apostles</a:t>
            </a:r>
          </a:p>
        </p:txBody>
      </p:sp>
      <p:cxnSp>
        <p:nvCxnSpPr>
          <p:cNvPr id="12" name="Straight Connector 11">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490721" y="894027"/>
            <a:ext cx="5369499" cy="4782873"/>
          </a:xfrm>
        </p:spPr>
        <p:txBody>
          <a:bodyPr anchor="ctr">
            <a:noAutofit/>
          </a:bodyPr>
          <a:lstStyle/>
          <a:p>
            <a:r>
              <a:rPr lang="en-US" sz="3600" b="1" dirty="0"/>
              <a:t>Paul</a:t>
            </a:r>
          </a:p>
          <a:p>
            <a:pPr lvl="1"/>
            <a:r>
              <a:rPr lang="en-US" sz="3600" dirty="0"/>
              <a:t>Acts 9:-19; 22:6-16; 26:12-18</a:t>
            </a:r>
          </a:p>
          <a:p>
            <a:pPr lvl="1"/>
            <a:r>
              <a:rPr lang="en-US" sz="3600" dirty="0"/>
              <a:t>1 Corinthians 15:6-11</a:t>
            </a:r>
          </a:p>
          <a:p>
            <a:pPr lvl="1"/>
            <a:r>
              <a:rPr lang="en-US" sz="3600" dirty="0"/>
              <a:t>Romans 15:18-19</a:t>
            </a:r>
          </a:p>
          <a:p>
            <a:pPr lvl="1"/>
            <a:r>
              <a:rPr lang="en-US" sz="3600" dirty="0"/>
              <a:t>Galatians 1:11; 2:10</a:t>
            </a:r>
          </a:p>
          <a:p>
            <a:pPr lvl="1"/>
            <a:r>
              <a:rPr lang="en-US" sz="3600" dirty="0"/>
              <a:t>2 Corinthians 12:11-13</a:t>
            </a:r>
          </a:p>
          <a:p>
            <a:pPr lvl="1"/>
            <a:r>
              <a:rPr lang="en-US" sz="3600" dirty="0"/>
              <a:t>2 Peter 3:14-16</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133778"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chemeClr val="bg2">
              <a:alpha val="50000"/>
            </a:schemeClr>
          </a:solidFill>
          <a:ln w="32707" cap="flat">
            <a:noFill/>
            <a:prstDash val="solid"/>
            <a:miter/>
          </a:ln>
        </p:spPr>
        <p:txBody>
          <a:bodyPr rtlCol="0" anchor="ctr"/>
          <a:lstStyle/>
          <a:p>
            <a:endParaRPr lang="en-US" dirty="0"/>
          </a:p>
        </p:txBody>
      </p:sp>
      <p:sp>
        <p:nvSpPr>
          <p:cNvPr id="2" name="Title 1"/>
          <p:cNvSpPr>
            <a:spLocks noGrp="1"/>
          </p:cNvSpPr>
          <p:nvPr>
            <p:ph type="title"/>
          </p:nvPr>
        </p:nvSpPr>
        <p:spPr>
          <a:xfrm>
            <a:off x="157655" y="713312"/>
            <a:ext cx="3499945" cy="5431376"/>
          </a:xfrm>
        </p:spPr>
        <p:txBody>
          <a:bodyPr>
            <a:normAutofit/>
          </a:bodyPr>
          <a:lstStyle/>
          <a:p>
            <a:r>
              <a:rPr lang="en-US" dirty="0"/>
              <a:t>God’s Revelation To Humanity</a:t>
            </a:r>
          </a:p>
        </p:txBody>
      </p:sp>
      <p:sp>
        <p:nvSpPr>
          <p:cNvPr id="3" name="Content Placeholder 2"/>
          <p:cNvSpPr>
            <a:spLocks noGrp="1"/>
          </p:cNvSpPr>
          <p:nvPr>
            <p:ph idx="1"/>
          </p:nvPr>
        </p:nvSpPr>
        <p:spPr>
          <a:xfrm>
            <a:off x="3074276" y="713313"/>
            <a:ext cx="6067437" cy="5431376"/>
          </a:xfrm>
        </p:spPr>
        <p:txBody>
          <a:bodyPr anchor="ctr">
            <a:noAutofit/>
          </a:bodyPr>
          <a:lstStyle/>
          <a:p>
            <a:r>
              <a:rPr lang="en-US" sz="4000" dirty="0"/>
              <a:t>Jude 3</a:t>
            </a:r>
          </a:p>
          <a:p>
            <a:pPr lvl="1"/>
            <a:r>
              <a:rPr lang="en-US" sz="4000" dirty="0"/>
              <a:t> Beloved, while I was making every effort to write you about our common salvation, I felt the necessity to write to you appealing that you contend earnestly for the faith which was once for all handed down to the saints.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5463EB0A-3D7C-4AA5-BFA5-8EE5B4BA56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3E42A9C-B873-A1CD-6082-BBE1DD246D85}"/>
              </a:ext>
            </a:extLst>
          </p:cNvPr>
          <p:cNvSpPr>
            <a:spLocks noGrp="1"/>
          </p:cNvSpPr>
          <p:nvPr>
            <p:ph type="title"/>
          </p:nvPr>
        </p:nvSpPr>
        <p:spPr>
          <a:xfrm>
            <a:off x="433988" y="1122363"/>
            <a:ext cx="8276021" cy="3174690"/>
          </a:xfrm>
        </p:spPr>
        <p:txBody>
          <a:bodyPr vert="horz" lIns="91440" tIns="45720" rIns="91440" bIns="45720" rtlCol="0" anchor="b">
            <a:normAutofit/>
          </a:bodyPr>
          <a:lstStyle/>
          <a:p>
            <a:pPr defTabSz="914400">
              <a:lnSpc>
                <a:spcPct val="90000"/>
              </a:lnSpc>
            </a:pPr>
            <a:r>
              <a:rPr lang="en-US" sz="7000" kern="1200" dirty="0">
                <a:solidFill>
                  <a:schemeClr val="tx1"/>
                </a:solidFill>
                <a:latin typeface="+mj-lt"/>
                <a:ea typeface="+mj-ea"/>
                <a:cs typeface="+mj-cs"/>
              </a:rPr>
              <a:t>How did we get the Bible?</a:t>
            </a:r>
          </a:p>
        </p:txBody>
      </p:sp>
      <p:sp>
        <p:nvSpPr>
          <p:cNvPr id="9" name="Rectangle 8">
            <a:extLst>
              <a:ext uri="{FF2B5EF4-FFF2-40B4-BE49-F238E27FC236}">
                <a16:creationId xmlns:a16="http://schemas.microsoft.com/office/drawing/2014/main" id="{7945AD00-F967-454D-A4B2-39ABA5C88C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24870" y="434802"/>
            <a:ext cx="146304" cy="52806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E9BC5B79-B912-427C-8219-E3E50943FC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433989" y="4501201"/>
            <a:ext cx="827602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Tree>
    <p:extLst>
      <p:ext uri="{BB962C8B-B14F-4D97-AF65-F5344CB8AC3E}">
        <p14:creationId xmlns:p14="http://schemas.microsoft.com/office/powerpoint/2010/main" val="4267097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341640" y="735106"/>
            <a:ext cx="8692042" cy="2928470"/>
          </a:xfrm>
        </p:spPr>
        <p:txBody>
          <a:bodyPr anchor="b">
            <a:normAutofit/>
          </a:bodyPr>
          <a:lstStyle/>
          <a:p>
            <a:pPr algn="l"/>
            <a:r>
              <a:rPr lang="en-US" sz="7200" dirty="0">
                <a:solidFill>
                  <a:srgbClr val="FFFFFF"/>
                </a:solidFill>
              </a:rPr>
              <a:t>The Canon of the Bible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451381"/>
            <a:ext cx="7884414" cy="4066540"/>
          </a:xfrm>
        </p:spPr>
        <p:txBody>
          <a:bodyPr vert="horz" lIns="91440" tIns="45720" rIns="91440" bIns="45720" rtlCol="0" anchor="b">
            <a:normAutofit/>
          </a:bodyPr>
          <a:lstStyle/>
          <a:p>
            <a:pPr algn="l" defTabSz="914400">
              <a:lnSpc>
                <a:spcPct val="90000"/>
              </a:lnSpc>
            </a:pPr>
            <a:r>
              <a:rPr lang="en-US" sz="5700" kern="1200" dirty="0">
                <a:solidFill>
                  <a:schemeClr val="tx1"/>
                </a:solidFill>
                <a:latin typeface="+mj-lt"/>
                <a:ea typeface="+mj-ea"/>
                <a:cs typeface="+mj-cs"/>
              </a:rPr>
              <a:t>66 Books of the Bible</a:t>
            </a:r>
          </a:p>
        </p:txBody>
      </p:sp>
      <p:sp>
        <p:nvSpPr>
          <p:cNvPr id="3" name="Content Placeholder 2"/>
          <p:cNvSpPr>
            <a:spLocks noGrp="1"/>
          </p:cNvSpPr>
          <p:nvPr>
            <p:ph idx="1"/>
          </p:nvPr>
        </p:nvSpPr>
        <p:spPr>
          <a:xfrm>
            <a:off x="628649" y="4983276"/>
            <a:ext cx="7884414" cy="1126680"/>
          </a:xfrm>
        </p:spPr>
        <p:txBody>
          <a:bodyPr vert="horz" lIns="91440" tIns="45720" rIns="91440" bIns="45720" rtlCol="0">
            <a:noAutofit/>
          </a:bodyPr>
          <a:lstStyle/>
          <a:p>
            <a:pPr marL="0" indent="0" defTabSz="914400">
              <a:lnSpc>
                <a:spcPct val="90000"/>
              </a:lnSpc>
              <a:spcBef>
                <a:spcPts val="1000"/>
              </a:spcBef>
              <a:buNone/>
            </a:pPr>
            <a:r>
              <a:rPr lang="en-US" sz="4000" kern="1200" dirty="0">
                <a:solidFill>
                  <a:schemeClr val="tx1"/>
                </a:solidFill>
                <a:latin typeface="+mn-lt"/>
                <a:ea typeface="+mn-ea"/>
                <a:cs typeface="+mn-cs"/>
              </a:rPr>
              <a:t>Until recent times it was popularly assumed and accepted that the Bible was the Word of GOD.</a:t>
            </a:r>
          </a:p>
        </p:txBody>
      </p:sp>
      <p:sp>
        <p:nvSpPr>
          <p:cNvPr id="19"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8650" y="4718595"/>
            <a:ext cx="4057650" cy="18288"/>
          </a:xfrm>
          <a:custGeom>
            <a:avLst/>
            <a:gdLst>
              <a:gd name="connsiteX0" fmla="*/ 0 w 4057650"/>
              <a:gd name="connsiteY0" fmla="*/ 0 h 18288"/>
              <a:gd name="connsiteX1" fmla="*/ 757428 w 4057650"/>
              <a:gd name="connsiteY1" fmla="*/ 0 h 18288"/>
              <a:gd name="connsiteX2" fmla="*/ 1474279 w 4057650"/>
              <a:gd name="connsiteY2" fmla="*/ 0 h 18288"/>
              <a:gd name="connsiteX3" fmla="*/ 2191131 w 4057650"/>
              <a:gd name="connsiteY3" fmla="*/ 0 h 18288"/>
              <a:gd name="connsiteX4" fmla="*/ 2745676 w 4057650"/>
              <a:gd name="connsiteY4" fmla="*/ 0 h 18288"/>
              <a:gd name="connsiteX5" fmla="*/ 3340798 w 4057650"/>
              <a:gd name="connsiteY5" fmla="*/ 0 h 18288"/>
              <a:gd name="connsiteX6" fmla="*/ 4057650 w 4057650"/>
              <a:gd name="connsiteY6" fmla="*/ 0 h 18288"/>
              <a:gd name="connsiteX7" fmla="*/ 4057650 w 4057650"/>
              <a:gd name="connsiteY7" fmla="*/ 18288 h 18288"/>
              <a:gd name="connsiteX8" fmla="*/ 3381375 w 4057650"/>
              <a:gd name="connsiteY8" fmla="*/ 18288 h 18288"/>
              <a:gd name="connsiteX9" fmla="*/ 2826830 w 4057650"/>
              <a:gd name="connsiteY9" fmla="*/ 18288 h 18288"/>
              <a:gd name="connsiteX10" fmla="*/ 2272284 w 4057650"/>
              <a:gd name="connsiteY10" fmla="*/ 18288 h 18288"/>
              <a:gd name="connsiteX11" fmla="*/ 1555432 w 4057650"/>
              <a:gd name="connsiteY11" fmla="*/ 18288 h 18288"/>
              <a:gd name="connsiteX12" fmla="*/ 960310 w 4057650"/>
              <a:gd name="connsiteY12" fmla="*/ 18288 h 18288"/>
              <a:gd name="connsiteX13" fmla="*/ 0 w 4057650"/>
              <a:gd name="connsiteY13" fmla="*/ 18288 h 18288"/>
              <a:gd name="connsiteX14" fmla="*/ 0 w 4057650"/>
              <a:gd name="connsiteY14" fmla="*/ 0 h 18288"/>
              <a:gd name="connsiteX0" fmla="*/ 0 w 4057650"/>
              <a:gd name="connsiteY0" fmla="*/ 0 h 18288"/>
              <a:gd name="connsiteX1" fmla="*/ 635698 w 4057650"/>
              <a:gd name="connsiteY1" fmla="*/ 0 h 18288"/>
              <a:gd name="connsiteX2" fmla="*/ 1190244 w 4057650"/>
              <a:gd name="connsiteY2" fmla="*/ 0 h 18288"/>
              <a:gd name="connsiteX3" fmla="*/ 1947672 w 4057650"/>
              <a:gd name="connsiteY3" fmla="*/ 0 h 18288"/>
              <a:gd name="connsiteX4" fmla="*/ 2583370 w 4057650"/>
              <a:gd name="connsiteY4" fmla="*/ 0 h 18288"/>
              <a:gd name="connsiteX5" fmla="*/ 3219069 w 4057650"/>
              <a:gd name="connsiteY5" fmla="*/ 0 h 18288"/>
              <a:gd name="connsiteX6" fmla="*/ 4057650 w 4057650"/>
              <a:gd name="connsiteY6" fmla="*/ 0 h 18288"/>
              <a:gd name="connsiteX7" fmla="*/ 4057650 w 4057650"/>
              <a:gd name="connsiteY7" fmla="*/ 18288 h 18288"/>
              <a:gd name="connsiteX8" fmla="*/ 3381375 w 4057650"/>
              <a:gd name="connsiteY8" fmla="*/ 18288 h 18288"/>
              <a:gd name="connsiteX9" fmla="*/ 2826830 w 4057650"/>
              <a:gd name="connsiteY9" fmla="*/ 18288 h 18288"/>
              <a:gd name="connsiteX10" fmla="*/ 2150555 w 4057650"/>
              <a:gd name="connsiteY10" fmla="*/ 18288 h 18288"/>
              <a:gd name="connsiteX11" fmla="*/ 1474280 w 4057650"/>
              <a:gd name="connsiteY11" fmla="*/ 18288 h 18288"/>
              <a:gd name="connsiteX12" fmla="*/ 838581 w 4057650"/>
              <a:gd name="connsiteY12" fmla="*/ 18288 h 18288"/>
              <a:gd name="connsiteX13" fmla="*/ 0 w 4057650"/>
              <a:gd name="connsiteY13" fmla="*/ 18288 h 18288"/>
              <a:gd name="connsiteX14" fmla="*/ 0 w 405765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57650" h="18288" fill="none" extrusionOk="0">
                <a:moveTo>
                  <a:pt x="0" y="0"/>
                </a:moveTo>
                <a:cubicBezTo>
                  <a:pt x="367148" y="-8908"/>
                  <a:pt x="517612" y="4501"/>
                  <a:pt x="757428" y="0"/>
                </a:cubicBezTo>
                <a:cubicBezTo>
                  <a:pt x="1032602" y="-7253"/>
                  <a:pt x="1110097" y="-4084"/>
                  <a:pt x="1474279" y="0"/>
                </a:cubicBezTo>
                <a:cubicBezTo>
                  <a:pt x="1838373" y="-7421"/>
                  <a:pt x="1905070" y="-3632"/>
                  <a:pt x="2191131" y="0"/>
                </a:cubicBezTo>
                <a:cubicBezTo>
                  <a:pt x="2479083" y="8044"/>
                  <a:pt x="2590278" y="-15025"/>
                  <a:pt x="2745676" y="0"/>
                </a:cubicBezTo>
                <a:cubicBezTo>
                  <a:pt x="2939709" y="9877"/>
                  <a:pt x="3136017" y="-24028"/>
                  <a:pt x="3340798" y="0"/>
                </a:cubicBezTo>
                <a:cubicBezTo>
                  <a:pt x="3577524" y="19058"/>
                  <a:pt x="3755433" y="-7221"/>
                  <a:pt x="4057650" y="0"/>
                </a:cubicBezTo>
                <a:cubicBezTo>
                  <a:pt x="4057420" y="8026"/>
                  <a:pt x="4058238" y="15039"/>
                  <a:pt x="4057650" y="18288"/>
                </a:cubicBezTo>
                <a:cubicBezTo>
                  <a:pt x="3746991" y="51472"/>
                  <a:pt x="3642040" y="-9140"/>
                  <a:pt x="3381375" y="18288"/>
                </a:cubicBezTo>
                <a:cubicBezTo>
                  <a:pt x="3142532" y="69343"/>
                  <a:pt x="2955382" y="-2590"/>
                  <a:pt x="2826830" y="18288"/>
                </a:cubicBezTo>
                <a:cubicBezTo>
                  <a:pt x="2734164" y="30636"/>
                  <a:pt x="2422331" y="17559"/>
                  <a:pt x="2272284" y="18288"/>
                </a:cubicBezTo>
                <a:cubicBezTo>
                  <a:pt x="2111408" y="24730"/>
                  <a:pt x="1888168" y="26061"/>
                  <a:pt x="1555432" y="18288"/>
                </a:cubicBezTo>
                <a:cubicBezTo>
                  <a:pt x="1389125" y="7689"/>
                  <a:pt x="1177551" y="44302"/>
                  <a:pt x="960310" y="18288"/>
                </a:cubicBezTo>
                <a:cubicBezTo>
                  <a:pt x="875922" y="-35328"/>
                  <a:pt x="323458" y="14834"/>
                  <a:pt x="0" y="18288"/>
                </a:cubicBezTo>
                <a:cubicBezTo>
                  <a:pt x="732" y="12147"/>
                  <a:pt x="1474" y="5759"/>
                  <a:pt x="0" y="0"/>
                </a:cubicBezTo>
                <a:close/>
              </a:path>
              <a:path w="4057650" h="18288" stroke="0" extrusionOk="0">
                <a:moveTo>
                  <a:pt x="0" y="0"/>
                </a:moveTo>
                <a:cubicBezTo>
                  <a:pt x="242151" y="36334"/>
                  <a:pt x="500401" y="29139"/>
                  <a:pt x="635698" y="0"/>
                </a:cubicBezTo>
                <a:cubicBezTo>
                  <a:pt x="783144" y="-32004"/>
                  <a:pt x="950843" y="-4485"/>
                  <a:pt x="1190244" y="0"/>
                </a:cubicBezTo>
                <a:cubicBezTo>
                  <a:pt x="1493739" y="37672"/>
                  <a:pt x="1683931" y="-5135"/>
                  <a:pt x="1947672" y="0"/>
                </a:cubicBezTo>
                <a:cubicBezTo>
                  <a:pt x="2231467" y="29157"/>
                  <a:pt x="2283780" y="-18583"/>
                  <a:pt x="2583370" y="0"/>
                </a:cubicBezTo>
                <a:cubicBezTo>
                  <a:pt x="2879743" y="13186"/>
                  <a:pt x="3001896" y="40538"/>
                  <a:pt x="3219069" y="0"/>
                </a:cubicBezTo>
                <a:cubicBezTo>
                  <a:pt x="3480307" y="-5034"/>
                  <a:pt x="3756341" y="17550"/>
                  <a:pt x="4057650" y="0"/>
                </a:cubicBezTo>
                <a:cubicBezTo>
                  <a:pt x="4056338" y="6441"/>
                  <a:pt x="4057679" y="13855"/>
                  <a:pt x="4057650" y="18288"/>
                </a:cubicBezTo>
                <a:cubicBezTo>
                  <a:pt x="3866391" y="15329"/>
                  <a:pt x="3683092" y="27213"/>
                  <a:pt x="3381375" y="18288"/>
                </a:cubicBezTo>
                <a:cubicBezTo>
                  <a:pt x="3077442" y="-31539"/>
                  <a:pt x="2959293" y="-5332"/>
                  <a:pt x="2826830" y="18288"/>
                </a:cubicBezTo>
                <a:cubicBezTo>
                  <a:pt x="2745586" y="53568"/>
                  <a:pt x="2366651" y="59392"/>
                  <a:pt x="2150555" y="18288"/>
                </a:cubicBezTo>
                <a:cubicBezTo>
                  <a:pt x="1889766" y="-17354"/>
                  <a:pt x="1744011" y="-22688"/>
                  <a:pt x="1474280" y="18288"/>
                </a:cubicBezTo>
                <a:cubicBezTo>
                  <a:pt x="1211536" y="22995"/>
                  <a:pt x="970196" y="35522"/>
                  <a:pt x="838581" y="18288"/>
                </a:cubicBezTo>
                <a:cubicBezTo>
                  <a:pt x="683899" y="-4450"/>
                  <a:pt x="224248" y="-42444"/>
                  <a:pt x="0" y="18288"/>
                </a:cubicBezTo>
                <a:cubicBezTo>
                  <a:pt x="821" y="10074"/>
                  <a:pt x="-92" y="8278"/>
                  <a:pt x="0" y="0"/>
                </a:cubicBezTo>
                <a:close/>
              </a:path>
              <a:path w="4057650" h="18288" fill="none" stroke="0" extrusionOk="0">
                <a:moveTo>
                  <a:pt x="0" y="0"/>
                </a:moveTo>
                <a:cubicBezTo>
                  <a:pt x="358409" y="-4652"/>
                  <a:pt x="486702" y="12101"/>
                  <a:pt x="757428" y="0"/>
                </a:cubicBezTo>
                <a:cubicBezTo>
                  <a:pt x="1022678" y="-8760"/>
                  <a:pt x="1108573" y="-4098"/>
                  <a:pt x="1474279" y="0"/>
                </a:cubicBezTo>
                <a:cubicBezTo>
                  <a:pt x="1819257" y="16644"/>
                  <a:pt x="1919656" y="-4532"/>
                  <a:pt x="2191131" y="0"/>
                </a:cubicBezTo>
                <a:cubicBezTo>
                  <a:pt x="2458468" y="10266"/>
                  <a:pt x="2618941" y="-8527"/>
                  <a:pt x="2745676" y="0"/>
                </a:cubicBezTo>
                <a:cubicBezTo>
                  <a:pt x="2931643" y="26136"/>
                  <a:pt x="3158142" y="-56944"/>
                  <a:pt x="3340798" y="0"/>
                </a:cubicBezTo>
                <a:cubicBezTo>
                  <a:pt x="3532039" y="10299"/>
                  <a:pt x="3748090" y="-3814"/>
                  <a:pt x="4057650" y="0"/>
                </a:cubicBezTo>
                <a:cubicBezTo>
                  <a:pt x="4057078" y="8167"/>
                  <a:pt x="4057287" y="15177"/>
                  <a:pt x="4057650" y="18288"/>
                </a:cubicBezTo>
                <a:cubicBezTo>
                  <a:pt x="3759943" y="49384"/>
                  <a:pt x="3655385" y="-7741"/>
                  <a:pt x="3381375" y="18288"/>
                </a:cubicBezTo>
                <a:cubicBezTo>
                  <a:pt x="3117080" y="48239"/>
                  <a:pt x="2965830" y="15751"/>
                  <a:pt x="2826830" y="18288"/>
                </a:cubicBezTo>
                <a:cubicBezTo>
                  <a:pt x="2719180" y="54573"/>
                  <a:pt x="2405341" y="28209"/>
                  <a:pt x="2272284" y="18288"/>
                </a:cubicBezTo>
                <a:cubicBezTo>
                  <a:pt x="2146521" y="42397"/>
                  <a:pt x="1920511" y="48303"/>
                  <a:pt x="1555432" y="18288"/>
                </a:cubicBezTo>
                <a:cubicBezTo>
                  <a:pt x="1341297" y="-10360"/>
                  <a:pt x="1185337" y="10858"/>
                  <a:pt x="960310" y="18288"/>
                </a:cubicBezTo>
                <a:cubicBezTo>
                  <a:pt x="797841" y="-27072"/>
                  <a:pt x="348704" y="-79830"/>
                  <a:pt x="0" y="18288"/>
                </a:cubicBezTo>
                <a:cubicBezTo>
                  <a:pt x="82" y="11116"/>
                  <a:pt x="515" y="669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4057650"/>
                      <a:gd name="connsiteY0" fmla="*/ 0 h 18288"/>
                      <a:gd name="connsiteX1" fmla="*/ 757428 w 4057650"/>
                      <a:gd name="connsiteY1" fmla="*/ 0 h 18288"/>
                      <a:gd name="connsiteX2" fmla="*/ 1474279 w 4057650"/>
                      <a:gd name="connsiteY2" fmla="*/ 0 h 18288"/>
                      <a:gd name="connsiteX3" fmla="*/ 2191131 w 4057650"/>
                      <a:gd name="connsiteY3" fmla="*/ 0 h 18288"/>
                      <a:gd name="connsiteX4" fmla="*/ 2745676 w 4057650"/>
                      <a:gd name="connsiteY4" fmla="*/ 0 h 18288"/>
                      <a:gd name="connsiteX5" fmla="*/ 3340798 w 4057650"/>
                      <a:gd name="connsiteY5" fmla="*/ 0 h 18288"/>
                      <a:gd name="connsiteX6" fmla="*/ 4057650 w 4057650"/>
                      <a:gd name="connsiteY6" fmla="*/ 0 h 18288"/>
                      <a:gd name="connsiteX7" fmla="*/ 4057650 w 4057650"/>
                      <a:gd name="connsiteY7" fmla="*/ 18288 h 18288"/>
                      <a:gd name="connsiteX8" fmla="*/ 3381375 w 4057650"/>
                      <a:gd name="connsiteY8" fmla="*/ 18288 h 18288"/>
                      <a:gd name="connsiteX9" fmla="*/ 2826830 w 4057650"/>
                      <a:gd name="connsiteY9" fmla="*/ 18288 h 18288"/>
                      <a:gd name="connsiteX10" fmla="*/ 2272284 w 4057650"/>
                      <a:gd name="connsiteY10" fmla="*/ 18288 h 18288"/>
                      <a:gd name="connsiteX11" fmla="*/ 1555432 w 4057650"/>
                      <a:gd name="connsiteY11" fmla="*/ 18288 h 18288"/>
                      <a:gd name="connsiteX12" fmla="*/ 960310 w 4057650"/>
                      <a:gd name="connsiteY12" fmla="*/ 18288 h 18288"/>
                      <a:gd name="connsiteX13" fmla="*/ 0 w 4057650"/>
                      <a:gd name="connsiteY13" fmla="*/ 18288 h 18288"/>
                      <a:gd name="connsiteX14" fmla="*/ 0 w 405765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57650" h="18288" fill="none" extrusionOk="0">
                        <a:moveTo>
                          <a:pt x="0" y="0"/>
                        </a:moveTo>
                        <a:cubicBezTo>
                          <a:pt x="371182" y="3227"/>
                          <a:pt x="494372" y="9222"/>
                          <a:pt x="757428" y="0"/>
                        </a:cubicBezTo>
                        <a:cubicBezTo>
                          <a:pt x="1020484" y="-9222"/>
                          <a:pt x="1116719" y="-4357"/>
                          <a:pt x="1474279" y="0"/>
                        </a:cubicBezTo>
                        <a:cubicBezTo>
                          <a:pt x="1831839" y="4357"/>
                          <a:pt x="1920973" y="-11809"/>
                          <a:pt x="2191131" y="0"/>
                        </a:cubicBezTo>
                        <a:cubicBezTo>
                          <a:pt x="2461289" y="11809"/>
                          <a:pt x="2589480" y="-22604"/>
                          <a:pt x="2745676" y="0"/>
                        </a:cubicBezTo>
                        <a:cubicBezTo>
                          <a:pt x="2901872" y="22604"/>
                          <a:pt x="3136452" y="-12306"/>
                          <a:pt x="3340798" y="0"/>
                        </a:cubicBezTo>
                        <a:cubicBezTo>
                          <a:pt x="3545144" y="12306"/>
                          <a:pt x="3766934" y="-21556"/>
                          <a:pt x="4057650" y="0"/>
                        </a:cubicBezTo>
                        <a:cubicBezTo>
                          <a:pt x="4057150" y="8855"/>
                          <a:pt x="4057759" y="14521"/>
                          <a:pt x="4057650" y="18288"/>
                        </a:cubicBezTo>
                        <a:cubicBezTo>
                          <a:pt x="3743404" y="40125"/>
                          <a:pt x="3625516" y="-14923"/>
                          <a:pt x="3381375" y="18288"/>
                        </a:cubicBezTo>
                        <a:cubicBezTo>
                          <a:pt x="3137235" y="51499"/>
                          <a:pt x="2946571" y="1"/>
                          <a:pt x="2826830" y="18288"/>
                        </a:cubicBezTo>
                        <a:cubicBezTo>
                          <a:pt x="2707090" y="36575"/>
                          <a:pt x="2402756" y="1432"/>
                          <a:pt x="2272284" y="18288"/>
                        </a:cubicBezTo>
                        <a:cubicBezTo>
                          <a:pt x="2141812" y="35144"/>
                          <a:pt x="1895935" y="18199"/>
                          <a:pt x="1555432" y="18288"/>
                        </a:cubicBezTo>
                        <a:cubicBezTo>
                          <a:pt x="1214929" y="18377"/>
                          <a:pt x="1103072" y="14503"/>
                          <a:pt x="960310" y="18288"/>
                        </a:cubicBezTo>
                        <a:cubicBezTo>
                          <a:pt x="817548" y="22073"/>
                          <a:pt x="402272" y="-29359"/>
                          <a:pt x="0" y="18288"/>
                        </a:cubicBezTo>
                        <a:cubicBezTo>
                          <a:pt x="683" y="12014"/>
                          <a:pt x="724" y="5908"/>
                          <a:pt x="0" y="0"/>
                        </a:cubicBezTo>
                        <a:close/>
                      </a:path>
                      <a:path w="4057650" h="18288" stroke="0" extrusionOk="0">
                        <a:moveTo>
                          <a:pt x="0" y="0"/>
                        </a:moveTo>
                        <a:cubicBezTo>
                          <a:pt x="248348" y="13145"/>
                          <a:pt x="486117" y="25042"/>
                          <a:pt x="635698" y="0"/>
                        </a:cubicBezTo>
                        <a:cubicBezTo>
                          <a:pt x="785279" y="-25042"/>
                          <a:pt x="917762" y="-5537"/>
                          <a:pt x="1190244" y="0"/>
                        </a:cubicBezTo>
                        <a:cubicBezTo>
                          <a:pt x="1462726" y="5537"/>
                          <a:pt x="1667120" y="-21232"/>
                          <a:pt x="1947672" y="0"/>
                        </a:cubicBezTo>
                        <a:cubicBezTo>
                          <a:pt x="2228224" y="21232"/>
                          <a:pt x="2280631" y="-21698"/>
                          <a:pt x="2583370" y="0"/>
                        </a:cubicBezTo>
                        <a:cubicBezTo>
                          <a:pt x="2886109" y="21698"/>
                          <a:pt x="3022941" y="19647"/>
                          <a:pt x="3219069" y="0"/>
                        </a:cubicBezTo>
                        <a:cubicBezTo>
                          <a:pt x="3415197" y="-19647"/>
                          <a:pt x="3747500" y="26991"/>
                          <a:pt x="4057650" y="0"/>
                        </a:cubicBezTo>
                        <a:cubicBezTo>
                          <a:pt x="4056752" y="7180"/>
                          <a:pt x="4057819" y="13790"/>
                          <a:pt x="4057650" y="18288"/>
                        </a:cubicBezTo>
                        <a:cubicBezTo>
                          <a:pt x="3865148" y="-3313"/>
                          <a:pt x="3702543" y="49468"/>
                          <a:pt x="3381375" y="18288"/>
                        </a:cubicBezTo>
                        <a:cubicBezTo>
                          <a:pt x="3060208" y="-12892"/>
                          <a:pt x="2956571" y="-8678"/>
                          <a:pt x="2826830" y="18288"/>
                        </a:cubicBezTo>
                        <a:cubicBezTo>
                          <a:pt x="2697089" y="45254"/>
                          <a:pt x="2411031" y="43154"/>
                          <a:pt x="2150555" y="18288"/>
                        </a:cubicBezTo>
                        <a:cubicBezTo>
                          <a:pt x="1890080" y="-6578"/>
                          <a:pt x="1741827" y="-615"/>
                          <a:pt x="1474280" y="18288"/>
                        </a:cubicBezTo>
                        <a:cubicBezTo>
                          <a:pt x="1206734" y="37191"/>
                          <a:pt x="998203" y="33335"/>
                          <a:pt x="838581" y="18288"/>
                        </a:cubicBezTo>
                        <a:cubicBezTo>
                          <a:pt x="678959" y="3241"/>
                          <a:pt x="187101" y="-13212"/>
                          <a:pt x="0" y="18288"/>
                        </a:cubicBezTo>
                        <a:cubicBezTo>
                          <a:pt x="571" y="10093"/>
                          <a:pt x="-125" y="840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700"/>
              <a:t>The Canon of the Bible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777" y="1677373"/>
            <a:ext cx="8140446" cy="18288"/>
          </a:xfrm>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 name="connsiteX0" fmla="*/ 0 w 8140446"/>
              <a:gd name="connsiteY0" fmla="*/ 0 h 18288"/>
              <a:gd name="connsiteX1" fmla="*/ 596966 w 8140446"/>
              <a:gd name="connsiteY1" fmla="*/ 0 h 18288"/>
              <a:gd name="connsiteX2" fmla="*/ 1031123 w 8140446"/>
              <a:gd name="connsiteY2" fmla="*/ 0 h 18288"/>
              <a:gd name="connsiteX3" fmla="*/ 1872303 w 8140446"/>
              <a:gd name="connsiteY3" fmla="*/ 0 h 18288"/>
              <a:gd name="connsiteX4" fmla="*/ 2469269 w 8140446"/>
              <a:gd name="connsiteY4" fmla="*/ 0 h 18288"/>
              <a:gd name="connsiteX5" fmla="*/ 3066235 w 8140446"/>
              <a:gd name="connsiteY5" fmla="*/ 0 h 18288"/>
              <a:gd name="connsiteX6" fmla="*/ 3907414 w 8140446"/>
              <a:gd name="connsiteY6" fmla="*/ 0 h 18288"/>
              <a:gd name="connsiteX7" fmla="*/ 4422976 w 8140446"/>
              <a:gd name="connsiteY7" fmla="*/ 0 h 18288"/>
              <a:gd name="connsiteX8" fmla="*/ 5264155 w 8140446"/>
              <a:gd name="connsiteY8" fmla="*/ 0 h 18288"/>
              <a:gd name="connsiteX9" fmla="*/ 6105335 w 8140446"/>
              <a:gd name="connsiteY9" fmla="*/ 0 h 18288"/>
              <a:gd name="connsiteX10" fmla="*/ 6783705 w 8140446"/>
              <a:gd name="connsiteY10" fmla="*/ 0 h 18288"/>
              <a:gd name="connsiteX11" fmla="*/ 8140446 w 8140446"/>
              <a:gd name="connsiteY11" fmla="*/ 0 h 18288"/>
              <a:gd name="connsiteX12" fmla="*/ 8140446 w 8140446"/>
              <a:gd name="connsiteY12" fmla="*/ 18288 h 18288"/>
              <a:gd name="connsiteX13" fmla="*/ 7706289 w 8140446"/>
              <a:gd name="connsiteY13" fmla="*/ 18288 h 18288"/>
              <a:gd name="connsiteX14" fmla="*/ 6865109 w 8140446"/>
              <a:gd name="connsiteY14" fmla="*/ 18288 h 18288"/>
              <a:gd name="connsiteX15" fmla="*/ 6349548 w 8140446"/>
              <a:gd name="connsiteY15" fmla="*/ 18288 h 18288"/>
              <a:gd name="connsiteX16" fmla="*/ 5671177 w 8140446"/>
              <a:gd name="connsiteY16" fmla="*/ 18288 h 18288"/>
              <a:gd name="connsiteX17" fmla="*/ 4829998 w 8140446"/>
              <a:gd name="connsiteY17" fmla="*/ 18288 h 18288"/>
              <a:gd name="connsiteX18" fmla="*/ 4151627 w 8140446"/>
              <a:gd name="connsiteY18" fmla="*/ 18288 h 18288"/>
              <a:gd name="connsiteX19" fmla="*/ 3717470 w 8140446"/>
              <a:gd name="connsiteY19" fmla="*/ 18288 h 18288"/>
              <a:gd name="connsiteX20" fmla="*/ 3201909 w 8140446"/>
              <a:gd name="connsiteY20" fmla="*/ 18288 h 18288"/>
              <a:gd name="connsiteX21" fmla="*/ 2360729 w 8140446"/>
              <a:gd name="connsiteY21" fmla="*/ 18288 h 18288"/>
              <a:gd name="connsiteX22" fmla="*/ 1682359 w 8140446"/>
              <a:gd name="connsiteY22" fmla="*/ 18288 h 18288"/>
              <a:gd name="connsiteX23" fmla="*/ 1166797 w 8140446"/>
              <a:gd name="connsiteY23" fmla="*/ 18288 h 18288"/>
              <a:gd name="connsiteX24" fmla="*/ 0 w 8140446"/>
              <a:gd name="connsiteY24" fmla="*/ 18288 h 18288"/>
              <a:gd name="connsiteX25" fmla="*/ 0 w 8140446"/>
              <a:gd name="connsiteY2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140446" h="18288" fill="none" extrusionOk="0">
                <a:moveTo>
                  <a:pt x="0" y="0"/>
                </a:moveTo>
                <a:cubicBezTo>
                  <a:pt x="87427" y="6231"/>
                  <a:pt x="309612" y="-26324"/>
                  <a:pt x="434157" y="0"/>
                </a:cubicBezTo>
                <a:cubicBezTo>
                  <a:pt x="536972" y="29330"/>
                  <a:pt x="959392" y="28619"/>
                  <a:pt x="1193932" y="0"/>
                </a:cubicBezTo>
                <a:cubicBezTo>
                  <a:pt x="1446097" y="13819"/>
                  <a:pt x="1471680" y="7203"/>
                  <a:pt x="1628089" y="0"/>
                </a:cubicBezTo>
                <a:cubicBezTo>
                  <a:pt x="1817415" y="4047"/>
                  <a:pt x="1949536" y="-59324"/>
                  <a:pt x="2225055" y="0"/>
                </a:cubicBezTo>
                <a:cubicBezTo>
                  <a:pt x="2520490" y="18365"/>
                  <a:pt x="2717469" y="18707"/>
                  <a:pt x="3066235" y="0"/>
                </a:cubicBezTo>
                <a:cubicBezTo>
                  <a:pt x="3437075" y="3751"/>
                  <a:pt x="3408347" y="31644"/>
                  <a:pt x="3744605" y="0"/>
                </a:cubicBezTo>
                <a:cubicBezTo>
                  <a:pt x="4097249" y="-11527"/>
                  <a:pt x="4249699" y="-32555"/>
                  <a:pt x="4504380" y="0"/>
                </a:cubicBezTo>
                <a:cubicBezTo>
                  <a:pt x="4737570" y="17980"/>
                  <a:pt x="4877497" y="1006"/>
                  <a:pt x="5101346" y="0"/>
                </a:cubicBezTo>
                <a:cubicBezTo>
                  <a:pt x="5359305" y="-15330"/>
                  <a:pt x="5447195" y="7257"/>
                  <a:pt x="5779717" y="0"/>
                </a:cubicBezTo>
                <a:cubicBezTo>
                  <a:pt x="6090019" y="-17621"/>
                  <a:pt x="6273151" y="4279"/>
                  <a:pt x="6620896" y="0"/>
                </a:cubicBezTo>
                <a:cubicBezTo>
                  <a:pt x="6968586" y="34056"/>
                  <a:pt x="6990073" y="23587"/>
                  <a:pt x="7136458" y="0"/>
                </a:cubicBezTo>
                <a:cubicBezTo>
                  <a:pt x="7320575" y="20480"/>
                  <a:pt x="7847401" y="-6173"/>
                  <a:pt x="8140446" y="0"/>
                </a:cubicBezTo>
                <a:cubicBezTo>
                  <a:pt x="8139878" y="7862"/>
                  <a:pt x="8140227" y="13269"/>
                  <a:pt x="8140446" y="18288"/>
                </a:cubicBezTo>
                <a:cubicBezTo>
                  <a:pt x="7908069" y="-20636"/>
                  <a:pt x="7683037" y="21977"/>
                  <a:pt x="7543480" y="18288"/>
                </a:cubicBezTo>
                <a:cubicBezTo>
                  <a:pt x="7393752" y="10050"/>
                  <a:pt x="7221032" y="-3229"/>
                  <a:pt x="7109323" y="18288"/>
                </a:cubicBezTo>
                <a:cubicBezTo>
                  <a:pt x="7015297" y="22483"/>
                  <a:pt x="6599332" y="40899"/>
                  <a:pt x="6430952" y="18288"/>
                </a:cubicBezTo>
                <a:cubicBezTo>
                  <a:pt x="6292915" y="-34150"/>
                  <a:pt x="6142305" y="21507"/>
                  <a:pt x="5915391" y="18288"/>
                </a:cubicBezTo>
                <a:cubicBezTo>
                  <a:pt x="5682725" y="47843"/>
                  <a:pt x="5440566" y="31420"/>
                  <a:pt x="5237020" y="18288"/>
                </a:cubicBezTo>
                <a:cubicBezTo>
                  <a:pt x="5046456" y="10577"/>
                  <a:pt x="4706449" y="51976"/>
                  <a:pt x="4558650" y="18288"/>
                </a:cubicBezTo>
                <a:cubicBezTo>
                  <a:pt x="4361396" y="-987"/>
                  <a:pt x="4145362" y="-22303"/>
                  <a:pt x="3880279" y="18288"/>
                </a:cubicBezTo>
                <a:cubicBezTo>
                  <a:pt x="3610716" y="25411"/>
                  <a:pt x="3472690" y="4008"/>
                  <a:pt x="3201909" y="18288"/>
                </a:cubicBezTo>
                <a:cubicBezTo>
                  <a:pt x="2913595" y="35097"/>
                  <a:pt x="2753317" y="-1149"/>
                  <a:pt x="2604943" y="18288"/>
                </a:cubicBezTo>
                <a:cubicBezTo>
                  <a:pt x="2450130" y="36989"/>
                  <a:pt x="1974183" y="40159"/>
                  <a:pt x="1845168" y="18288"/>
                </a:cubicBezTo>
                <a:cubicBezTo>
                  <a:pt x="1677929" y="220"/>
                  <a:pt x="1378098" y="-772"/>
                  <a:pt x="1166797" y="18288"/>
                </a:cubicBezTo>
                <a:cubicBezTo>
                  <a:pt x="921150" y="53277"/>
                  <a:pt x="327457" y="47297"/>
                  <a:pt x="0" y="18288"/>
                </a:cubicBezTo>
                <a:cubicBezTo>
                  <a:pt x="-589" y="13471"/>
                  <a:pt x="-474" y="7409"/>
                  <a:pt x="0" y="0"/>
                </a:cubicBezTo>
                <a:close/>
              </a:path>
              <a:path w="8140446" h="18288" stroke="0" extrusionOk="0">
                <a:moveTo>
                  <a:pt x="0" y="0"/>
                </a:moveTo>
                <a:cubicBezTo>
                  <a:pt x="136968" y="-25482"/>
                  <a:pt x="379786" y="11224"/>
                  <a:pt x="596966" y="0"/>
                </a:cubicBezTo>
                <a:cubicBezTo>
                  <a:pt x="815878" y="-21223"/>
                  <a:pt x="832062" y="11868"/>
                  <a:pt x="1031123" y="0"/>
                </a:cubicBezTo>
                <a:cubicBezTo>
                  <a:pt x="1256800" y="-30738"/>
                  <a:pt x="1658090" y="-20345"/>
                  <a:pt x="1872303" y="0"/>
                </a:cubicBezTo>
                <a:cubicBezTo>
                  <a:pt x="2115604" y="28431"/>
                  <a:pt x="2277865" y="-40642"/>
                  <a:pt x="2469269" y="0"/>
                </a:cubicBezTo>
                <a:cubicBezTo>
                  <a:pt x="2679731" y="25919"/>
                  <a:pt x="2788602" y="-6498"/>
                  <a:pt x="3066235" y="0"/>
                </a:cubicBezTo>
                <a:cubicBezTo>
                  <a:pt x="3325663" y="-14487"/>
                  <a:pt x="3706561" y="67517"/>
                  <a:pt x="3907414" y="0"/>
                </a:cubicBezTo>
                <a:cubicBezTo>
                  <a:pt x="4127229" y="-37113"/>
                  <a:pt x="4179037" y="-8167"/>
                  <a:pt x="4422976" y="0"/>
                </a:cubicBezTo>
                <a:cubicBezTo>
                  <a:pt x="4683575" y="-28486"/>
                  <a:pt x="5055803" y="-13799"/>
                  <a:pt x="5264155" y="0"/>
                </a:cubicBezTo>
                <a:cubicBezTo>
                  <a:pt x="5513566" y="14315"/>
                  <a:pt x="5735215" y="2768"/>
                  <a:pt x="6105335" y="0"/>
                </a:cubicBezTo>
                <a:cubicBezTo>
                  <a:pt x="6510913" y="-12587"/>
                  <a:pt x="6456171" y="3247"/>
                  <a:pt x="6783705" y="0"/>
                </a:cubicBezTo>
                <a:cubicBezTo>
                  <a:pt x="7057099" y="-15461"/>
                  <a:pt x="7592067" y="5384"/>
                  <a:pt x="8140446" y="0"/>
                </a:cubicBezTo>
                <a:cubicBezTo>
                  <a:pt x="8140452" y="8597"/>
                  <a:pt x="8141122" y="9732"/>
                  <a:pt x="8140446" y="18288"/>
                </a:cubicBezTo>
                <a:cubicBezTo>
                  <a:pt x="7961834" y="8406"/>
                  <a:pt x="7874097" y="10350"/>
                  <a:pt x="7706289" y="18288"/>
                </a:cubicBezTo>
                <a:cubicBezTo>
                  <a:pt x="7582508" y="-14920"/>
                  <a:pt x="7179551" y="-33111"/>
                  <a:pt x="6865109" y="18288"/>
                </a:cubicBezTo>
                <a:cubicBezTo>
                  <a:pt x="6583382" y="24117"/>
                  <a:pt x="6525821" y="36696"/>
                  <a:pt x="6349548" y="18288"/>
                </a:cubicBezTo>
                <a:cubicBezTo>
                  <a:pt x="6209953" y="10881"/>
                  <a:pt x="5959707" y="-47828"/>
                  <a:pt x="5671177" y="18288"/>
                </a:cubicBezTo>
                <a:cubicBezTo>
                  <a:pt x="5387744" y="29809"/>
                  <a:pt x="5228514" y="101507"/>
                  <a:pt x="4829998" y="18288"/>
                </a:cubicBezTo>
                <a:cubicBezTo>
                  <a:pt x="4415646" y="-28596"/>
                  <a:pt x="4343809" y="28954"/>
                  <a:pt x="4151627" y="18288"/>
                </a:cubicBezTo>
                <a:cubicBezTo>
                  <a:pt x="3950673" y="-9796"/>
                  <a:pt x="3879947" y="41143"/>
                  <a:pt x="3717470" y="18288"/>
                </a:cubicBezTo>
                <a:cubicBezTo>
                  <a:pt x="3558660" y="10110"/>
                  <a:pt x="3468854" y="29375"/>
                  <a:pt x="3201909" y="18288"/>
                </a:cubicBezTo>
                <a:cubicBezTo>
                  <a:pt x="2965673" y="10505"/>
                  <a:pt x="2568327" y="22116"/>
                  <a:pt x="2360729" y="18288"/>
                </a:cubicBezTo>
                <a:cubicBezTo>
                  <a:pt x="2171885" y="49144"/>
                  <a:pt x="1923258" y="16020"/>
                  <a:pt x="1682359" y="18288"/>
                </a:cubicBezTo>
                <a:cubicBezTo>
                  <a:pt x="1430698" y="-2378"/>
                  <a:pt x="1324229" y="-1751"/>
                  <a:pt x="1166797" y="18288"/>
                </a:cubicBezTo>
                <a:cubicBezTo>
                  <a:pt x="1001390" y="41795"/>
                  <a:pt x="324313" y="57964"/>
                  <a:pt x="0" y="18288"/>
                </a:cubicBezTo>
                <a:cubicBezTo>
                  <a:pt x="285" y="13135"/>
                  <a:pt x="532" y="5956"/>
                  <a:pt x="0" y="0"/>
                </a:cubicBezTo>
                <a:close/>
              </a:path>
              <a:path w="8140446" h="18288" fill="none" stroke="0" extrusionOk="0">
                <a:moveTo>
                  <a:pt x="0" y="0"/>
                </a:moveTo>
                <a:cubicBezTo>
                  <a:pt x="69532" y="-6557"/>
                  <a:pt x="264219" y="3919"/>
                  <a:pt x="434157" y="0"/>
                </a:cubicBezTo>
                <a:cubicBezTo>
                  <a:pt x="600013" y="9090"/>
                  <a:pt x="921449" y="-13478"/>
                  <a:pt x="1193932" y="0"/>
                </a:cubicBezTo>
                <a:cubicBezTo>
                  <a:pt x="1443592" y="14844"/>
                  <a:pt x="1471188" y="10722"/>
                  <a:pt x="1628089" y="0"/>
                </a:cubicBezTo>
                <a:cubicBezTo>
                  <a:pt x="1750006" y="-24149"/>
                  <a:pt x="1967480" y="-14904"/>
                  <a:pt x="2225055" y="0"/>
                </a:cubicBezTo>
                <a:cubicBezTo>
                  <a:pt x="2503918" y="19247"/>
                  <a:pt x="2709263" y="-16351"/>
                  <a:pt x="3066235" y="0"/>
                </a:cubicBezTo>
                <a:cubicBezTo>
                  <a:pt x="3429723" y="-1627"/>
                  <a:pt x="3399401" y="30976"/>
                  <a:pt x="3744605" y="0"/>
                </a:cubicBezTo>
                <a:cubicBezTo>
                  <a:pt x="4081920" y="-40602"/>
                  <a:pt x="4258272" y="-2441"/>
                  <a:pt x="4504380" y="0"/>
                </a:cubicBezTo>
                <a:cubicBezTo>
                  <a:pt x="4760039" y="21121"/>
                  <a:pt x="4866555" y="-1351"/>
                  <a:pt x="5101346" y="0"/>
                </a:cubicBezTo>
                <a:cubicBezTo>
                  <a:pt x="5336279" y="1859"/>
                  <a:pt x="5465100" y="30801"/>
                  <a:pt x="5779717" y="0"/>
                </a:cubicBezTo>
                <a:cubicBezTo>
                  <a:pt x="6117018" y="-2879"/>
                  <a:pt x="6273497" y="-5002"/>
                  <a:pt x="6620896" y="0"/>
                </a:cubicBezTo>
                <a:cubicBezTo>
                  <a:pt x="6972306" y="38666"/>
                  <a:pt x="6992056" y="28334"/>
                  <a:pt x="7136458" y="0"/>
                </a:cubicBezTo>
                <a:cubicBezTo>
                  <a:pt x="7325567" y="-61201"/>
                  <a:pt x="7766555" y="-88399"/>
                  <a:pt x="8140446" y="0"/>
                </a:cubicBezTo>
                <a:cubicBezTo>
                  <a:pt x="8140031" y="7748"/>
                  <a:pt x="8139515" y="13015"/>
                  <a:pt x="8140446" y="18288"/>
                </a:cubicBezTo>
                <a:cubicBezTo>
                  <a:pt x="7892673" y="-4012"/>
                  <a:pt x="7668025" y="650"/>
                  <a:pt x="7543480" y="18288"/>
                </a:cubicBezTo>
                <a:cubicBezTo>
                  <a:pt x="7406710" y="-3467"/>
                  <a:pt x="7207646" y="8893"/>
                  <a:pt x="7109323" y="18288"/>
                </a:cubicBezTo>
                <a:cubicBezTo>
                  <a:pt x="6993037" y="49011"/>
                  <a:pt x="6598723" y="59405"/>
                  <a:pt x="6430952" y="18288"/>
                </a:cubicBezTo>
                <a:cubicBezTo>
                  <a:pt x="6284771" y="15315"/>
                  <a:pt x="6162730" y="20350"/>
                  <a:pt x="5915391" y="18288"/>
                </a:cubicBezTo>
                <a:cubicBezTo>
                  <a:pt x="5684668" y="13603"/>
                  <a:pt x="5422852" y="53618"/>
                  <a:pt x="5237020" y="18288"/>
                </a:cubicBezTo>
                <a:cubicBezTo>
                  <a:pt x="5035482" y="26296"/>
                  <a:pt x="4719808" y="55145"/>
                  <a:pt x="4558650" y="18288"/>
                </a:cubicBezTo>
                <a:cubicBezTo>
                  <a:pt x="4375169" y="-35587"/>
                  <a:pt x="4137553" y="12086"/>
                  <a:pt x="3880279" y="18288"/>
                </a:cubicBezTo>
                <a:cubicBezTo>
                  <a:pt x="3624533" y="32648"/>
                  <a:pt x="3467387" y="6480"/>
                  <a:pt x="3201909" y="18288"/>
                </a:cubicBezTo>
                <a:cubicBezTo>
                  <a:pt x="2918126" y="73342"/>
                  <a:pt x="2717830" y="-17156"/>
                  <a:pt x="2604943" y="18288"/>
                </a:cubicBezTo>
                <a:cubicBezTo>
                  <a:pt x="2496133" y="44525"/>
                  <a:pt x="2003915" y="18254"/>
                  <a:pt x="1845168" y="18288"/>
                </a:cubicBezTo>
                <a:cubicBezTo>
                  <a:pt x="1694518" y="14989"/>
                  <a:pt x="1344959" y="44188"/>
                  <a:pt x="1166797" y="18288"/>
                </a:cubicBezTo>
                <a:cubicBezTo>
                  <a:pt x="935925" y="69451"/>
                  <a:pt x="319712" y="-63972"/>
                  <a:pt x="0" y="18288"/>
                </a:cubicBezTo>
                <a:cubicBezTo>
                  <a:pt x="1307" y="12414"/>
                  <a:pt x="-32" y="57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140446" h="18288" fill="none" extrusionOk="0">
                        <a:moveTo>
                          <a:pt x="0" y="0"/>
                        </a:moveTo>
                        <a:cubicBezTo>
                          <a:pt x="94920" y="9103"/>
                          <a:pt x="287892" y="-4966"/>
                          <a:pt x="434157" y="0"/>
                        </a:cubicBezTo>
                        <a:cubicBezTo>
                          <a:pt x="580422" y="4966"/>
                          <a:pt x="943595" y="-14182"/>
                          <a:pt x="1193932" y="0"/>
                        </a:cubicBezTo>
                        <a:cubicBezTo>
                          <a:pt x="1444270" y="14182"/>
                          <a:pt x="1472129" y="5523"/>
                          <a:pt x="1628089" y="0"/>
                        </a:cubicBezTo>
                        <a:cubicBezTo>
                          <a:pt x="1784049" y="-5523"/>
                          <a:pt x="1962419" y="-17322"/>
                          <a:pt x="2225055" y="0"/>
                        </a:cubicBezTo>
                        <a:cubicBezTo>
                          <a:pt x="2487691" y="17322"/>
                          <a:pt x="2700681" y="1311"/>
                          <a:pt x="3066235" y="0"/>
                        </a:cubicBezTo>
                        <a:cubicBezTo>
                          <a:pt x="3431789" y="-1311"/>
                          <a:pt x="3405662" y="25081"/>
                          <a:pt x="3744605" y="0"/>
                        </a:cubicBezTo>
                        <a:cubicBezTo>
                          <a:pt x="4083548" y="-25081"/>
                          <a:pt x="4265111" y="-11945"/>
                          <a:pt x="4504380" y="0"/>
                        </a:cubicBezTo>
                        <a:cubicBezTo>
                          <a:pt x="4743649" y="11945"/>
                          <a:pt x="4860394" y="-2832"/>
                          <a:pt x="5101346" y="0"/>
                        </a:cubicBezTo>
                        <a:cubicBezTo>
                          <a:pt x="5342298" y="2832"/>
                          <a:pt x="5456387" y="23676"/>
                          <a:pt x="5779717" y="0"/>
                        </a:cubicBezTo>
                        <a:cubicBezTo>
                          <a:pt x="6103047" y="-23676"/>
                          <a:pt x="6270379" y="-37291"/>
                          <a:pt x="6620896" y="0"/>
                        </a:cubicBezTo>
                        <a:cubicBezTo>
                          <a:pt x="6971413" y="37291"/>
                          <a:pt x="6989068" y="24674"/>
                          <a:pt x="7136458" y="0"/>
                        </a:cubicBezTo>
                        <a:cubicBezTo>
                          <a:pt x="7283848" y="-24674"/>
                          <a:pt x="7752532" y="-22436"/>
                          <a:pt x="8140446" y="0"/>
                        </a:cubicBezTo>
                        <a:cubicBezTo>
                          <a:pt x="8140314" y="7702"/>
                          <a:pt x="8140234" y="13511"/>
                          <a:pt x="8140446" y="18288"/>
                        </a:cubicBezTo>
                        <a:cubicBezTo>
                          <a:pt x="7906329" y="-3043"/>
                          <a:pt x="7681180" y="27465"/>
                          <a:pt x="7543480" y="18288"/>
                        </a:cubicBezTo>
                        <a:cubicBezTo>
                          <a:pt x="7405780" y="9111"/>
                          <a:pt x="7216607" y="3660"/>
                          <a:pt x="7109323" y="18288"/>
                        </a:cubicBezTo>
                        <a:cubicBezTo>
                          <a:pt x="7002039" y="32916"/>
                          <a:pt x="6576231" y="42692"/>
                          <a:pt x="6430952" y="18288"/>
                        </a:cubicBezTo>
                        <a:cubicBezTo>
                          <a:pt x="6285673" y="-6116"/>
                          <a:pt x="6138840" y="34521"/>
                          <a:pt x="5915391" y="18288"/>
                        </a:cubicBezTo>
                        <a:cubicBezTo>
                          <a:pt x="5691942" y="2055"/>
                          <a:pt x="5459460" y="51666"/>
                          <a:pt x="5237020" y="18288"/>
                        </a:cubicBezTo>
                        <a:cubicBezTo>
                          <a:pt x="5014580" y="-15090"/>
                          <a:pt x="4747677" y="40449"/>
                          <a:pt x="4558650" y="18288"/>
                        </a:cubicBezTo>
                        <a:cubicBezTo>
                          <a:pt x="4369623" y="-3873"/>
                          <a:pt x="4146061" y="12568"/>
                          <a:pt x="3880279" y="18288"/>
                        </a:cubicBezTo>
                        <a:cubicBezTo>
                          <a:pt x="3614497" y="24008"/>
                          <a:pt x="3473808" y="-12908"/>
                          <a:pt x="3201909" y="18288"/>
                        </a:cubicBezTo>
                        <a:cubicBezTo>
                          <a:pt x="2930010" y="49484"/>
                          <a:pt x="2728175" y="-3430"/>
                          <a:pt x="2604943" y="18288"/>
                        </a:cubicBezTo>
                        <a:cubicBezTo>
                          <a:pt x="2481711" y="40006"/>
                          <a:pt x="2004334" y="26952"/>
                          <a:pt x="1845168" y="18288"/>
                        </a:cubicBezTo>
                        <a:cubicBezTo>
                          <a:pt x="1686003" y="9624"/>
                          <a:pt x="1375070" y="37580"/>
                          <a:pt x="1166797" y="18288"/>
                        </a:cubicBezTo>
                        <a:cubicBezTo>
                          <a:pt x="958524" y="-1004"/>
                          <a:pt x="342846" y="8880"/>
                          <a:pt x="0" y="18288"/>
                        </a:cubicBezTo>
                        <a:cubicBezTo>
                          <a:pt x="129" y="13298"/>
                          <a:pt x="-675" y="6857"/>
                          <a:pt x="0" y="0"/>
                        </a:cubicBezTo>
                        <a:close/>
                      </a:path>
                      <a:path w="8140446" h="18288" stroke="0" extrusionOk="0">
                        <a:moveTo>
                          <a:pt x="0" y="0"/>
                        </a:moveTo>
                        <a:cubicBezTo>
                          <a:pt x="142435" y="-24533"/>
                          <a:pt x="380026" y="17447"/>
                          <a:pt x="596966" y="0"/>
                        </a:cubicBezTo>
                        <a:cubicBezTo>
                          <a:pt x="813906" y="-17447"/>
                          <a:pt x="830530" y="13462"/>
                          <a:pt x="1031123" y="0"/>
                        </a:cubicBezTo>
                        <a:cubicBezTo>
                          <a:pt x="1231716" y="-13462"/>
                          <a:pt x="1634038" y="0"/>
                          <a:pt x="1872303" y="0"/>
                        </a:cubicBezTo>
                        <a:cubicBezTo>
                          <a:pt x="2110568" y="0"/>
                          <a:pt x="2261934" y="-25727"/>
                          <a:pt x="2469269" y="0"/>
                        </a:cubicBezTo>
                        <a:cubicBezTo>
                          <a:pt x="2676604" y="25727"/>
                          <a:pt x="2790440" y="16284"/>
                          <a:pt x="3066235" y="0"/>
                        </a:cubicBezTo>
                        <a:cubicBezTo>
                          <a:pt x="3342030" y="-16284"/>
                          <a:pt x="3685603" y="41976"/>
                          <a:pt x="3907414" y="0"/>
                        </a:cubicBezTo>
                        <a:cubicBezTo>
                          <a:pt x="4129225" y="-41976"/>
                          <a:pt x="4177416" y="-7598"/>
                          <a:pt x="4422976" y="0"/>
                        </a:cubicBezTo>
                        <a:cubicBezTo>
                          <a:pt x="4668536" y="7598"/>
                          <a:pt x="5023499" y="-28058"/>
                          <a:pt x="5264155" y="0"/>
                        </a:cubicBezTo>
                        <a:cubicBezTo>
                          <a:pt x="5504811" y="28058"/>
                          <a:pt x="5703675" y="13288"/>
                          <a:pt x="6105335" y="0"/>
                        </a:cubicBezTo>
                        <a:cubicBezTo>
                          <a:pt x="6506995" y="-13288"/>
                          <a:pt x="6455516" y="-5124"/>
                          <a:pt x="6783705" y="0"/>
                        </a:cubicBezTo>
                        <a:cubicBezTo>
                          <a:pt x="7111894" y="5124"/>
                          <a:pt x="7512856" y="10604"/>
                          <a:pt x="8140446" y="0"/>
                        </a:cubicBezTo>
                        <a:cubicBezTo>
                          <a:pt x="8140458" y="8833"/>
                          <a:pt x="8140986" y="9830"/>
                          <a:pt x="8140446" y="18288"/>
                        </a:cubicBezTo>
                        <a:cubicBezTo>
                          <a:pt x="7959314" y="3345"/>
                          <a:pt x="7870113" y="10437"/>
                          <a:pt x="7706289" y="18288"/>
                        </a:cubicBezTo>
                        <a:cubicBezTo>
                          <a:pt x="7542465" y="26139"/>
                          <a:pt x="7157940" y="17482"/>
                          <a:pt x="6865109" y="18288"/>
                        </a:cubicBezTo>
                        <a:cubicBezTo>
                          <a:pt x="6572278" y="19094"/>
                          <a:pt x="6524256" y="38051"/>
                          <a:pt x="6349548" y="18288"/>
                        </a:cubicBezTo>
                        <a:cubicBezTo>
                          <a:pt x="6174840" y="-1475"/>
                          <a:pt x="5951624" y="174"/>
                          <a:pt x="5671177" y="18288"/>
                        </a:cubicBezTo>
                        <a:cubicBezTo>
                          <a:pt x="5390730" y="36402"/>
                          <a:pt x="5222992" y="60058"/>
                          <a:pt x="4829998" y="18288"/>
                        </a:cubicBezTo>
                        <a:cubicBezTo>
                          <a:pt x="4437004" y="-23482"/>
                          <a:pt x="4344181" y="39087"/>
                          <a:pt x="4151627" y="18288"/>
                        </a:cubicBezTo>
                        <a:cubicBezTo>
                          <a:pt x="3959073" y="-2511"/>
                          <a:pt x="3886970" y="32875"/>
                          <a:pt x="3717470" y="18288"/>
                        </a:cubicBezTo>
                        <a:cubicBezTo>
                          <a:pt x="3547970" y="3701"/>
                          <a:pt x="3451521" y="31872"/>
                          <a:pt x="3201909" y="18288"/>
                        </a:cubicBezTo>
                        <a:cubicBezTo>
                          <a:pt x="2952297" y="4704"/>
                          <a:pt x="2543413" y="6029"/>
                          <a:pt x="2360729" y="18288"/>
                        </a:cubicBezTo>
                        <a:cubicBezTo>
                          <a:pt x="2178045" y="30547"/>
                          <a:pt x="1906056" y="25847"/>
                          <a:pt x="1682359" y="18288"/>
                        </a:cubicBezTo>
                        <a:cubicBezTo>
                          <a:pt x="1458662" y="10730"/>
                          <a:pt x="1330405" y="8046"/>
                          <a:pt x="1166797" y="18288"/>
                        </a:cubicBezTo>
                        <a:cubicBezTo>
                          <a:pt x="1003189" y="28530"/>
                          <a:pt x="278098" y="19533"/>
                          <a:pt x="0" y="18288"/>
                        </a:cubicBezTo>
                        <a:cubicBezTo>
                          <a:pt x="74" y="14054"/>
                          <a:pt x="-46" y="699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220717" y="1929384"/>
            <a:ext cx="8781393" cy="4928616"/>
          </a:xfrm>
        </p:spPr>
        <p:txBody>
          <a:bodyPr>
            <a:normAutofit/>
          </a:bodyPr>
          <a:lstStyle/>
          <a:p>
            <a:pPr>
              <a:lnSpc>
                <a:spcPct val="90000"/>
              </a:lnSpc>
              <a:buNone/>
            </a:pPr>
            <a:r>
              <a:rPr lang="en-US" sz="2000" b="1" dirty="0" err="1"/>
              <a:t>can·on</a:t>
            </a:r>
            <a:endParaRPr lang="en-US" sz="2000" b="1" dirty="0"/>
          </a:p>
          <a:p>
            <a:pPr>
              <a:lnSpc>
                <a:spcPct val="90000"/>
              </a:lnSpc>
              <a:buNone/>
            </a:pPr>
            <a:r>
              <a:rPr lang="en-US" sz="2000" i="1" dirty="0"/>
              <a:t>noun</a:t>
            </a:r>
            <a:r>
              <a:rPr lang="en-US" sz="2000" dirty="0"/>
              <a:t> \ˈka-</a:t>
            </a:r>
            <a:r>
              <a:rPr lang="en-US" sz="2000" dirty="0" err="1"/>
              <a:t>nən</a:t>
            </a:r>
            <a:r>
              <a:rPr lang="en-US" sz="2000" dirty="0"/>
              <a:t>\</a:t>
            </a:r>
          </a:p>
          <a:p>
            <a:pPr>
              <a:lnSpc>
                <a:spcPct val="90000"/>
              </a:lnSpc>
              <a:buNone/>
            </a:pPr>
            <a:r>
              <a:rPr lang="en-US" sz="2000" b="1" dirty="0"/>
              <a:t>Definition of </a:t>
            </a:r>
            <a:r>
              <a:rPr lang="en-US" sz="2000" b="1" i="1" dirty="0"/>
              <a:t>CANON</a:t>
            </a:r>
            <a:endParaRPr lang="en-US" sz="2000" b="1" dirty="0"/>
          </a:p>
          <a:p>
            <a:pPr>
              <a:lnSpc>
                <a:spcPct val="90000"/>
              </a:lnSpc>
              <a:buNone/>
            </a:pPr>
            <a:r>
              <a:rPr lang="en-US" sz="2000" dirty="0"/>
              <a:t>1 </a:t>
            </a:r>
            <a:r>
              <a:rPr lang="en-US" sz="2000" i="1" dirty="0"/>
              <a:t>a</a:t>
            </a:r>
            <a:r>
              <a:rPr lang="en-US" sz="2000" dirty="0"/>
              <a:t> </a:t>
            </a:r>
            <a:r>
              <a:rPr lang="en-US" sz="2000" b="1" dirty="0"/>
              <a:t>:</a:t>
            </a:r>
            <a:r>
              <a:rPr lang="en-US" sz="2000" dirty="0"/>
              <a:t> a regulation or dogma decreed by a church council </a:t>
            </a:r>
            <a:r>
              <a:rPr lang="en-US" sz="2000" i="1" dirty="0"/>
              <a:t>b</a:t>
            </a:r>
            <a:r>
              <a:rPr lang="en-US" sz="2000" dirty="0"/>
              <a:t> </a:t>
            </a:r>
            <a:r>
              <a:rPr lang="en-US" sz="2000" b="1" dirty="0"/>
              <a:t>:</a:t>
            </a:r>
            <a:r>
              <a:rPr lang="en-US" sz="2000" dirty="0"/>
              <a:t> a provision of canon law </a:t>
            </a:r>
          </a:p>
          <a:p>
            <a:pPr>
              <a:lnSpc>
                <a:spcPct val="90000"/>
              </a:lnSpc>
              <a:buNone/>
            </a:pPr>
            <a:r>
              <a:rPr lang="en-US" sz="2000" dirty="0"/>
              <a:t>2 [Middle English, from Anglo-French, from Late Latin, from Latin, model] </a:t>
            </a:r>
            <a:r>
              <a:rPr lang="en-US" sz="2000" b="1" dirty="0"/>
              <a:t>:</a:t>
            </a:r>
            <a:r>
              <a:rPr lang="en-US" sz="2000" dirty="0"/>
              <a:t> the most solemn and unvarying part of the Mass including the consecration of the bread and wine </a:t>
            </a:r>
          </a:p>
          <a:p>
            <a:pPr>
              <a:lnSpc>
                <a:spcPct val="90000"/>
              </a:lnSpc>
              <a:buNone/>
            </a:pPr>
            <a:r>
              <a:rPr lang="en-US" sz="2000" dirty="0"/>
              <a:t>3 [Middle English, from Late Latin, from Latin, standard] </a:t>
            </a:r>
            <a:r>
              <a:rPr lang="en-US" sz="2000" i="1" dirty="0"/>
              <a:t>a</a:t>
            </a:r>
            <a:r>
              <a:rPr lang="en-US" sz="2000" dirty="0"/>
              <a:t> </a:t>
            </a:r>
            <a:r>
              <a:rPr lang="en-US" sz="2000" b="1" dirty="0"/>
              <a:t>:</a:t>
            </a:r>
            <a:r>
              <a:rPr lang="en-US" sz="2000" dirty="0"/>
              <a:t> an authoritative list of books accepted as Holy Scripture </a:t>
            </a:r>
            <a:r>
              <a:rPr lang="en-US" sz="2000" i="1" dirty="0"/>
              <a:t>b</a:t>
            </a:r>
            <a:r>
              <a:rPr lang="en-US" sz="2000" dirty="0"/>
              <a:t> </a:t>
            </a:r>
            <a:r>
              <a:rPr lang="en-US" sz="2000" b="1" dirty="0"/>
              <a:t>:</a:t>
            </a:r>
            <a:r>
              <a:rPr lang="en-US" sz="2000" dirty="0"/>
              <a:t> the authentic works of a writer </a:t>
            </a:r>
            <a:r>
              <a:rPr lang="en-US" sz="2000" i="1" dirty="0"/>
              <a:t>c</a:t>
            </a:r>
            <a:r>
              <a:rPr lang="en-US" sz="2000" dirty="0"/>
              <a:t> </a:t>
            </a:r>
            <a:r>
              <a:rPr lang="en-US" sz="2000" b="1" dirty="0"/>
              <a:t>:</a:t>
            </a:r>
            <a:r>
              <a:rPr lang="en-US" sz="2000" dirty="0"/>
              <a:t> a sanctioned or accepted group or body of related works &lt;the </a:t>
            </a:r>
            <a:r>
              <a:rPr lang="en-US" sz="2000" i="1" dirty="0"/>
              <a:t>canon</a:t>
            </a:r>
            <a:r>
              <a:rPr lang="en-US" sz="2000" dirty="0"/>
              <a:t> of great literature&gt; </a:t>
            </a:r>
          </a:p>
          <a:p>
            <a:pPr>
              <a:lnSpc>
                <a:spcPct val="90000"/>
              </a:lnSpc>
              <a:buNone/>
            </a:pPr>
            <a:r>
              <a:rPr lang="en-US" sz="2000" dirty="0"/>
              <a:t>4 </a:t>
            </a:r>
            <a:r>
              <a:rPr lang="en-US" sz="2000" i="1" dirty="0"/>
              <a:t>a</a:t>
            </a:r>
            <a:r>
              <a:rPr lang="en-US" sz="2000" dirty="0"/>
              <a:t> </a:t>
            </a:r>
            <a:r>
              <a:rPr lang="en-US" sz="2000" b="1" dirty="0"/>
              <a:t>:</a:t>
            </a:r>
            <a:r>
              <a:rPr lang="en-US" sz="2000" dirty="0"/>
              <a:t> an accepted principle or rule </a:t>
            </a:r>
            <a:r>
              <a:rPr lang="en-US" sz="2000" i="1" dirty="0"/>
              <a:t>b</a:t>
            </a:r>
            <a:r>
              <a:rPr lang="en-US" sz="2000" dirty="0"/>
              <a:t> </a:t>
            </a:r>
            <a:r>
              <a:rPr lang="en-US" sz="2000" b="1" dirty="0"/>
              <a:t>:</a:t>
            </a:r>
            <a:r>
              <a:rPr lang="en-US" sz="2000" dirty="0"/>
              <a:t> a criterion or standard of judgment </a:t>
            </a:r>
            <a:r>
              <a:rPr lang="en-US" sz="2000" i="1" dirty="0"/>
              <a:t>c</a:t>
            </a:r>
            <a:r>
              <a:rPr lang="en-US" sz="2000" dirty="0"/>
              <a:t> </a:t>
            </a:r>
            <a:r>
              <a:rPr lang="en-US" sz="2000" b="1" dirty="0"/>
              <a:t>:</a:t>
            </a:r>
            <a:r>
              <a:rPr lang="en-US" sz="2000" dirty="0"/>
              <a:t> a body of principles, rules, standards, or norms </a:t>
            </a:r>
          </a:p>
          <a:p>
            <a:pPr>
              <a:lnSpc>
                <a:spcPct val="90000"/>
              </a:lnSpc>
              <a:buNone/>
            </a:pPr>
            <a:r>
              <a:rPr lang="en-US" sz="2000" dirty="0"/>
              <a:t>5 [Late Greek </a:t>
            </a:r>
            <a:r>
              <a:rPr lang="en-US" sz="2000" i="1" dirty="0" err="1"/>
              <a:t>kanōn</a:t>
            </a:r>
            <a:r>
              <a:rPr lang="en-US" sz="2000" i="1" dirty="0"/>
              <a:t>,</a:t>
            </a:r>
            <a:r>
              <a:rPr lang="en-US" sz="2000" dirty="0"/>
              <a:t> from Greek, model] </a:t>
            </a:r>
            <a:r>
              <a:rPr lang="en-US" sz="2000" b="1" dirty="0"/>
              <a:t>:</a:t>
            </a:r>
            <a:r>
              <a:rPr lang="en-US" sz="2000" dirty="0"/>
              <a:t> a contrapuntal musical composition in which each successively entering voice presents the initial theme usually transformed in a strictly consistent way </a:t>
            </a:r>
          </a:p>
          <a:p>
            <a:pPr>
              <a:lnSpc>
                <a:spcPct val="90000"/>
              </a:lnSpc>
            </a:pPr>
            <a:endParaRPr lang="en-US"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700"/>
              <a:t>The Canon of the Bible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777" y="1677373"/>
            <a:ext cx="8140446" cy="18288"/>
          </a:xfrm>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 name="connsiteX0" fmla="*/ 0 w 8140446"/>
              <a:gd name="connsiteY0" fmla="*/ 0 h 18288"/>
              <a:gd name="connsiteX1" fmla="*/ 596966 w 8140446"/>
              <a:gd name="connsiteY1" fmla="*/ 0 h 18288"/>
              <a:gd name="connsiteX2" fmla="*/ 1031123 w 8140446"/>
              <a:gd name="connsiteY2" fmla="*/ 0 h 18288"/>
              <a:gd name="connsiteX3" fmla="*/ 1872303 w 8140446"/>
              <a:gd name="connsiteY3" fmla="*/ 0 h 18288"/>
              <a:gd name="connsiteX4" fmla="*/ 2469269 w 8140446"/>
              <a:gd name="connsiteY4" fmla="*/ 0 h 18288"/>
              <a:gd name="connsiteX5" fmla="*/ 3066235 w 8140446"/>
              <a:gd name="connsiteY5" fmla="*/ 0 h 18288"/>
              <a:gd name="connsiteX6" fmla="*/ 3907414 w 8140446"/>
              <a:gd name="connsiteY6" fmla="*/ 0 h 18288"/>
              <a:gd name="connsiteX7" fmla="*/ 4422976 w 8140446"/>
              <a:gd name="connsiteY7" fmla="*/ 0 h 18288"/>
              <a:gd name="connsiteX8" fmla="*/ 5264155 w 8140446"/>
              <a:gd name="connsiteY8" fmla="*/ 0 h 18288"/>
              <a:gd name="connsiteX9" fmla="*/ 6105335 w 8140446"/>
              <a:gd name="connsiteY9" fmla="*/ 0 h 18288"/>
              <a:gd name="connsiteX10" fmla="*/ 6783705 w 8140446"/>
              <a:gd name="connsiteY10" fmla="*/ 0 h 18288"/>
              <a:gd name="connsiteX11" fmla="*/ 8140446 w 8140446"/>
              <a:gd name="connsiteY11" fmla="*/ 0 h 18288"/>
              <a:gd name="connsiteX12" fmla="*/ 8140446 w 8140446"/>
              <a:gd name="connsiteY12" fmla="*/ 18288 h 18288"/>
              <a:gd name="connsiteX13" fmla="*/ 7706289 w 8140446"/>
              <a:gd name="connsiteY13" fmla="*/ 18288 h 18288"/>
              <a:gd name="connsiteX14" fmla="*/ 6865109 w 8140446"/>
              <a:gd name="connsiteY14" fmla="*/ 18288 h 18288"/>
              <a:gd name="connsiteX15" fmla="*/ 6349548 w 8140446"/>
              <a:gd name="connsiteY15" fmla="*/ 18288 h 18288"/>
              <a:gd name="connsiteX16" fmla="*/ 5671177 w 8140446"/>
              <a:gd name="connsiteY16" fmla="*/ 18288 h 18288"/>
              <a:gd name="connsiteX17" fmla="*/ 4829998 w 8140446"/>
              <a:gd name="connsiteY17" fmla="*/ 18288 h 18288"/>
              <a:gd name="connsiteX18" fmla="*/ 4151627 w 8140446"/>
              <a:gd name="connsiteY18" fmla="*/ 18288 h 18288"/>
              <a:gd name="connsiteX19" fmla="*/ 3717470 w 8140446"/>
              <a:gd name="connsiteY19" fmla="*/ 18288 h 18288"/>
              <a:gd name="connsiteX20" fmla="*/ 3201909 w 8140446"/>
              <a:gd name="connsiteY20" fmla="*/ 18288 h 18288"/>
              <a:gd name="connsiteX21" fmla="*/ 2360729 w 8140446"/>
              <a:gd name="connsiteY21" fmla="*/ 18288 h 18288"/>
              <a:gd name="connsiteX22" fmla="*/ 1682359 w 8140446"/>
              <a:gd name="connsiteY22" fmla="*/ 18288 h 18288"/>
              <a:gd name="connsiteX23" fmla="*/ 1166797 w 8140446"/>
              <a:gd name="connsiteY23" fmla="*/ 18288 h 18288"/>
              <a:gd name="connsiteX24" fmla="*/ 0 w 8140446"/>
              <a:gd name="connsiteY24" fmla="*/ 18288 h 18288"/>
              <a:gd name="connsiteX25" fmla="*/ 0 w 8140446"/>
              <a:gd name="connsiteY2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140446" h="18288" fill="none" extrusionOk="0">
                <a:moveTo>
                  <a:pt x="0" y="0"/>
                </a:moveTo>
                <a:cubicBezTo>
                  <a:pt x="87427" y="6231"/>
                  <a:pt x="309612" y="-26324"/>
                  <a:pt x="434157" y="0"/>
                </a:cubicBezTo>
                <a:cubicBezTo>
                  <a:pt x="536972" y="29330"/>
                  <a:pt x="959392" y="28619"/>
                  <a:pt x="1193932" y="0"/>
                </a:cubicBezTo>
                <a:cubicBezTo>
                  <a:pt x="1446097" y="13819"/>
                  <a:pt x="1471680" y="7203"/>
                  <a:pt x="1628089" y="0"/>
                </a:cubicBezTo>
                <a:cubicBezTo>
                  <a:pt x="1817415" y="4047"/>
                  <a:pt x="1949536" y="-59324"/>
                  <a:pt x="2225055" y="0"/>
                </a:cubicBezTo>
                <a:cubicBezTo>
                  <a:pt x="2520490" y="18365"/>
                  <a:pt x="2717469" y="18707"/>
                  <a:pt x="3066235" y="0"/>
                </a:cubicBezTo>
                <a:cubicBezTo>
                  <a:pt x="3437075" y="3751"/>
                  <a:pt x="3408347" y="31644"/>
                  <a:pt x="3744605" y="0"/>
                </a:cubicBezTo>
                <a:cubicBezTo>
                  <a:pt x="4097249" y="-11527"/>
                  <a:pt x="4249699" y="-32555"/>
                  <a:pt x="4504380" y="0"/>
                </a:cubicBezTo>
                <a:cubicBezTo>
                  <a:pt x="4737570" y="17980"/>
                  <a:pt x="4877497" y="1006"/>
                  <a:pt x="5101346" y="0"/>
                </a:cubicBezTo>
                <a:cubicBezTo>
                  <a:pt x="5359305" y="-15330"/>
                  <a:pt x="5447195" y="7257"/>
                  <a:pt x="5779717" y="0"/>
                </a:cubicBezTo>
                <a:cubicBezTo>
                  <a:pt x="6090019" y="-17621"/>
                  <a:pt x="6273151" y="4279"/>
                  <a:pt x="6620896" y="0"/>
                </a:cubicBezTo>
                <a:cubicBezTo>
                  <a:pt x="6968586" y="34056"/>
                  <a:pt x="6990073" y="23587"/>
                  <a:pt x="7136458" y="0"/>
                </a:cubicBezTo>
                <a:cubicBezTo>
                  <a:pt x="7320575" y="20480"/>
                  <a:pt x="7847401" y="-6173"/>
                  <a:pt x="8140446" y="0"/>
                </a:cubicBezTo>
                <a:cubicBezTo>
                  <a:pt x="8139878" y="7862"/>
                  <a:pt x="8140227" y="13269"/>
                  <a:pt x="8140446" y="18288"/>
                </a:cubicBezTo>
                <a:cubicBezTo>
                  <a:pt x="7908069" y="-20636"/>
                  <a:pt x="7683037" y="21977"/>
                  <a:pt x="7543480" y="18288"/>
                </a:cubicBezTo>
                <a:cubicBezTo>
                  <a:pt x="7393752" y="10050"/>
                  <a:pt x="7221032" y="-3229"/>
                  <a:pt x="7109323" y="18288"/>
                </a:cubicBezTo>
                <a:cubicBezTo>
                  <a:pt x="7015297" y="22483"/>
                  <a:pt x="6599332" y="40899"/>
                  <a:pt x="6430952" y="18288"/>
                </a:cubicBezTo>
                <a:cubicBezTo>
                  <a:pt x="6292915" y="-34150"/>
                  <a:pt x="6142305" y="21507"/>
                  <a:pt x="5915391" y="18288"/>
                </a:cubicBezTo>
                <a:cubicBezTo>
                  <a:pt x="5682725" y="47843"/>
                  <a:pt x="5440566" y="31420"/>
                  <a:pt x="5237020" y="18288"/>
                </a:cubicBezTo>
                <a:cubicBezTo>
                  <a:pt x="5046456" y="10577"/>
                  <a:pt x="4706449" y="51976"/>
                  <a:pt x="4558650" y="18288"/>
                </a:cubicBezTo>
                <a:cubicBezTo>
                  <a:pt x="4361396" y="-987"/>
                  <a:pt x="4145362" y="-22303"/>
                  <a:pt x="3880279" y="18288"/>
                </a:cubicBezTo>
                <a:cubicBezTo>
                  <a:pt x="3610716" y="25411"/>
                  <a:pt x="3472690" y="4008"/>
                  <a:pt x="3201909" y="18288"/>
                </a:cubicBezTo>
                <a:cubicBezTo>
                  <a:pt x="2913595" y="35097"/>
                  <a:pt x="2753317" y="-1149"/>
                  <a:pt x="2604943" y="18288"/>
                </a:cubicBezTo>
                <a:cubicBezTo>
                  <a:pt x="2450130" y="36989"/>
                  <a:pt x="1974183" y="40159"/>
                  <a:pt x="1845168" y="18288"/>
                </a:cubicBezTo>
                <a:cubicBezTo>
                  <a:pt x="1677929" y="220"/>
                  <a:pt x="1378098" y="-772"/>
                  <a:pt x="1166797" y="18288"/>
                </a:cubicBezTo>
                <a:cubicBezTo>
                  <a:pt x="921150" y="53277"/>
                  <a:pt x="327457" y="47297"/>
                  <a:pt x="0" y="18288"/>
                </a:cubicBezTo>
                <a:cubicBezTo>
                  <a:pt x="-589" y="13471"/>
                  <a:pt x="-474" y="7409"/>
                  <a:pt x="0" y="0"/>
                </a:cubicBezTo>
                <a:close/>
              </a:path>
              <a:path w="8140446" h="18288" stroke="0" extrusionOk="0">
                <a:moveTo>
                  <a:pt x="0" y="0"/>
                </a:moveTo>
                <a:cubicBezTo>
                  <a:pt x="136968" y="-25482"/>
                  <a:pt x="379786" y="11224"/>
                  <a:pt x="596966" y="0"/>
                </a:cubicBezTo>
                <a:cubicBezTo>
                  <a:pt x="815878" y="-21223"/>
                  <a:pt x="832062" y="11868"/>
                  <a:pt x="1031123" y="0"/>
                </a:cubicBezTo>
                <a:cubicBezTo>
                  <a:pt x="1256800" y="-30738"/>
                  <a:pt x="1658090" y="-20345"/>
                  <a:pt x="1872303" y="0"/>
                </a:cubicBezTo>
                <a:cubicBezTo>
                  <a:pt x="2115604" y="28431"/>
                  <a:pt x="2277865" y="-40642"/>
                  <a:pt x="2469269" y="0"/>
                </a:cubicBezTo>
                <a:cubicBezTo>
                  <a:pt x="2679731" y="25919"/>
                  <a:pt x="2788602" y="-6498"/>
                  <a:pt x="3066235" y="0"/>
                </a:cubicBezTo>
                <a:cubicBezTo>
                  <a:pt x="3325663" y="-14487"/>
                  <a:pt x="3706561" y="67517"/>
                  <a:pt x="3907414" y="0"/>
                </a:cubicBezTo>
                <a:cubicBezTo>
                  <a:pt x="4127229" y="-37113"/>
                  <a:pt x="4179037" y="-8167"/>
                  <a:pt x="4422976" y="0"/>
                </a:cubicBezTo>
                <a:cubicBezTo>
                  <a:pt x="4683575" y="-28486"/>
                  <a:pt x="5055803" y="-13799"/>
                  <a:pt x="5264155" y="0"/>
                </a:cubicBezTo>
                <a:cubicBezTo>
                  <a:pt x="5513566" y="14315"/>
                  <a:pt x="5735215" y="2768"/>
                  <a:pt x="6105335" y="0"/>
                </a:cubicBezTo>
                <a:cubicBezTo>
                  <a:pt x="6510913" y="-12587"/>
                  <a:pt x="6456171" y="3247"/>
                  <a:pt x="6783705" y="0"/>
                </a:cubicBezTo>
                <a:cubicBezTo>
                  <a:pt x="7057099" y="-15461"/>
                  <a:pt x="7592067" y="5384"/>
                  <a:pt x="8140446" y="0"/>
                </a:cubicBezTo>
                <a:cubicBezTo>
                  <a:pt x="8140452" y="8597"/>
                  <a:pt x="8141122" y="9732"/>
                  <a:pt x="8140446" y="18288"/>
                </a:cubicBezTo>
                <a:cubicBezTo>
                  <a:pt x="7961834" y="8406"/>
                  <a:pt x="7874097" y="10350"/>
                  <a:pt x="7706289" y="18288"/>
                </a:cubicBezTo>
                <a:cubicBezTo>
                  <a:pt x="7582508" y="-14920"/>
                  <a:pt x="7179551" y="-33111"/>
                  <a:pt x="6865109" y="18288"/>
                </a:cubicBezTo>
                <a:cubicBezTo>
                  <a:pt x="6583382" y="24117"/>
                  <a:pt x="6525821" y="36696"/>
                  <a:pt x="6349548" y="18288"/>
                </a:cubicBezTo>
                <a:cubicBezTo>
                  <a:pt x="6209953" y="10881"/>
                  <a:pt x="5959707" y="-47828"/>
                  <a:pt x="5671177" y="18288"/>
                </a:cubicBezTo>
                <a:cubicBezTo>
                  <a:pt x="5387744" y="29809"/>
                  <a:pt x="5228514" y="101507"/>
                  <a:pt x="4829998" y="18288"/>
                </a:cubicBezTo>
                <a:cubicBezTo>
                  <a:pt x="4415646" y="-28596"/>
                  <a:pt x="4343809" y="28954"/>
                  <a:pt x="4151627" y="18288"/>
                </a:cubicBezTo>
                <a:cubicBezTo>
                  <a:pt x="3950673" y="-9796"/>
                  <a:pt x="3879947" y="41143"/>
                  <a:pt x="3717470" y="18288"/>
                </a:cubicBezTo>
                <a:cubicBezTo>
                  <a:pt x="3558660" y="10110"/>
                  <a:pt x="3468854" y="29375"/>
                  <a:pt x="3201909" y="18288"/>
                </a:cubicBezTo>
                <a:cubicBezTo>
                  <a:pt x="2965673" y="10505"/>
                  <a:pt x="2568327" y="22116"/>
                  <a:pt x="2360729" y="18288"/>
                </a:cubicBezTo>
                <a:cubicBezTo>
                  <a:pt x="2171885" y="49144"/>
                  <a:pt x="1923258" y="16020"/>
                  <a:pt x="1682359" y="18288"/>
                </a:cubicBezTo>
                <a:cubicBezTo>
                  <a:pt x="1430698" y="-2378"/>
                  <a:pt x="1324229" y="-1751"/>
                  <a:pt x="1166797" y="18288"/>
                </a:cubicBezTo>
                <a:cubicBezTo>
                  <a:pt x="1001390" y="41795"/>
                  <a:pt x="324313" y="57964"/>
                  <a:pt x="0" y="18288"/>
                </a:cubicBezTo>
                <a:cubicBezTo>
                  <a:pt x="285" y="13135"/>
                  <a:pt x="532" y="5956"/>
                  <a:pt x="0" y="0"/>
                </a:cubicBezTo>
                <a:close/>
              </a:path>
              <a:path w="8140446" h="18288" fill="none" stroke="0" extrusionOk="0">
                <a:moveTo>
                  <a:pt x="0" y="0"/>
                </a:moveTo>
                <a:cubicBezTo>
                  <a:pt x="69532" y="-6557"/>
                  <a:pt x="264219" y="3919"/>
                  <a:pt x="434157" y="0"/>
                </a:cubicBezTo>
                <a:cubicBezTo>
                  <a:pt x="600013" y="9090"/>
                  <a:pt x="921449" y="-13478"/>
                  <a:pt x="1193932" y="0"/>
                </a:cubicBezTo>
                <a:cubicBezTo>
                  <a:pt x="1443592" y="14844"/>
                  <a:pt x="1471188" y="10722"/>
                  <a:pt x="1628089" y="0"/>
                </a:cubicBezTo>
                <a:cubicBezTo>
                  <a:pt x="1750006" y="-24149"/>
                  <a:pt x="1967480" y="-14904"/>
                  <a:pt x="2225055" y="0"/>
                </a:cubicBezTo>
                <a:cubicBezTo>
                  <a:pt x="2503918" y="19247"/>
                  <a:pt x="2709263" y="-16351"/>
                  <a:pt x="3066235" y="0"/>
                </a:cubicBezTo>
                <a:cubicBezTo>
                  <a:pt x="3429723" y="-1627"/>
                  <a:pt x="3399401" y="30976"/>
                  <a:pt x="3744605" y="0"/>
                </a:cubicBezTo>
                <a:cubicBezTo>
                  <a:pt x="4081920" y="-40602"/>
                  <a:pt x="4258272" y="-2441"/>
                  <a:pt x="4504380" y="0"/>
                </a:cubicBezTo>
                <a:cubicBezTo>
                  <a:pt x="4760039" y="21121"/>
                  <a:pt x="4866555" y="-1351"/>
                  <a:pt x="5101346" y="0"/>
                </a:cubicBezTo>
                <a:cubicBezTo>
                  <a:pt x="5336279" y="1859"/>
                  <a:pt x="5465100" y="30801"/>
                  <a:pt x="5779717" y="0"/>
                </a:cubicBezTo>
                <a:cubicBezTo>
                  <a:pt x="6117018" y="-2879"/>
                  <a:pt x="6273497" y="-5002"/>
                  <a:pt x="6620896" y="0"/>
                </a:cubicBezTo>
                <a:cubicBezTo>
                  <a:pt x="6972306" y="38666"/>
                  <a:pt x="6992056" y="28334"/>
                  <a:pt x="7136458" y="0"/>
                </a:cubicBezTo>
                <a:cubicBezTo>
                  <a:pt x="7325567" y="-61201"/>
                  <a:pt x="7766555" y="-88399"/>
                  <a:pt x="8140446" y="0"/>
                </a:cubicBezTo>
                <a:cubicBezTo>
                  <a:pt x="8140031" y="7748"/>
                  <a:pt x="8139515" y="13015"/>
                  <a:pt x="8140446" y="18288"/>
                </a:cubicBezTo>
                <a:cubicBezTo>
                  <a:pt x="7892673" y="-4012"/>
                  <a:pt x="7668025" y="650"/>
                  <a:pt x="7543480" y="18288"/>
                </a:cubicBezTo>
                <a:cubicBezTo>
                  <a:pt x="7406710" y="-3467"/>
                  <a:pt x="7207646" y="8893"/>
                  <a:pt x="7109323" y="18288"/>
                </a:cubicBezTo>
                <a:cubicBezTo>
                  <a:pt x="6993037" y="49011"/>
                  <a:pt x="6598723" y="59405"/>
                  <a:pt x="6430952" y="18288"/>
                </a:cubicBezTo>
                <a:cubicBezTo>
                  <a:pt x="6284771" y="15315"/>
                  <a:pt x="6162730" y="20350"/>
                  <a:pt x="5915391" y="18288"/>
                </a:cubicBezTo>
                <a:cubicBezTo>
                  <a:pt x="5684668" y="13603"/>
                  <a:pt x="5422852" y="53618"/>
                  <a:pt x="5237020" y="18288"/>
                </a:cubicBezTo>
                <a:cubicBezTo>
                  <a:pt x="5035482" y="26296"/>
                  <a:pt x="4719808" y="55145"/>
                  <a:pt x="4558650" y="18288"/>
                </a:cubicBezTo>
                <a:cubicBezTo>
                  <a:pt x="4375169" y="-35587"/>
                  <a:pt x="4137553" y="12086"/>
                  <a:pt x="3880279" y="18288"/>
                </a:cubicBezTo>
                <a:cubicBezTo>
                  <a:pt x="3624533" y="32648"/>
                  <a:pt x="3467387" y="6480"/>
                  <a:pt x="3201909" y="18288"/>
                </a:cubicBezTo>
                <a:cubicBezTo>
                  <a:pt x="2918126" y="73342"/>
                  <a:pt x="2717830" y="-17156"/>
                  <a:pt x="2604943" y="18288"/>
                </a:cubicBezTo>
                <a:cubicBezTo>
                  <a:pt x="2496133" y="44525"/>
                  <a:pt x="2003915" y="18254"/>
                  <a:pt x="1845168" y="18288"/>
                </a:cubicBezTo>
                <a:cubicBezTo>
                  <a:pt x="1694518" y="14989"/>
                  <a:pt x="1344959" y="44188"/>
                  <a:pt x="1166797" y="18288"/>
                </a:cubicBezTo>
                <a:cubicBezTo>
                  <a:pt x="935925" y="69451"/>
                  <a:pt x="319712" y="-63972"/>
                  <a:pt x="0" y="18288"/>
                </a:cubicBezTo>
                <a:cubicBezTo>
                  <a:pt x="1307" y="12414"/>
                  <a:pt x="-32" y="57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140446" h="18288" fill="none" extrusionOk="0">
                        <a:moveTo>
                          <a:pt x="0" y="0"/>
                        </a:moveTo>
                        <a:cubicBezTo>
                          <a:pt x="94920" y="9103"/>
                          <a:pt x="287892" y="-4966"/>
                          <a:pt x="434157" y="0"/>
                        </a:cubicBezTo>
                        <a:cubicBezTo>
                          <a:pt x="580422" y="4966"/>
                          <a:pt x="943595" y="-14182"/>
                          <a:pt x="1193932" y="0"/>
                        </a:cubicBezTo>
                        <a:cubicBezTo>
                          <a:pt x="1444270" y="14182"/>
                          <a:pt x="1472129" y="5523"/>
                          <a:pt x="1628089" y="0"/>
                        </a:cubicBezTo>
                        <a:cubicBezTo>
                          <a:pt x="1784049" y="-5523"/>
                          <a:pt x="1962419" y="-17322"/>
                          <a:pt x="2225055" y="0"/>
                        </a:cubicBezTo>
                        <a:cubicBezTo>
                          <a:pt x="2487691" y="17322"/>
                          <a:pt x="2700681" y="1311"/>
                          <a:pt x="3066235" y="0"/>
                        </a:cubicBezTo>
                        <a:cubicBezTo>
                          <a:pt x="3431789" y="-1311"/>
                          <a:pt x="3405662" y="25081"/>
                          <a:pt x="3744605" y="0"/>
                        </a:cubicBezTo>
                        <a:cubicBezTo>
                          <a:pt x="4083548" y="-25081"/>
                          <a:pt x="4265111" y="-11945"/>
                          <a:pt x="4504380" y="0"/>
                        </a:cubicBezTo>
                        <a:cubicBezTo>
                          <a:pt x="4743649" y="11945"/>
                          <a:pt x="4860394" y="-2832"/>
                          <a:pt x="5101346" y="0"/>
                        </a:cubicBezTo>
                        <a:cubicBezTo>
                          <a:pt x="5342298" y="2832"/>
                          <a:pt x="5456387" y="23676"/>
                          <a:pt x="5779717" y="0"/>
                        </a:cubicBezTo>
                        <a:cubicBezTo>
                          <a:pt x="6103047" y="-23676"/>
                          <a:pt x="6270379" y="-37291"/>
                          <a:pt x="6620896" y="0"/>
                        </a:cubicBezTo>
                        <a:cubicBezTo>
                          <a:pt x="6971413" y="37291"/>
                          <a:pt x="6989068" y="24674"/>
                          <a:pt x="7136458" y="0"/>
                        </a:cubicBezTo>
                        <a:cubicBezTo>
                          <a:pt x="7283848" y="-24674"/>
                          <a:pt x="7752532" y="-22436"/>
                          <a:pt x="8140446" y="0"/>
                        </a:cubicBezTo>
                        <a:cubicBezTo>
                          <a:pt x="8140314" y="7702"/>
                          <a:pt x="8140234" y="13511"/>
                          <a:pt x="8140446" y="18288"/>
                        </a:cubicBezTo>
                        <a:cubicBezTo>
                          <a:pt x="7906329" y="-3043"/>
                          <a:pt x="7681180" y="27465"/>
                          <a:pt x="7543480" y="18288"/>
                        </a:cubicBezTo>
                        <a:cubicBezTo>
                          <a:pt x="7405780" y="9111"/>
                          <a:pt x="7216607" y="3660"/>
                          <a:pt x="7109323" y="18288"/>
                        </a:cubicBezTo>
                        <a:cubicBezTo>
                          <a:pt x="7002039" y="32916"/>
                          <a:pt x="6576231" y="42692"/>
                          <a:pt x="6430952" y="18288"/>
                        </a:cubicBezTo>
                        <a:cubicBezTo>
                          <a:pt x="6285673" y="-6116"/>
                          <a:pt x="6138840" y="34521"/>
                          <a:pt x="5915391" y="18288"/>
                        </a:cubicBezTo>
                        <a:cubicBezTo>
                          <a:pt x="5691942" y="2055"/>
                          <a:pt x="5459460" y="51666"/>
                          <a:pt x="5237020" y="18288"/>
                        </a:cubicBezTo>
                        <a:cubicBezTo>
                          <a:pt x="5014580" y="-15090"/>
                          <a:pt x="4747677" y="40449"/>
                          <a:pt x="4558650" y="18288"/>
                        </a:cubicBezTo>
                        <a:cubicBezTo>
                          <a:pt x="4369623" y="-3873"/>
                          <a:pt x="4146061" y="12568"/>
                          <a:pt x="3880279" y="18288"/>
                        </a:cubicBezTo>
                        <a:cubicBezTo>
                          <a:pt x="3614497" y="24008"/>
                          <a:pt x="3473808" y="-12908"/>
                          <a:pt x="3201909" y="18288"/>
                        </a:cubicBezTo>
                        <a:cubicBezTo>
                          <a:pt x="2930010" y="49484"/>
                          <a:pt x="2728175" y="-3430"/>
                          <a:pt x="2604943" y="18288"/>
                        </a:cubicBezTo>
                        <a:cubicBezTo>
                          <a:pt x="2481711" y="40006"/>
                          <a:pt x="2004334" y="26952"/>
                          <a:pt x="1845168" y="18288"/>
                        </a:cubicBezTo>
                        <a:cubicBezTo>
                          <a:pt x="1686003" y="9624"/>
                          <a:pt x="1375070" y="37580"/>
                          <a:pt x="1166797" y="18288"/>
                        </a:cubicBezTo>
                        <a:cubicBezTo>
                          <a:pt x="958524" y="-1004"/>
                          <a:pt x="342846" y="8880"/>
                          <a:pt x="0" y="18288"/>
                        </a:cubicBezTo>
                        <a:cubicBezTo>
                          <a:pt x="129" y="13298"/>
                          <a:pt x="-675" y="6857"/>
                          <a:pt x="0" y="0"/>
                        </a:cubicBezTo>
                        <a:close/>
                      </a:path>
                      <a:path w="8140446" h="18288" stroke="0" extrusionOk="0">
                        <a:moveTo>
                          <a:pt x="0" y="0"/>
                        </a:moveTo>
                        <a:cubicBezTo>
                          <a:pt x="142435" y="-24533"/>
                          <a:pt x="380026" y="17447"/>
                          <a:pt x="596966" y="0"/>
                        </a:cubicBezTo>
                        <a:cubicBezTo>
                          <a:pt x="813906" y="-17447"/>
                          <a:pt x="830530" y="13462"/>
                          <a:pt x="1031123" y="0"/>
                        </a:cubicBezTo>
                        <a:cubicBezTo>
                          <a:pt x="1231716" y="-13462"/>
                          <a:pt x="1634038" y="0"/>
                          <a:pt x="1872303" y="0"/>
                        </a:cubicBezTo>
                        <a:cubicBezTo>
                          <a:pt x="2110568" y="0"/>
                          <a:pt x="2261934" y="-25727"/>
                          <a:pt x="2469269" y="0"/>
                        </a:cubicBezTo>
                        <a:cubicBezTo>
                          <a:pt x="2676604" y="25727"/>
                          <a:pt x="2790440" y="16284"/>
                          <a:pt x="3066235" y="0"/>
                        </a:cubicBezTo>
                        <a:cubicBezTo>
                          <a:pt x="3342030" y="-16284"/>
                          <a:pt x="3685603" y="41976"/>
                          <a:pt x="3907414" y="0"/>
                        </a:cubicBezTo>
                        <a:cubicBezTo>
                          <a:pt x="4129225" y="-41976"/>
                          <a:pt x="4177416" y="-7598"/>
                          <a:pt x="4422976" y="0"/>
                        </a:cubicBezTo>
                        <a:cubicBezTo>
                          <a:pt x="4668536" y="7598"/>
                          <a:pt x="5023499" y="-28058"/>
                          <a:pt x="5264155" y="0"/>
                        </a:cubicBezTo>
                        <a:cubicBezTo>
                          <a:pt x="5504811" y="28058"/>
                          <a:pt x="5703675" y="13288"/>
                          <a:pt x="6105335" y="0"/>
                        </a:cubicBezTo>
                        <a:cubicBezTo>
                          <a:pt x="6506995" y="-13288"/>
                          <a:pt x="6455516" y="-5124"/>
                          <a:pt x="6783705" y="0"/>
                        </a:cubicBezTo>
                        <a:cubicBezTo>
                          <a:pt x="7111894" y="5124"/>
                          <a:pt x="7512856" y="10604"/>
                          <a:pt x="8140446" y="0"/>
                        </a:cubicBezTo>
                        <a:cubicBezTo>
                          <a:pt x="8140458" y="8833"/>
                          <a:pt x="8140986" y="9830"/>
                          <a:pt x="8140446" y="18288"/>
                        </a:cubicBezTo>
                        <a:cubicBezTo>
                          <a:pt x="7959314" y="3345"/>
                          <a:pt x="7870113" y="10437"/>
                          <a:pt x="7706289" y="18288"/>
                        </a:cubicBezTo>
                        <a:cubicBezTo>
                          <a:pt x="7542465" y="26139"/>
                          <a:pt x="7157940" y="17482"/>
                          <a:pt x="6865109" y="18288"/>
                        </a:cubicBezTo>
                        <a:cubicBezTo>
                          <a:pt x="6572278" y="19094"/>
                          <a:pt x="6524256" y="38051"/>
                          <a:pt x="6349548" y="18288"/>
                        </a:cubicBezTo>
                        <a:cubicBezTo>
                          <a:pt x="6174840" y="-1475"/>
                          <a:pt x="5951624" y="174"/>
                          <a:pt x="5671177" y="18288"/>
                        </a:cubicBezTo>
                        <a:cubicBezTo>
                          <a:pt x="5390730" y="36402"/>
                          <a:pt x="5222992" y="60058"/>
                          <a:pt x="4829998" y="18288"/>
                        </a:cubicBezTo>
                        <a:cubicBezTo>
                          <a:pt x="4437004" y="-23482"/>
                          <a:pt x="4344181" y="39087"/>
                          <a:pt x="4151627" y="18288"/>
                        </a:cubicBezTo>
                        <a:cubicBezTo>
                          <a:pt x="3959073" y="-2511"/>
                          <a:pt x="3886970" y="32875"/>
                          <a:pt x="3717470" y="18288"/>
                        </a:cubicBezTo>
                        <a:cubicBezTo>
                          <a:pt x="3547970" y="3701"/>
                          <a:pt x="3451521" y="31872"/>
                          <a:pt x="3201909" y="18288"/>
                        </a:cubicBezTo>
                        <a:cubicBezTo>
                          <a:pt x="2952297" y="4704"/>
                          <a:pt x="2543413" y="6029"/>
                          <a:pt x="2360729" y="18288"/>
                        </a:cubicBezTo>
                        <a:cubicBezTo>
                          <a:pt x="2178045" y="30547"/>
                          <a:pt x="1906056" y="25847"/>
                          <a:pt x="1682359" y="18288"/>
                        </a:cubicBezTo>
                        <a:cubicBezTo>
                          <a:pt x="1458662" y="10730"/>
                          <a:pt x="1330405" y="8046"/>
                          <a:pt x="1166797" y="18288"/>
                        </a:cubicBezTo>
                        <a:cubicBezTo>
                          <a:pt x="1003189" y="28530"/>
                          <a:pt x="278098" y="19533"/>
                          <a:pt x="0" y="18288"/>
                        </a:cubicBezTo>
                        <a:cubicBezTo>
                          <a:pt x="74" y="14054"/>
                          <a:pt x="-46" y="699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0" y="1929384"/>
            <a:ext cx="9141714" cy="4910328"/>
          </a:xfrm>
        </p:spPr>
        <p:txBody>
          <a:bodyPr>
            <a:normAutofit/>
          </a:bodyPr>
          <a:lstStyle/>
          <a:p>
            <a:pPr>
              <a:lnSpc>
                <a:spcPct val="90000"/>
              </a:lnSpc>
              <a:buNone/>
            </a:pPr>
            <a:r>
              <a:rPr lang="en-US" sz="2000" b="1" dirty="0" err="1"/>
              <a:t>can·on</a:t>
            </a:r>
            <a:endParaRPr lang="en-US" sz="2000" b="1" dirty="0"/>
          </a:p>
          <a:p>
            <a:pPr>
              <a:lnSpc>
                <a:spcPct val="90000"/>
              </a:lnSpc>
              <a:buNone/>
            </a:pPr>
            <a:r>
              <a:rPr lang="en-US" sz="2000" i="1" dirty="0"/>
              <a:t>noun</a:t>
            </a:r>
            <a:r>
              <a:rPr lang="en-US" sz="2000" dirty="0"/>
              <a:t> \ˈka-</a:t>
            </a:r>
            <a:r>
              <a:rPr lang="en-US" sz="2000" dirty="0" err="1"/>
              <a:t>nən</a:t>
            </a:r>
            <a:r>
              <a:rPr lang="en-US" sz="2000" dirty="0"/>
              <a:t>\</a:t>
            </a:r>
          </a:p>
          <a:p>
            <a:pPr>
              <a:lnSpc>
                <a:spcPct val="90000"/>
              </a:lnSpc>
              <a:buNone/>
            </a:pPr>
            <a:r>
              <a:rPr lang="en-US" sz="2000" b="1" dirty="0"/>
              <a:t>Definition of </a:t>
            </a:r>
            <a:r>
              <a:rPr lang="en-US" sz="2000" b="1" i="1" dirty="0"/>
              <a:t>CANON</a:t>
            </a:r>
            <a:endParaRPr lang="en-US" sz="2000" b="1" dirty="0"/>
          </a:p>
          <a:p>
            <a:pPr>
              <a:lnSpc>
                <a:spcPct val="90000"/>
              </a:lnSpc>
              <a:buNone/>
            </a:pPr>
            <a:r>
              <a:rPr lang="en-US" sz="2000" dirty="0"/>
              <a:t>1 </a:t>
            </a:r>
            <a:r>
              <a:rPr lang="en-US" sz="2000" i="1" dirty="0"/>
              <a:t>a</a:t>
            </a:r>
            <a:r>
              <a:rPr lang="en-US" sz="2000" dirty="0"/>
              <a:t> </a:t>
            </a:r>
            <a:r>
              <a:rPr lang="en-US" sz="2000" b="1" dirty="0"/>
              <a:t>:</a:t>
            </a:r>
            <a:r>
              <a:rPr lang="en-US" sz="2000" dirty="0"/>
              <a:t> a regulation or dogma decreed by a church council </a:t>
            </a:r>
            <a:r>
              <a:rPr lang="en-US" sz="2000" i="1" dirty="0"/>
              <a:t>b</a:t>
            </a:r>
            <a:r>
              <a:rPr lang="en-US" sz="2000" dirty="0"/>
              <a:t> </a:t>
            </a:r>
            <a:r>
              <a:rPr lang="en-US" sz="2000" b="1" dirty="0"/>
              <a:t>:</a:t>
            </a:r>
            <a:r>
              <a:rPr lang="en-US" sz="2000" dirty="0"/>
              <a:t> a provision of canon law </a:t>
            </a:r>
          </a:p>
          <a:p>
            <a:pPr>
              <a:lnSpc>
                <a:spcPct val="90000"/>
              </a:lnSpc>
              <a:buNone/>
            </a:pPr>
            <a:r>
              <a:rPr lang="en-US" sz="2000" dirty="0"/>
              <a:t>2 [Middle English, from Anglo-French, from Late Latin, from Latin, model] </a:t>
            </a:r>
            <a:r>
              <a:rPr lang="en-US" sz="2000" b="1" dirty="0"/>
              <a:t>:</a:t>
            </a:r>
            <a:r>
              <a:rPr lang="en-US" sz="2000" dirty="0"/>
              <a:t> the most solemn and unvarying part of the Mass including the consecration of the bread and wine </a:t>
            </a:r>
          </a:p>
          <a:p>
            <a:pPr>
              <a:lnSpc>
                <a:spcPct val="90000"/>
              </a:lnSpc>
              <a:buNone/>
            </a:pPr>
            <a:r>
              <a:rPr lang="en-US" sz="2000" b="1" dirty="0">
                <a:solidFill>
                  <a:srgbClr val="FF0000"/>
                </a:solidFill>
              </a:rPr>
              <a:t>3 [Middle English, from Late Latin, from Latin, standard] </a:t>
            </a:r>
            <a:r>
              <a:rPr lang="en-US" sz="2000" b="1" i="1" dirty="0">
                <a:solidFill>
                  <a:srgbClr val="FF0000"/>
                </a:solidFill>
              </a:rPr>
              <a:t>a</a:t>
            </a:r>
            <a:r>
              <a:rPr lang="en-US" sz="2000" b="1" dirty="0">
                <a:solidFill>
                  <a:srgbClr val="FF0000"/>
                </a:solidFill>
              </a:rPr>
              <a:t> : an authoritative list of books accepted as Holy Scripture </a:t>
            </a:r>
            <a:r>
              <a:rPr lang="en-US" sz="2000" b="1" i="1" dirty="0">
                <a:solidFill>
                  <a:srgbClr val="FF0000"/>
                </a:solidFill>
              </a:rPr>
              <a:t>b</a:t>
            </a:r>
            <a:r>
              <a:rPr lang="en-US" sz="2000" b="1" dirty="0">
                <a:solidFill>
                  <a:srgbClr val="FF0000"/>
                </a:solidFill>
              </a:rPr>
              <a:t> : the authentic works of a writer </a:t>
            </a:r>
            <a:r>
              <a:rPr lang="en-US" sz="2000" b="1" i="1" dirty="0">
                <a:solidFill>
                  <a:srgbClr val="FF0000"/>
                </a:solidFill>
              </a:rPr>
              <a:t>c</a:t>
            </a:r>
            <a:r>
              <a:rPr lang="en-US" sz="2000" b="1" dirty="0">
                <a:solidFill>
                  <a:srgbClr val="FF0000"/>
                </a:solidFill>
              </a:rPr>
              <a:t> : a sanctioned or accepted group or body of related works &lt;the </a:t>
            </a:r>
            <a:r>
              <a:rPr lang="en-US" sz="2000" b="1" i="1" dirty="0">
                <a:solidFill>
                  <a:srgbClr val="FF0000"/>
                </a:solidFill>
              </a:rPr>
              <a:t>canon</a:t>
            </a:r>
            <a:r>
              <a:rPr lang="en-US" sz="2000" b="1" dirty="0">
                <a:solidFill>
                  <a:srgbClr val="FF0000"/>
                </a:solidFill>
              </a:rPr>
              <a:t> of great literature&gt; </a:t>
            </a:r>
          </a:p>
          <a:p>
            <a:pPr>
              <a:lnSpc>
                <a:spcPct val="90000"/>
              </a:lnSpc>
              <a:buNone/>
            </a:pPr>
            <a:r>
              <a:rPr lang="en-US" sz="2000" dirty="0"/>
              <a:t>4 </a:t>
            </a:r>
            <a:r>
              <a:rPr lang="en-US" sz="2000" i="1" dirty="0"/>
              <a:t>a</a:t>
            </a:r>
            <a:r>
              <a:rPr lang="en-US" sz="2000" dirty="0"/>
              <a:t> </a:t>
            </a:r>
            <a:r>
              <a:rPr lang="en-US" sz="2000" b="1" dirty="0"/>
              <a:t>:</a:t>
            </a:r>
            <a:r>
              <a:rPr lang="en-US" sz="2000" dirty="0"/>
              <a:t> </a:t>
            </a:r>
            <a:r>
              <a:rPr lang="en-US" sz="2000" b="1" dirty="0">
                <a:solidFill>
                  <a:srgbClr val="FF0000"/>
                </a:solidFill>
              </a:rPr>
              <a:t>an accepted principle or rule </a:t>
            </a:r>
            <a:r>
              <a:rPr lang="en-US" sz="2000" b="1" i="1" dirty="0">
                <a:solidFill>
                  <a:srgbClr val="FF0000"/>
                </a:solidFill>
              </a:rPr>
              <a:t>b</a:t>
            </a:r>
            <a:r>
              <a:rPr lang="en-US" sz="2000" b="1" dirty="0">
                <a:solidFill>
                  <a:srgbClr val="FF0000"/>
                </a:solidFill>
              </a:rPr>
              <a:t> : a criterion or standard of judgment </a:t>
            </a:r>
            <a:r>
              <a:rPr lang="en-US" sz="2000" b="1" i="1" dirty="0">
                <a:solidFill>
                  <a:srgbClr val="FF0000"/>
                </a:solidFill>
              </a:rPr>
              <a:t>c</a:t>
            </a:r>
            <a:r>
              <a:rPr lang="en-US" sz="2000" b="1" dirty="0">
                <a:solidFill>
                  <a:srgbClr val="FF0000"/>
                </a:solidFill>
              </a:rPr>
              <a:t> : a body of principles, rules, standards, or norms </a:t>
            </a:r>
          </a:p>
          <a:p>
            <a:pPr>
              <a:lnSpc>
                <a:spcPct val="90000"/>
              </a:lnSpc>
              <a:buNone/>
            </a:pPr>
            <a:r>
              <a:rPr lang="en-US" sz="2000" dirty="0"/>
              <a:t>5 [Late Greek </a:t>
            </a:r>
            <a:r>
              <a:rPr lang="en-US" sz="2000" i="1" dirty="0" err="1"/>
              <a:t>kanōn</a:t>
            </a:r>
            <a:r>
              <a:rPr lang="en-US" sz="2000" i="1" dirty="0"/>
              <a:t>,</a:t>
            </a:r>
            <a:r>
              <a:rPr lang="en-US" sz="2000" dirty="0"/>
              <a:t> from Greek, model] </a:t>
            </a:r>
            <a:r>
              <a:rPr lang="en-US" sz="2000" b="1" dirty="0"/>
              <a:t>:</a:t>
            </a:r>
            <a:r>
              <a:rPr lang="en-US" sz="2000" dirty="0"/>
              <a:t> a contrapuntal musical composition in which each successively entering voice presents the initial theme usually transformed in a strictly consistent way </a:t>
            </a:r>
          </a:p>
          <a:p>
            <a:pPr>
              <a:lnSpc>
                <a:spcPct val="90000"/>
              </a:lnSpc>
            </a:pPr>
            <a:endParaRPr lang="en-US" sz="1600" dirty="0"/>
          </a:p>
        </p:txBody>
      </p:sp>
    </p:spTree>
    <p:extLst>
      <p:ext uri="{BB962C8B-B14F-4D97-AF65-F5344CB8AC3E}">
        <p14:creationId xmlns:p14="http://schemas.microsoft.com/office/powerpoint/2010/main" val="3224474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202" y="640080"/>
            <a:ext cx="3614166" cy="1481328"/>
          </a:xfrm>
        </p:spPr>
        <p:txBody>
          <a:bodyPr anchor="b">
            <a:normAutofit/>
          </a:bodyPr>
          <a:lstStyle/>
          <a:p>
            <a:pPr>
              <a:lnSpc>
                <a:spcPct val="90000"/>
              </a:lnSpc>
            </a:pPr>
            <a:r>
              <a:rPr lang="en-US" sz="4700" dirty="0"/>
              <a:t>The Canon of the Bible</a:t>
            </a:r>
          </a:p>
        </p:txBody>
      </p:sp>
      <p:sp>
        <p:nvSpPr>
          <p:cNvPr id="11" name="sketch line">
            <a:extLst>
              <a:ext uri="{FF2B5EF4-FFF2-40B4-BE49-F238E27FC236}">
                <a16:creationId xmlns:a16="http://schemas.microsoft.com/office/drawing/2014/main" id="{71877DBC-BB60-40F0-AC93-2ACDBAAE60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2458" y="2372868"/>
            <a:ext cx="2441321" cy="18288"/>
          </a:xfrm>
          <a:custGeom>
            <a:avLst/>
            <a:gdLst>
              <a:gd name="connsiteX0" fmla="*/ 0 w 2441321"/>
              <a:gd name="connsiteY0" fmla="*/ 0 h 18288"/>
              <a:gd name="connsiteX1" fmla="*/ 585917 w 2441321"/>
              <a:gd name="connsiteY1" fmla="*/ 0 h 18288"/>
              <a:gd name="connsiteX2" fmla="*/ 1196247 w 2441321"/>
              <a:gd name="connsiteY2" fmla="*/ 0 h 18288"/>
              <a:gd name="connsiteX3" fmla="*/ 1806578 w 2441321"/>
              <a:gd name="connsiteY3" fmla="*/ 0 h 18288"/>
              <a:gd name="connsiteX4" fmla="*/ 2441321 w 2441321"/>
              <a:gd name="connsiteY4" fmla="*/ 0 h 18288"/>
              <a:gd name="connsiteX5" fmla="*/ 2441321 w 2441321"/>
              <a:gd name="connsiteY5" fmla="*/ 18288 h 18288"/>
              <a:gd name="connsiteX6" fmla="*/ 1830991 w 2441321"/>
              <a:gd name="connsiteY6" fmla="*/ 18288 h 18288"/>
              <a:gd name="connsiteX7" fmla="*/ 1269487 w 2441321"/>
              <a:gd name="connsiteY7" fmla="*/ 18288 h 18288"/>
              <a:gd name="connsiteX8" fmla="*/ 707983 w 2441321"/>
              <a:gd name="connsiteY8" fmla="*/ 18288 h 18288"/>
              <a:gd name="connsiteX9" fmla="*/ 0 w 2441321"/>
              <a:gd name="connsiteY9" fmla="*/ 18288 h 18288"/>
              <a:gd name="connsiteX10" fmla="*/ 0 w 2441321"/>
              <a:gd name="connsiteY10" fmla="*/ 0 h 18288"/>
              <a:gd name="connsiteX0" fmla="*/ 0 w 2441321"/>
              <a:gd name="connsiteY0" fmla="*/ 0 h 18288"/>
              <a:gd name="connsiteX1" fmla="*/ 585917 w 2441321"/>
              <a:gd name="connsiteY1" fmla="*/ 0 h 18288"/>
              <a:gd name="connsiteX2" fmla="*/ 1123008 w 2441321"/>
              <a:gd name="connsiteY2" fmla="*/ 0 h 18288"/>
              <a:gd name="connsiteX3" fmla="*/ 1782164 w 2441321"/>
              <a:gd name="connsiteY3" fmla="*/ 0 h 18288"/>
              <a:gd name="connsiteX4" fmla="*/ 2441321 w 2441321"/>
              <a:gd name="connsiteY4" fmla="*/ 0 h 18288"/>
              <a:gd name="connsiteX5" fmla="*/ 2441321 w 2441321"/>
              <a:gd name="connsiteY5" fmla="*/ 18288 h 18288"/>
              <a:gd name="connsiteX6" fmla="*/ 1879817 w 2441321"/>
              <a:gd name="connsiteY6" fmla="*/ 18288 h 18288"/>
              <a:gd name="connsiteX7" fmla="*/ 1318313 w 2441321"/>
              <a:gd name="connsiteY7" fmla="*/ 18288 h 18288"/>
              <a:gd name="connsiteX8" fmla="*/ 659157 w 2441321"/>
              <a:gd name="connsiteY8" fmla="*/ 18288 h 18288"/>
              <a:gd name="connsiteX9" fmla="*/ 0 w 2441321"/>
              <a:gd name="connsiteY9" fmla="*/ 18288 h 18288"/>
              <a:gd name="connsiteX10" fmla="*/ 0 w 2441321"/>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1321" h="18288" fill="none" extrusionOk="0">
                <a:moveTo>
                  <a:pt x="0" y="0"/>
                </a:moveTo>
                <a:cubicBezTo>
                  <a:pt x="280302" y="-6619"/>
                  <a:pt x="363201" y="4913"/>
                  <a:pt x="585917" y="0"/>
                </a:cubicBezTo>
                <a:cubicBezTo>
                  <a:pt x="832357" y="-10107"/>
                  <a:pt x="996738" y="-34312"/>
                  <a:pt x="1196247" y="0"/>
                </a:cubicBezTo>
                <a:cubicBezTo>
                  <a:pt x="1357180" y="16623"/>
                  <a:pt x="1575042" y="-11041"/>
                  <a:pt x="1806578" y="0"/>
                </a:cubicBezTo>
                <a:cubicBezTo>
                  <a:pt x="2016334" y="246"/>
                  <a:pt x="2239353" y="-8732"/>
                  <a:pt x="2441321" y="0"/>
                </a:cubicBezTo>
                <a:cubicBezTo>
                  <a:pt x="2441188" y="8366"/>
                  <a:pt x="2440365" y="10017"/>
                  <a:pt x="2441321" y="18288"/>
                </a:cubicBezTo>
                <a:cubicBezTo>
                  <a:pt x="2159375" y="49009"/>
                  <a:pt x="2054495" y="45666"/>
                  <a:pt x="1830991" y="18288"/>
                </a:cubicBezTo>
                <a:cubicBezTo>
                  <a:pt x="1615846" y="7509"/>
                  <a:pt x="1521674" y="-5422"/>
                  <a:pt x="1269487" y="18288"/>
                </a:cubicBezTo>
                <a:cubicBezTo>
                  <a:pt x="1019660" y="53960"/>
                  <a:pt x="886911" y="42351"/>
                  <a:pt x="707983" y="18288"/>
                </a:cubicBezTo>
                <a:cubicBezTo>
                  <a:pt x="523434" y="27321"/>
                  <a:pt x="307885" y="34316"/>
                  <a:pt x="0" y="18288"/>
                </a:cubicBezTo>
                <a:cubicBezTo>
                  <a:pt x="-595" y="11182"/>
                  <a:pt x="-5" y="6307"/>
                  <a:pt x="0" y="0"/>
                </a:cubicBezTo>
                <a:close/>
              </a:path>
              <a:path w="2441321" h="18288" stroke="0" extrusionOk="0">
                <a:moveTo>
                  <a:pt x="0" y="0"/>
                </a:moveTo>
                <a:cubicBezTo>
                  <a:pt x="212126" y="-10265"/>
                  <a:pt x="442910" y="-11728"/>
                  <a:pt x="585917" y="0"/>
                </a:cubicBezTo>
                <a:cubicBezTo>
                  <a:pt x="724579" y="21751"/>
                  <a:pt x="879365" y="-33198"/>
                  <a:pt x="1123008" y="0"/>
                </a:cubicBezTo>
                <a:cubicBezTo>
                  <a:pt x="1377247" y="11220"/>
                  <a:pt x="1597861" y="-34280"/>
                  <a:pt x="1782164" y="0"/>
                </a:cubicBezTo>
                <a:cubicBezTo>
                  <a:pt x="1975975" y="-3055"/>
                  <a:pt x="2116392" y="-15531"/>
                  <a:pt x="2441321" y="0"/>
                </a:cubicBezTo>
                <a:cubicBezTo>
                  <a:pt x="2441666" y="6144"/>
                  <a:pt x="2441358" y="10525"/>
                  <a:pt x="2441321" y="18288"/>
                </a:cubicBezTo>
                <a:cubicBezTo>
                  <a:pt x="2180658" y="18322"/>
                  <a:pt x="2084222" y="5934"/>
                  <a:pt x="1879817" y="18288"/>
                </a:cubicBezTo>
                <a:cubicBezTo>
                  <a:pt x="1668182" y="16222"/>
                  <a:pt x="1551159" y="-6477"/>
                  <a:pt x="1318313" y="18288"/>
                </a:cubicBezTo>
                <a:cubicBezTo>
                  <a:pt x="1059871" y="56395"/>
                  <a:pt x="901959" y="23831"/>
                  <a:pt x="659157" y="18288"/>
                </a:cubicBezTo>
                <a:cubicBezTo>
                  <a:pt x="444692" y="28483"/>
                  <a:pt x="245032" y="39882"/>
                  <a:pt x="0" y="18288"/>
                </a:cubicBezTo>
                <a:cubicBezTo>
                  <a:pt x="-11" y="10485"/>
                  <a:pt x="-221" y="3288"/>
                  <a:pt x="0" y="0"/>
                </a:cubicBezTo>
                <a:close/>
              </a:path>
              <a:path w="2441321" h="18288" fill="none" stroke="0" extrusionOk="0">
                <a:moveTo>
                  <a:pt x="0" y="0"/>
                </a:moveTo>
                <a:cubicBezTo>
                  <a:pt x="265389" y="-22361"/>
                  <a:pt x="344845" y="-65"/>
                  <a:pt x="585917" y="0"/>
                </a:cubicBezTo>
                <a:cubicBezTo>
                  <a:pt x="858472" y="13102"/>
                  <a:pt x="949265" y="-8078"/>
                  <a:pt x="1196247" y="0"/>
                </a:cubicBezTo>
                <a:cubicBezTo>
                  <a:pt x="1379248" y="30707"/>
                  <a:pt x="1585336" y="24963"/>
                  <a:pt x="1806578" y="0"/>
                </a:cubicBezTo>
                <a:cubicBezTo>
                  <a:pt x="1986731" y="-19207"/>
                  <a:pt x="2264933" y="16601"/>
                  <a:pt x="2441321" y="0"/>
                </a:cubicBezTo>
                <a:cubicBezTo>
                  <a:pt x="2441440" y="8687"/>
                  <a:pt x="2440452" y="9944"/>
                  <a:pt x="2441321" y="18288"/>
                </a:cubicBezTo>
                <a:cubicBezTo>
                  <a:pt x="2149099" y="27348"/>
                  <a:pt x="2027305" y="56470"/>
                  <a:pt x="1830991" y="18288"/>
                </a:cubicBezTo>
                <a:cubicBezTo>
                  <a:pt x="1614571" y="-18764"/>
                  <a:pt x="1500998" y="10727"/>
                  <a:pt x="1269487" y="18288"/>
                </a:cubicBezTo>
                <a:cubicBezTo>
                  <a:pt x="1042399" y="37834"/>
                  <a:pt x="927922" y="45822"/>
                  <a:pt x="707983" y="18288"/>
                </a:cubicBezTo>
                <a:cubicBezTo>
                  <a:pt x="502575" y="-5380"/>
                  <a:pt x="350393" y="34499"/>
                  <a:pt x="0" y="18288"/>
                </a:cubicBezTo>
                <a:cubicBezTo>
                  <a:pt x="-394" y="12154"/>
                  <a:pt x="907" y="6688"/>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custGeom>
                    <a:avLst/>
                    <a:gdLst>
                      <a:gd name="connsiteX0" fmla="*/ 0 w 2441321"/>
                      <a:gd name="connsiteY0" fmla="*/ 0 h 18288"/>
                      <a:gd name="connsiteX1" fmla="*/ 585917 w 2441321"/>
                      <a:gd name="connsiteY1" fmla="*/ 0 h 18288"/>
                      <a:gd name="connsiteX2" fmla="*/ 1196247 w 2441321"/>
                      <a:gd name="connsiteY2" fmla="*/ 0 h 18288"/>
                      <a:gd name="connsiteX3" fmla="*/ 1806578 w 2441321"/>
                      <a:gd name="connsiteY3" fmla="*/ 0 h 18288"/>
                      <a:gd name="connsiteX4" fmla="*/ 2441321 w 2441321"/>
                      <a:gd name="connsiteY4" fmla="*/ 0 h 18288"/>
                      <a:gd name="connsiteX5" fmla="*/ 2441321 w 2441321"/>
                      <a:gd name="connsiteY5" fmla="*/ 18288 h 18288"/>
                      <a:gd name="connsiteX6" fmla="*/ 1830991 w 2441321"/>
                      <a:gd name="connsiteY6" fmla="*/ 18288 h 18288"/>
                      <a:gd name="connsiteX7" fmla="*/ 1269487 w 2441321"/>
                      <a:gd name="connsiteY7" fmla="*/ 18288 h 18288"/>
                      <a:gd name="connsiteX8" fmla="*/ 707983 w 2441321"/>
                      <a:gd name="connsiteY8" fmla="*/ 18288 h 18288"/>
                      <a:gd name="connsiteX9" fmla="*/ 0 w 2441321"/>
                      <a:gd name="connsiteY9" fmla="*/ 18288 h 18288"/>
                      <a:gd name="connsiteX10" fmla="*/ 0 w 2441321"/>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41321" h="18288" fill="none" extrusionOk="0">
                        <a:moveTo>
                          <a:pt x="0" y="0"/>
                        </a:moveTo>
                        <a:cubicBezTo>
                          <a:pt x="273217" y="-17533"/>
                          <a:pt x="355785" y="-4171"/>
                          <a:pt x="585917" y="0"/>
                        </a:cubicBezTo>
                        <a:cubicBezTo>
                          <a:pt x="816049" y="4171"/>
                          <a:pt x="991446" y="-9419"/>
                          <a:pt x="1196247" y="0"/>
                        </a:cubicBezTo>
                        <a:cubicBezTo>
                          <a:pt x="1401048" y="9419"/>
                          <a:pt x="1589984" y="-731"/>
                          <a:pt x="1806578" y="0"/>
                        </a:cubicBezTo>
                        <a:cubicBezTo>
                          <a:pt x="2023172" y="731"/>
                          <a:pt x="2247754" y="8393"/>
                          <a:pt x="2441321" y="0"/>
                        </a:cubicBezTo>
                        <a:cubicBezTo>
                          <a:pt x="2441167" y="8655"/>
                          <a:pt x="2440437" y="9975"/>
                          <a:pt x="2441321" y="18288"/>
                        </a:cubicBezTo>
                        <a:cubicBezTo>
                          <a:pt x="2169723" y="30506"/>
                          <a:pt x="2045712" y="39140"/>
                          <a:pt x="1830991" y="18288"/>
                        </a:cubicBezTo>
                        <a:cubicBezTo>
                          <a:pt x="1616270" y="-2564"/>
                          <a:pt x="1505876" y="3949"/>
                          <a:pt x="1269487" y="18288"/>
                        </a:cubicBezTo>
                        <a:cubicBezTo>
                          <a:pt x="1033098" y="32627"/>
                          <a:pt x="908661" y="41191"/>
                          <a:pt x="707983" y="18288"/>
                        </a:cubicBezTo>
                        <a:cubicBezTo>
                          <a:pt x="507305" y="-4615"/>
                          <a:pt x="333592" y="20759"/>
                          <a:pt x="0" y="18288"/>
                        </a:cubicBezTo>
                        <a:cubicBezTo>
                          <a:pt x="-688" y="11716"/>
                          <a:pt x="875" y="6357"/>
                          <a:pt x="0" y="0"/>
                        </a:cubicBezTo>
                        <a:close/>
                      </a:path>
                      <a:path w="2441321" h="18288" stroke="0" extrusionOk="0">
                        <a:moveTo>
                          <a:pt x="0" y="0"/>
                        </a:moveTo>
                        <a:cubicBezTo>
                          <a:pt x="207071" y="-14617"/>
                          <a:pt x="444194" y="-15606"/>
                          <a:pt x="585917" y="0"/>
                        </a:cubicBezTo>
                        <a:cubicBezTo>
                          <a:pt x="727640" y="15606"/>
                          <a:pt x="904326" y="-79"/>
                          <a:pt x="1123008" y="0"/>
                        </a:cubicBezTo>
                        <a:cubicBezTo>
                          <a:pt x="1341690" y="79"/>
                          <a:pt x="1600014" y="10401"/>
                          <a:pt x="1782164" y="0"/>
                        </a:cubicBezTo>
                        <a:cubicBezTo>
                          <a:pt x="1964314" y="-10401"/>
                          <a:pt x="2143537" y="-21488"/>
                          <a:pt x="2441321" y="0"/>
                        </a:cubicBezTo>
                        <a:cubicBezTo>
                          <a:pt x="2441735" y="5928"/>
                          <a:pt x="2441551" y="11133"/>
                          <a:pt x="2441321" y="18288"/>
                        </a:cubicBezTo>
                        <a:cubicBezTo>
                          <a:pt x="2166745" y="28773"/>
                          <a:pt x="2078726" y="15476"/>
                          <a:pt x="1879817" y="18288"/>
                        </a:cubicBezTo>
                        <a:cubicBezTo>
                          <a:pt x="1680908" y="21100"/>
                          <a:pt x="1548770" y="-4127"/>
                          <a:pt x="1318313" y="18288"/>
                        </a:cubicBezTo>
                        <a:cubicBezTo>
                          <a:pt x="1087856" y="40703"/>
                          <a:pt x="894613" y="3927"/>
                          <a:pt x="659157" y="18288"/>
                        </a:cubicBezTo>
                        <a:cubicBezTo>
                          <a:pt x="423701" y="32649"/>
                          <a:pt x="246611" y="33975"/>
                          <a:pt x="0" y="18288"/>
                        </a:cubicBezTo>
                        <a:cubicBezTo>
                          <a:pt x="-348" y="10388"/>
                          <a:pt x="-12" y="3969"/>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0" y="2660904"/>
            <a:ext cx="5001768" cy="3547872"/>
          </a:xfrm>
        </p:spPr>
        <p:txBody>
          <a:bodyPr anchor="t">
            <a:normAutofit/>
          </a:bodyPr>
          <a:lstStyle/>
          <a:p>
            <a:r>
              <a:rPr lang="en-US" sz="2800" dirty="0"/>
              <a:t>What is the length of the line?</a:t>
            </a:r>
          </a:p>
          <a:p>
            <a:pPr>
              <a:buNone/>
            </a:pPr>
            <a:endParaRPr lang="en-US" sz="1900" dirty="0"/>
          </a:p>
          <a:p>
            <a:pPr>
              <a:buNone/>
            </a:pPr>
            <a:r>
              <a:rPr lang="en-US" sz="1900" dirty="0"/>
              <a:t>_______________________________________</a:t>
            </a:r>
          </a:p>
          <a:p>
            <a:pPr>
              <a:buNone/>
            </a:pPr>
            <a:endParaRPr lang="en-US" sz="1900" dirty="0"/>
          </a:p>
          <a:p>
            <a:pPr>
              <a:buNone/>
            </a:pPr>
            <a:endParaRPr lang="en-US" sz="1900" dirty="0"/>
          </a:p>
          <a:p>
            <a:pPr>
              <a:buNone/>
            </a:pPr>
            <a:r>
              <a:rPr lang="en-US" sz="1900" dirty="0"/>
              <a:t>									</a:t>
            </a:r>
          </a:p>
          <a:p>
            <a:pPr>
              <a:buNone/>
            </a:pPr>
            <a:r>
              <a:rPr lang="en-US" sz="1900" b="1" dirty="0"/>
              <a:t>								</a:t>
            </a:r>
            <a:r>
              <a:rPr lang="en-US" sz="4400" b="1" dirty="0"/>
              <a:t>	10”</a:t>
            </a:r>
          </a:p>
        </p:txBody>
      </p:sp>
      <p:pic>
        <p:nvPicPr>
          <p:cNvPr id="4" name="Picture 3"/>
          <p:cNvPicPr>
            <a:picLocks noChangeAspect="1"/>
          </p:cNvPicPr>
          <p:nvPr/>
        </p:nvPicPr>
        <p:blipFill>
          <a:blip r:embed="rId3"/>
          <a:stretch>
            <a:fillRect/>
          </a:stretch>
        </p:blipFill>
        <p:spPr>
          <a:xfrm>
            <a:off x="5001768" y="2036662"/>
            <a:ext cx="4094226" cy="27846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accel="50000" decel="5000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accel="50000" decel="5000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700"/>
              <a:t>John 18:33-38</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777" y="1677373"/>
            <a:ext cx="8140446" cy="18288"/>
          </a:xfrm>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 name="connsiteX0" fmla="*/ 0 w 8140446"/>
              <a:gd name="connsiteY0" fmla="*/ 0 h 18288"/>
              <a:gd name="connsiteX1" fmla="*/ 596966 w 8140446"/>
              <a:gd name="connsiteY1" fmla="*/ 0 h 18288"/>
              <a:gd name="connsiteX2" fmla="*/ 1031123 w 8140446"/>
              <a:gd name="connsiteY2" fmla="*/ 0 h 18288"/>
              <a:gd name="connsiteX3" fmla="*/ 1872303 w 8140446"/>
              <a:gd name="connsiteY3" fmla="*/ 0 h 18288"/>
              <a:gd name="connsiteX4" fmla="*/ 2469269 w 8140446"/>
              <a:gd name="connsiteY4" fmla="*/ 0 h 18288"/>
              <a:gd name="connsiteX5" fmla="*/ 3066235 w 8140446"/>
              <a:gd name="connsiteY5" fmla="*/ 0 h 18288"/>
              <a:gd name="connsiteX6" fmla="*/ 3907414 w 8140446"/>
              <a:gd name="connsiteY6" fmla="*/ 0 h 18288"/>
              <a:gd name="connsiteX7" fmla="*/ 4422976 w 8140446"/>
              <a:gd name="connsiteY7" fmla="*/ 0 h 18288"/>
              <a:gd name="connsiteX8" fmla="*/ 5264155 w 8140446"/>
              <a:gd name="connsiteY8" fmla="*/ 0 h 18288"/>
              <a:gd name="connsiteX9" fmla="*/ 6105335 w 8140446"/>
              <a:gd name="connsiteY9" fmla="*/ 0 h 18288"/>
              <a:gd name="connsiteX10" fmla="*/ 6783705 w 8140446"/>
              <a:gd name="connsiteY10" fmla="*/ 0 h 18288"/>
              <a:gd name="connsiteX11" fmla="*/ 8140446 w 8140446"/>
              <a:gd name="connsiteY11" fmla="*/ 0 h 18288"/>
              <a:gd name="connsiteX12" fmla="*/ 8140446 w 8140446"/>
              <a:gd name="connsiteY12" fmla="*/ 18288 h 18288"/>
              <a:gd name="connsiteX13" fmla="*/ 7706289 w 8140446"/>
              <a:gd name="connsiteY13" fmla="*/ 18288 h 18288"/>
              <a:gd name="connsiteX14" fmla="*/ 6865109 w 8140446"/>
              <a:gd name="connsiteY14" fmla="*/ 18288 h 18288"/>
              <a:gd name="connsiteX15" fmla="*/ 6349548 w 8140446"/>
              <a:gd name="connsiteY15" fmla="*/ 18288 h 18288"/>
              <a:gd name="connsiteX16" fmla="*/ 5671177 w 8140446"/>
              <a:gd name="connsiteY16" fmla="*/ 18288 h 18288"/>
              <a:gd name="connsiteX17" fmla="*/ 4829998 w 8140446"/>
              <a:gd name="connsiteY17" fmla="*/ 18288 h 18288"/>
              <a:gd name="connsiteX18" fmla="*/ 4151627 w 8140446"/>
              <a:gd name="connsiteY18" fmla="*/ 18288 h 18288"/>
              <a:gd name="connsiteX19" fmla="*/ 3717470 w 8140446"/>
              <a:gd name="connsiteY19" fmla="*/ 18288 h 18288"/>
              <a:gd name="connsiteX20" fmla="*/ 3201909 w 8140446"/>
              <a:gd name="connsiteY20" fmla="*/ 18288 h 18288"/>
              <a:gd name="connsiteX21" fmla="*/ 2360729 w 8140446"/>
              <a:gd name="connsiteY21" fmla="*/ 18288 h 18288"/>
              <a:gd name="connsiteX22" fmla="*/ 1682359 w 8140446"/>
              <a:gd name="connsiteY22" fmla="*/ 18288 h 18288"/>
              <a:gd name="connsiteX23" fmla="*/ 1166797 w 8140446"/>
              <a:gd name="connsiteY23" fmla="*/ 18288 h 18288"/>
              <a:gd name="connsiteX24" fmla="*/ 0 w 8140446"/>
              <a:gd name="connsiteY24" fmla="*/ 18288 h 18288"/>
              <a:gd name="connsiteX25" fmla="*/ 0 w 8140446"/>
              <a:gd name="connsiteY2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140446" h="18288" fill="none" extrusionOk="0">
                <a:moveTo>
                  <a:pt x="0" y="0"/>
                </a:moveTo>
                <a:cubicBezTo>
                  <a:pt x="87427" y="6231"/>
                  <a:pt x="309612" y="-26324"/>
                  <a:pt x="434157" y="0"/>
                </a:cubicBezTo>
                <a:cubicBezTo>
                  <a:pt x="536972" y="29330"/>
                  <a:pt x="959392" y="28619"/>
                  <a:pt x="1193932" y="0"/>
                </a:cubicBezTo>
                <a:cubicBezTo>
                  <a:pt x="1446097" y="13819"/>
                  <a:pt x="1471680" y="7203"/>
                  <a:pt x="1628089" y="0"/>
                </a:cubicBezTo>
                <a:cubicBezTo>
                  <a:pt x="1817415" y="4047"/>
                  <a:pt x="1949536" y="-59324"/>
                  <a:pt x="2225055" y="0"/>
                </a:cubicBezTo>
                <a:cubicBezTo>
                  <a:pt x="2520490" y="18365"/>
                  <a:pt x="2717469" y="18707"/>
                  <a:pt x="3066235" y="0"/>
                </a:cubicBezTo>
                <a:cubicBezTo>
                  <a:pt x="3437075" y="3751"/>
                  <a:pt x="3408347" y="31644"/>
                  <a:pt x="3744605" y="0"/>
                </a:cubicBezTo>
                <a:cubicBezTo>
                  <a:pt x="4097249" y="-11527"/>
                  <a:pt x="4249699" y="-32555"/>
                  <a:pt x="4504380" y="0"/>
                </a:cubicBezTo>
                <a:cubicBezTo>
                  <a:pt x="4737570" y="17980"/>
                  <a:pt x="4877497" y="1006"/>
                  <a:pt x="5101346" y="0"/>
                </a:cubicBezTo>
                <a:cubicBezTo>
                  <a:pt x="5359305" y="-15330"/>
                  <a:pt x="5447195" y="7257"/>
                  <a:pt x="5779717" y="0"/>
                </a:cubicBezTo>
                <a:cubicBezTo>
                  <a:pt x="6090019" y="-17621"/>
                  <a:pt x="6273151" y="4279"/>
                  <a:pt x="6620896" y="0"/>
                </a:cubicBezTo>
                <a:cubicBezTo>
                  <a:pt x="6968586" y="34056"/>
                  <a:pt x="6990073" y="23587"/>
                  <a:pt x="7136458" y="0"/>
                </a:cubicBezTo>
                <a:cubicBezTo>
                  <a:pt x="7320575" y="20480"/>
                  <a:pt x="7847401" y="-6173"/>
                  <a:pt x="8140446" y="0"/>
                </a:cubicBezTo>
                <a:cubicBezTo>
                  <a:pt x="8139878" y="7862"/>
                  <a:pt x="8140227" y="13269"/>
                  <a:pt x="8140446" y="18288"/>
                </a:cubicBezTo>
                <a:cubicBezTo>
                  <a:pt x="7908069" y="-20636"/>
                  <a:pt x="7683037" y="21977"/>
                  <a:pt x="7543480" y="18288"/>
                </a:cubicBezTo>
                <a:cubicBezTo>
                  <a:pt x="7393752" y="10050"/>
                  <a:pt x="7221032" y="-3229"/>
                  <a:pt x="7109323" y="18288"/>
                </a:cubicBezTo>
                <a:cubicBezTo>
                  <a:pt x="7015297" y="22483"/>
                  <a:pt x="6599332" y="40899"/>
                  <a:pt x="6430952" y="18288"/>
                </a:cubicBezTo>
                <a:cubicBezTo>
                  <a:pt x="6292915" y="-34150"/>
                  <a:pt x="6142305" y="21507"/>
                  <a:pt x="5915391" y="18288"/>
                </a:cubicBezTo>
                <a:cubicBezTo>
                  <a:pt x="5682725" y="47843"/>
                  <a:pt x="5440566" y="31420"/>
                  <a:pt x="5237020" y="18288"/>
                </a:cubicBezTo>
                <a:cubicBezTo>
                  <a:pt x="5046456" y="10577"/>
                  <a:pt x="4706449" y="51976"/>
                  <a:pt x="4558650" y="18288"/>
                </a:cubicBezTo>
                <a:cubicBezTo>
                  <a:pt x="4361396" y="-987"/>
                  <a:pt x="4145362" y="-22303"/>
                  <a:pt x="3880279" y="18288"/>
                </a:cubicBezTo>
                <a:cubicBezTo>
                  <a:pt x="3610716" y="25411"/>
                  <a:pt x="3472690" y="4008"/>
                  <a:pt x="3201909" y="18288"/>
                </a:cubicBezTo>
                <a:cubicBezTo>
                  <a:pt x="2913595" y="35097"/>
                  <a:pt x="2753317" y="-1149"/>
                  <a:pt x="2604943" y="18288"/>
                </a:cubicBezTo>
                <a:cubicBezTo>
                  <a:pt x="2450130" y="36989"/>
                  <a:pt x="1974183" y="40159"/>
                  <a:pt x="1845168" y="18288"/>
                </a:cubicBezTo>
                <a:cubicBezTo>
                  <a:pt x="1677929" y="220"/>
                  <a:pt x="1378098" y="-772"/>
                  <a:pt x="1166797" y="18288"/>
                </a:cubicBezTo>
                <a:cubicBezTo>
                  <a:pt x="921150" y="53277"/>
                  <a:pt x="327457" y="47297"/>
                  <a:pt x="0" y="18288"/>
                </a:cubicBezTo>
                <a:cubicBezTo>
                  <a:pt x="-589" y="13471"/>
                  <a:pt x="-474" y="7409"/>
                  <a:pt x="0" y="0"/>
                </a:cubicBezTo>
                <a:close/>
              </a:path>
              <a:path w="8140446" h="18288" stroke="0" extrusionOk="0">
                <a:moveTo>
                  <a:pt x="0" y="0"/>
                </a:moveTo>
                <a:cubicBezTo>
                  <a:pt x="136968" y="-25482"/>
                  <a:pt x="379786" y="11224"/>
                  <a:pt x="596966" y="0"/>
                </a:cubicBezTo>
                <a:cubicBezTo>
                  <a:pt x="815878" y="-21223"/>
                  <a:pt x="832062" y="11868"/>
                  <a:pt x="1031123" y="0"/>
                </a:cubicBezTo>
                <a:cubicBezTo>
                  <a:pt x="1256800" y="-30738"/>
                  <a:pt x="1658090" y="-20345"/>
                  <a:pt x="1872303" y="0"/>
                </a:cubicBezTo>
                <a:cubicBezTo>
                  <a:pt x="2115604" y="28431"/>
                  <a:pt x="2277865" y="-40642"/>
                  <a:pt x="2469269" y="0"/>
                </a:cubicBezTo>
                <a:cubicBezTo>
                  <a:pt x="2679731" y="25919"/>
                  <a:pt x="2788602" y="-6498"/>
                  <a:pt x="3066235" y="0"/>
                </a:cubicBezTo>
                <a:cubicBezTo>
                  <a:pt x="3325663" y="-14487"/>
                  <a:pt x="3706561" y="67517"/>
                  <a:pt x="3907414" y="0"/>
                </a:cubicBezTo>
                <a:cubicBezTo>
                  <a:pt x="4127229" y="-37113"/>
                  <a:pt x="4179037" y="-8167"/>
                  <a:pt x="4422976" y="0"/>
                </a:cubicBezTo>
                <a:cubicBezTo>
                  <a:pt x="4683575" y="-28486"/>
                  <a:pt x="5055803" y="-13799"/>
                  <a:pt x="5264155" y="0"/>
                </a:cubicBezTo>
                <a:cubicBezTo>
                  <a:pt x="5513566" y="14315"/>
                  <a:pt x="5735215" y="2768"/>
                  <a:pt x="6105335" y="0"/>
                </a:cubicBezTo>
                <a:cubicBezTo>
                  <a:pt x="6510913" y="-12587"/>
                  <a:pt x="6456171" y="3247"/>
                  <a:pt x="6783705" y="0"/>
                </a:cubicBezTo>
                <a:cubicBezTo>
                  <a:pt x="7057099" y="-15461"/>
                  <a:pt x="7592067" y="5384"/>
                  <a:pt x="8140446" y="0"/>
                </a:cubicBezTo>
                <a:cubicBezTo>
                  <a:pt x="8140452" y="8597"/>
                  <a:pt x="8141122" y="9732"/>
                  <a:pt x="8140446" y="18288"/>
                </a:cubicBezTo>
                <a:cubicBezTo>
                  <a:pt x="7961834" y="8406"/>
                  <a:pt x="7874097" y="10350"/>
                  <a:pt x="7706289" y="18288"/>
                </a:cubicBezTo>
                <a:cubicBezTo>
                  <a:pt x="7582508" y="-14920"/>
                  <a:pt x="7179551" y="-33111"/>
                  <a:pt x="6865109" y="18288"/>
                </a:cubicBezTo>
                <a:cubicBezTo>
                  <a:pt x="6583382" y="24117"/>
                  <a:pt x="6525821" y="36696"/>
                  <a:pt x="6349548" y="18288"/>
                </a:cubicBezTo>
                <a:cubicBezTo>
                  <a:pt x="6209953" y="10881"/>
                  <a:pt x="5959707" y="-47828"/>
                  <a:pt x="5671177" y="18288"/>
                </a:cubicBezTo>
                <a:cubicBezTo>
                  <a:pt x="5387744" y="29809"/>
                  <a:pt x="5228514" y="101507"/>
                  <a:pt x="4829998" y="18288"/>
                </a:cubicBezTo>
                <a:cubicBezTo>
                  <a:pt x="4415646" y="-28596"/>
                  <a:pt x="4343809" y="28954"/>
                  <a:pt x="4151627" y="18288"/>
                </a:cubicBezTo>
                <a:cubicBezTo>
                  <a:pt x="3950673" y="-9796"/>
                  <a:pt x="3879947" y="41143"/>
                  <a:pt x="3717470" y="18288"/>
                </a:cubicBezTo>
                <a:cubicBezTo>
                  <a:pt x="3558660" y="10110"/>
                  <a:pt x="3468854" y="29375"/>
                  <a:pt x="3201909" y="18288"/>
                </a:cubicBezTo>
                <a:cubicBezTo>
                  <a:pt x="2965673" y="10505"/>
                  <a:pt x="2568327" y="22116"/>
                  <a:pt x="2360729" y="18288"/>
                </a:cubicBezTo>
                <a:cubicBezTo>
                  <a:pt x="2171885" y="49144"/>
                  <a:pt x="1923258" y="16020"/>
                  <a:pt x="1682359" y="18288"/>
                </a:cubicBezTo>
                <a:cubicBezTo>
                  <a:pt x="1430698" y="-2378"/>
                  <a:pt x="1324229" y="-1751"/>
                  <a:pt x="1166797" y="18288"/>
                </a:cubicBezTo>
                <a:cubicBezTo>
                  <a:pt x="1001390" y="41795"/>
                  <a:pt x="324313" y="57964"/>
                  <a:pt x="0" y="18288"/>
                </a:cubicBezTo>
                <a:cubicBezTo>
                  <a:pt x="285" y="13135"/>
                  <a:pt x="532" y="5956"/>
                  <a:pt x="0" y="0"/>
                </a:cubicBezTo>
                <a:close/>
              </a:path>
              <a:path w="8140446" h="18288" fill="none" stroke="0" extrusionOk="0">
                <a:moveTo>
                  <a:pt x="0" y="0"/>
                </a:moveTo>
                <a:cubicBezTo>
                  <a:pt x="69532" y="-6557"/>
                  <a:pt x="264219" y="3919"/>
                  <a:pt x="434157" y="0"/>
                </a:cubicBezTo>
                <a:cubicBezTo>
                  <a:pt x="600013" y="9090"/>
                  <a:pt x="921449" y="-13478"/>
                  <a:pt x="1193932" y="0"/>
                </a:cubicBezTo>
                <a:cubicBezTo>
                  <a:pt x="1443592" y="14844"/>
                  <a:pt x="1471188" y="10722"/>
                  <a:pt x="1628089" y="0"/>
                </a:cubicBezTo>
                <a:cubicBezTo>
                  <a:pt x="1750006" y="-24149"/>
                  <a:pt x="1967480" y="-14904"/>
                  <a:pt x="2225055" y="0"/>
                </a:cubicBezTo>
                <a:cubicBezTo>
                  <a:pt x="2503918" y="19247"/>
                  <a:pt x="2709263" y="-16351"/>
                  <a:pt x="3066235" y="0"/>
                </a:cubicBezTo>
                <a:cubicBezTo>
                  <a:pt x="3429723" y="-1627"/>
                  <a:pt x="3399401" y="30976"/>
                  <a:pt x="3744605" y="0"/>
                </a:cubicBezTo>
                <a:cubicBezTo>
                  <a:pt x="4081920" y="-40602"/>
                  <a:pt x="4258272" y="-2441"/>
                  <a:pt x="4504380" y="0"/>
                </a:cubicBezTo>
                <a:cubicBezTo>
                  <a:pt x="4760039" y="21121"/>
                  <a:pt x="4866555" y="-1351"/>
                  <a:pt x="5101346" y="0"/>
                </a:cubicBezTo>
                <a:cubicBezTo>
                  <a:pt x="5336279" y="1859"/>
                  <a:pt x="5465100" y="30801"/>
                  <a:pt x="5779717" y="0"/>
                </a:cubicBezTo>
                <a:cubicBezTo>
                  <a:pt x="6117018" y="-2879"/>
                  <a:pt x="6273497" y="-5002"/>
                  <a:pt x="6620896" y="0"/>
                </a:cubicBezTo>
                <a:cubicBezTo>
                  <a:pt x="6972306" y="38666"/>
                  <a:pt x="6992056" y="28334"/>
                  <a:pt x="7136458" y="0"/>
                </a:cubicBezTo>
                <a:cubicBezTo>
                  <a:pt x="7325567" y="-61201"/>
                  <a:pt x="7766555" y="-88399"/>
                  <a:pt x="8140446" y="0"/>
                </a:cubicBezTo>
                <a:cubicBezTo>
                  <a:pt x="8140031" y="7748"/>
                  <a:pt x="8139515" y="13015"/>
                  <a:pt x="8140446" y="18288"/>
                </a:cubicBezTo>
                <a:cubicBezTo>
                  <a:pt x="7892673" y="-4012"/>
                  <a:pt x="7668025" y="650"/>
                  <a:pt x="7543480" y="18288"/>
                </a:cubicBezTo>
                <a:cubicBezTo>
                  <a:pt x="7406710" y="-3467"/>
                  <a:pt x="7207646" y="8893"/>
                  <a:pt x="7109323" y="18288"/>
                </a:cubicBezTo>
                <a:cubicBezTo>
                  <a:pt x="6993037" y="49011"/>
                  <a:pt x="6598723" y="59405"/>
                  <a:pt x="6430952" y="18288"/>
                </a:cubicBezTo>
                <a:cubicBezTo>
                  <a:pt x="6284771" y="15315"/>
                  <a:pt x="6162730" y="20350"/>
                  <a:pt x="5915391" y="18288"/>
                </a:cubicBezTo>
                <a:cubicBezTo>
                  <a:pt x="5684668" y="13603"/>
                  <a:pt x="5422852" y="53618"/>
                  <a:pt x="5237020" y="18288"/>
                </a:cubicBezTo>
                <a:cubicBezTo>
                  <a:pt x="5035482" y="26296"/>
                  <a:pt x="4719808" y="55145"/>
                  <a:pt x="4558650" y="18288"/>
                </a:cubicBezTo>
                <a:cubicBezTo>
                  <a:pt x="4375169" y="-35587"/>
                  <a:pt x="4137553" y="12086"/>
                  <a:pt x="3880279" y="18288"/>
                </a:cubicBezTo>
                <a:cubicBezTo>
                  <a:pt x="3624533" y="32648"/>
                  <a:pt x="3467387" y="6480"/>
                  <a:pt x="3201909" y="18288"/>
                </a:cubicBezTo>
                <a:cubicBezTo>
                  <a:pt x="2918126" y="73342"/>
                  <a:pt x="2717830" y="-17156"/>
                  <a:pt x="2604943" y="18288"/>
                </a:cubicBezTo>
                <a:cubicBezTo>
                  <a:pt x="2496133" y="44525"/>
                  <a:pt x="2003915" y="18254"/>
                  <a:pt x="1845168" y="18288"/>
                </a:cubicBezTo>
                <a:cubicBezTo>
                  <a:pt x="1694518" y="14989"/>
                  <a:pt x="1344959" y="44188"/>
                  <a:pt x="1166797" y="18288"/>
                </a:cubicBezTo>
                <a:cubicBezTo>
                  <a:pt x="935925" y="69451"/>
                  <a:pt x="319712" y="-63972"/>
                  <a:pt x="0" y="18288"/>
                </a:cubicBezTo>
                <a:cubicBezTo>
                  <a:pt x="1307" y="12414"/>
                  <a:pt x="-32" y="57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140446" h="18288" fill="none" extrusionOk="0">
                        <a:moveTo>
                          <a:pt x="0" y="0"/>
                        </a:moveTo>
                        <a:cubicBezTo>
                          <a:pt x="94920" y="9103"/>
                          <a:pt x="287892" y="-4966"/>
                          <a:pt x="434157" y="0"/>
                        </a:cubicBezTo>
                        <a:cubicBezTo>
                          <a:pt x="580422" y="4966"/>
                          <a:pt x="943595" y="-14182"/>
                          <a:pt x="1193932" y="0"/>
                        </a:cubicBezTo>
                        <a:cubicBezTo>
                          <a:pt x="1444270" y="14182"/>
                          <a:pt x="1472129" y="5523"/>
                          <a:pt x="1628089" y="0"/>
                        </a:cubicBezTo>
                        <a:cubicBezTo>
                          <a:pt x="1784049" y="-5523"/>
                          <a:pt x="1962419" y="-17322"/>
                          <a:pt x="2225055" y="0"/>
                        </a:cubicBezTo>
                        <a:cubicBezTo>
                          <a:pt x="2487691" y="17322"/>
                          <a:pt x="2700681" y="1311"/>
                          <a:pt x="3066235" y="0"/>
                        </a:cubicBezTo>
                        <a:cubicBezTo>
                          <a:pt x="3431789" y="-1311"/>
                          <a:pt x="3405662" y="25081"/>
                          <a:pt x="3744605" y="0"/>
                        </a:cubicBezTo>
                        <a:cubicBezTo>
                          <a:pt x="4083548" y="-25081"/>
                          <a:pt x="4265111" y="-11945"/>
                          <a:pt x="4504380" y="0"/>
                        </a:cubicBezTo>
                        <a:cubicBezTo>
                          <a:pt x="4743649" y="11945"/>
                          <a:pt x="4860394" y="-2832"/>
                          <a:pt x="5101346" y="0"/>
                        </a:cubicBezTo>
                        <a:cubicBezTo>
                          <a:pt x="5342298" y="2832"/>
                          <a:pt x="5456387" y="23676"/>
                          <a:pt x="5779717" y="0"/>
                        </a:cubicBezTo>
                        <a:cubicBezTo>
                          <a:pt x="6103047" y="-23676"/>
                          <a:pt x="6270379" y="-37291"/>
                          <a:pt x="6620896" y="0"/>
                        </a:cubicBezTo>
                        <a:cubicBezTo>
                          <a:pt x="6971413" y="37291"/>
                          <a:pt x="6989068" y="24674"/>
                          <a:pt x="7136458" y="0"/>
                        </a:cubicBezTo>
                        <a:cubicBezTo>
                          <a:pt x="7283848" y="-24674"/>
                          <a:pt x="7752532" y="-22436"/>
                          <a:pt x="8140446" y="0"/>
                        </a:cubicBezTo>
                        <a:cubicBezTo>
                          <a:pt x="8140314" y="7702"/>
                          <a:pt x="8140234" y="13511"/>
                          <a:pt x="8140446" y="18288"/>
                        </a:cubicBezTo>
                        <a:cubicBezTo>
                          <a:pt x="7906329" y="-3043"/>
                          <a:pt x="7681180" y="27465"/>
                          <a:pt x="7543480" y="18288"/>
                        </a:cubicBezTo>
                        <a:cubicBezTo>
                          <a:pt x="7405780" y="9111"/>
                          <a:pt x="7216607" y="3660"/>
                          <a:pt x="7109323" y="18288"/>
                        </a:cubicBezTo>
                        <a:cubicBezTo>
                          <a:pt x="7002039" y="32916"/>
                          <a:pt x="6576231" y="42692"/>
                          <a:pt x="6430952" y="18288"/>
                        </a:cubicBezTo>
                        <a:cubicBezTo>
                          <a:pt x="6285673" y="-6116"/>
                          <a:pt x="6138840" y="34521"/>
                          <a:pt x="5915391" y="18288"/>
                        </a:cubicBezTo>
                        <a:cubicBezTo>
                          <a:pt x="5691942" y="2055"/>
                          <a:pt x="5459460" y="51666"/>
                          <a:pt x="5237020" y="18288"/>
                        </a:cubicBezTo>
                        <a:cubicBezTo>
                          <a:pt x="5014580" y="-15090"/>
                          <a:pt x="4747677" y="40449"/>
                          <a:pt x="4558650" y="18288"/>
                        </a:cubicBezTo>
                        <a:cubicBezTo>
                          <a:pt x="4369623" y="-3873"/>
                          <a:pt x="4146061" y="12568"/>
                          <a:pt x="3880279" y="18288"/>
                        </a:cubicBezTo>
                        <a:cubicBezTo>
                          <a:pt x="3614497" y="24008"/>
                          <a:pt x="3473808" y="-12908"/>
                          <a:pt x="3201909" y="18288"/>
                        </a:cubicBezTo>
                        <a:cubicBezTo>
                          <a:pt x="2930010" y="49484"/>
                          <a:pt x="2728175" y="-3430"/>
                          <a:pt x="2604943" y="18288"/>
                        </a:cubicBezTo>
                        <a:cubicBezTo>
                          <a:pt x="2481711" y="40006"/>
                          <a:pt x="2004334" y="26952"/>
                          <a:pt x="1845168" y="18288"/>
                        </a:cubicBezTo>
                        <a:cubicBezTo>
                          <a:pt x="1686003" y="9624"/>
                          <a:pt x="1375070" y="37580"/>
                          <a:pt x="1166797" y="18288"/>
                        </a:cubicBezTo>
                        <a:cubicBezTo>
                          <a:pt x="958524" y="-1004"/>
                          <a:pt x="342846" y="8880"/>
                          <a:pt x="0" y="18288"/>
                        </a:cubicBezTo>
                        <a:cubicBezTo>
                          <a:pt x="129" y="13298"/>
                          <a:pt x="-675" y="6857"/>
                          <a:pt x="0" y="0"/>
                        </a:cubicBezTo>
                        <a:close/>
                      </a:path>
                      <a:path w="8140446" h="18288" stroke="0" extrusionOk="0">
                        <a:moveTo>
                          <a:pt x="0" y="0"/>
                        </a:moveTo>
                        <a:cubicBezTo>
                          <a:pt x="142435" y="-24533"/>
                          <a:pt x="380026" y="17447"/>
                          <a:pt x="596966" y="0"/>
                        </a:cubicBezTo>
                        <a:cubicBezTo>
                          <a:pt x="813906" y="-17447"/>
                          <a:pt x="830530" y="13462"/>
                          <a:pt x="1031123" y="0"/>
                        </a:cubicBezTo>
                        <a:cubicBezTo>
                          <a:pt x="1231716" y="-13462"/>
                          <a:pt x="1634038" y="0"/>
                          <a:pt x="1872303" y="0"/>
                        </a:cubicBezTo>
                        <a:cubicBezTo>
                          <a:pt x="2110568" y="0"/>
                          <a:pt x="2261934" y="-25727"/>
                          <a:pt x="2469269" y="0"/>
                        </a:cubicBezTo>
                        <a:cubicBezTo>
                          <a:pt x="2676604" y="25727"/>
                          <a:pt x="2790440" y="16284"/>
                          <a:pt x="3066235" y="0"/>
                        </a:cubicBezTo>
                        <a:cubicBezTo>
                          <a:pt x="3342030" y="-16284"/>
                          <a:pt x="3685603" y="41976"/>
                          <a:pt x="3907414" y="0"/>
                        </a:cubicBezTo>
                        <a:cubicBezTo>
                          <a:pt x="4129225" y="-41976"/>
                          <a:pt x="4177416" y="-7598"/>
                          <a:pt x="4422976" y="0"/>
                        </a:cubicBezTo>
                        <a:cubicBezTo>
                          <a:pt x="4668536" y="7598"/>
                          <a:pt x="5023499" y="-28058"/>
                          <a:pt x="5264155" y="0"/>
                        </a:cubicBezTo>
                        <a:cubicBezTo>
                          <a:pt x="5504811" y="28058"/>
                          <a:pt x="5703675" y="13288"/>
                          <a:pt x="6105335" y="0"/>
                        </a:cubicBezTo>
                        <a:cubicBezTo>
                          <a:pt x="6506995" y="-13288"/>
                          <a:pt x="6455516" y="-5124"/>
                          <a:pt x="6783705" y="0"/>
                        </a:cubicBezTo>
                        <a:cubicBezTo>
                          <a:pt x="7111894" y="5124"/>
                          <a:pt x="7512856" y="10604"/>
                          <a:pt x="8140446" y="0"/>
                        </a:cubicBezTo>
                        <a:cubicBezTo>
                          <a:pt x="8140458" y="8833"/>
                          <a:pt x="8140986" y="9830"/>
                          <a:pt x="8140446" y="18288"/>
                        </a:cubicBezTo>
                        <a:cubicBezTo>
                          <a:pt x="7959314" y="3345"/>
                          <a:pt x="7870113" y="10437"/>
                          <a:pt x="7706289" y="18288"/>
                        </a:cubicBezTo>
                        <a:cubicBezTo>
                          <a:pt x="7542465" y="26139"/>
                          <a:pt x="7157940" y="17482"/>
                          <a:pt x="6865109" y="18288"/>
                        </a:cubicBezTo>
                        <a:cubicBezTo>
                          <a:pt x="6572278" y="19094"/>
                          <a:pt x="6524256" y="38051"/>
                          <a:pt x="6349548" y="18288"/>
                        </a:cubicBezTo>
                        <a:cubicBezTo>
                          <a:pt x="6174840" y="-1475"/>
                          <a:pt x="5951624" y="174"/>
                          <a:pt x="5671177" y="18288"/>
                        </a:cubicBezTo>
                        <a:cubicBezTo>
                          <a:pt x="5390730" y="36402"/>
                          <a:pt x="5222992" y="60058"/>
                          <a:pt x="4829998" y="18288"/>
                        </a:cubicBezTo>
                        <a:cubicBezTo>
                          <a:pt x="4437004" y="-23482"/>
                          <a:pt x="4344181" y="39087"/>
                          <a:pt x="4151627" y="18288"/>
                        </a:cubicBezTo>
                        <a:cubicBezTo>
                          <a:pt x="3959073" y="-2511"/>
                          <a:pt x="3886970" y="32875"/>
                          <a:pt x="3717470" y="18288"/>
                        </a:cubicBezTo>
                        <a:cubicBezTo>
                          <a:pt x="3547970" y="3701"/>
                          <a:pt x="3451521" y="31872"/>
                          <a:pt x="3201909" y="18288"/>
                        </a:cubicBezTo>
                        <a:cubicBezTo>
                          <a:pt x="2952297" y="4704"/>
                          <a:pt x="2543413" y="6029"/>
                          <a:pt x="2360729" y="18288"/>
                        </a:cubicBezTo>
                        <a:cubicBezTo>
                          <a:pt x="2178045" y="30547"/>
                          <a:pt x="1906056" y="25847"/>
                          <a:pt x="1682359" y="18288"/>
                        </a:cubicBezTo>
                        <a:cubicBezTo>
                          <a:pt x="1458662" y="10730"/>
                          <a:pt x="1330405" y="8046"/>
                          <a:pt x="1166797" y="18288"/>
                        </a:cubicBezTo>
                        <a:cubicBezTo>
                          <a:pt x="1003189" y="28530"/>
                          <a:pt x="278098" y="19533"/>
                          <a:pt x="0" y="18288"/>
                        </a:cubicBezTo>
                        <a:cubicBezTo>
                          <a:pt x="74" y="14054"/>
                          <a:pt x="-46" y="699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0" y="1929384"/>
            <a:ext cx="9141714" cy="4910328"/>
          </a:xfrm>
        </p:spPr>
        <p:txBody>
          <a:bodyPr>
            <a:normAutofit/>
          </a:bodyPr>
          <a:lstStyle/>
          <a:p>
            <a:pPr>
              <a:buNone/>
            </a:pPr>
            <a:r>
              <a:rPr lang="en-US" sz="2200" dirty="0"/>
              <a:t>      </a:t>
            </a:r>
            <a:r>
              <a:rPr lang="en-US" sz="2200" baseline="30000" dirty="0"/>
              <a:t>33</a:t>
            </a:r>
            <a:r>
              <a:rPr lang="en-US" sz="2200" dirty="0"/>
              <a:t> Therefore Pilate entered again into the Praetorium, and summoned Jesus and said to Him, “Are You the King of the Jews?” </a:t>
            </a:r>
            <a:r>
              <a:rPr lang="en-US" sz="2200" baseline="30000" dirty="0"/>
              <a:t>34</a:t>
            </a:r>
            <a:r>
              <a:rPr lang="en-US" sz="2200" dirty="0"/>
              <a:t> Jesus answered, “Are you saying this on your own initiative, or did others tell you about Me?” </a:t>
            </a:r>
            <a:r>
              <a:rPr lang="en-US" sz="2200" baseline="30000" dirty="0"/>
              <a:t>35</a:t>
            </a:r>
            <a:r>
              <a:rPr lang="en-US" sz="2200" dirty="0"/>
              <a:t> Pilate answered, “I am not a Jew, am I? Your own nation and the chief priests delivered You to me; what have You done?” </a:t>
            </a:r>
            <a:r>
              <a:rPr lang="en-US" sz="2200" baseline="30000" dirty="0"/>
              <a:t>36</a:t>
            </a:r>
            <a:r>
              <a:rPr lang="en-US" sz="2200" dirty="0"/>
              <a:t> Jesus answered, “My kingdom is not of this world. If My kingdom were of this world, then My servants would be fighting so that I would not be handed over to the Jews; but as it is, My kingdom is not of this realm.” </a:t>
            </a:r>
            <a:r>
              <a:rPr lang="en-US" sz="2200" baseline="30000" dirty="0"/>
              <a:t>37</a:t>
            </a:r>
            <a:r>
              <a:rPr lang="en-US" sz="2200" dirty="0"/>
              <a:t> Therefore Pilate said to Him, “So You are a king?” Jesus answered, “You say </a:t>
            </a:r>
            <a:r>
              <a:rPr lang="en-US" sz="2200" i="1" dirty="0"/>
              <a:t>correctly</a:t>
            </a:r>
            <a:r>
              <a:rPr lang="en-US" sz="2200" dirty="0"/>
              <a:t> that I am a king. For this I have been born, and for this I have come into the world, to testify to the truth. Everyone who is of the truth hears My voice.” </a:t>
            </a:r>
            <a:r>
              <a:rPr lang="en-US" sz="2200" baseline="30000" dirty="0"/>
              <a:t>38</a:t>
            </a:r>
            <a:r>
              <a:rPr lang="en-US" sz="2200" dirty="0"/>
              <a:t> Pilate *said to Him, “What is truth?” And when he had said this, he went out again to the Jews and *said to them, “I find no guilt in Him. </a:t>
            </a:r>
          </a:p>
          <a:p>
            <a:endParaRPr lang="en-US" sz="19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60" y="321731"/>
            <a:ext cx="3106572" cy="6213425"/>
          </a:xfrm>
          <a:prstGeom prst="rect">
            <a:avLst/>
          </a:pr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393192" y="583616"/>
            <a:ext cx="2791605" cy="5520579"/>
          </a:xfrm>
        </p:spPr>
        <p:txBody>
          <a:bodyPr>
            <a:normAutofit/>
          </a:bodyPr>
          <a:lstStyle/>
          <a:p>
            <a:r>
              <a:rPr lang="en-US">
                <a:solidFill>
                  <a:srgbClr val="FFFFFF"/>
                </a:solidFill>
              </a:rPr>
              <a:t>Old Testament</a:t>
            </a:r>
          </a:p>
        </p:txBody>
      </p:sp>
      <p:sp>
        <p:nvSpPr>
          <p:cNvPr id="18" name="Rectangle 17">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2127" y="321732"/>
            <a:ext cx="5430574"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77E0B821-5260-884B-7135-72949E7A9851}"/>
              </a:ext>
            </a:extLst>
          </p:cNvPr>
          <p:cNvGraphicFramePr>
            <a:graphicFrameLocks noGrp="1"/>
          </p:cNvGraphicFramePr>
          <p:nvPr>
            <p:ph idx="1"/>
            <p:extLst>
              <p:ext uri="{D42A27DB-BD31-4B8C-83A1-F6EECF244321}">
                <p14:modId xmlns:p14="http://schemas.microsoft.com/office/powerpoint/2010/main" val="269002747"/>
              </p:ext>
            </p:extLst>
          </p:nvPr>
        </p:nvGraphicFramePr>
        <p:xfrm>
          <a:off x="3700462" y="584200"/>
          <a:ext cx="4945856" cy="55197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60" y="321731"/>
            <a:ext cx="3106572" cy="6213425"/>
          </a:xfrm>
          <a:prstGeom prst="rect">
            <a:avLst/>
          </a:pr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393192" y="583616"/>
            <a:ext cx="2791605" cy="5520579"/>
          </a:xfrm>
        </p:spPr>
        <p:txBody>
          <a:bodyPr>
            <a:normAutofit/>
          </a:bodyPr>
          <a:lstStyle/>
          <a:p>
            <a:r>
              <a:rPr lang="en-US" dirty="0">
                <a:solidFill>
                  <a:srgbClr val="FFFFFF"/>
                </a:solidFill>
              </a:rPr>
              <a:t>Old Testament</a:t>
            </a:r>
          </a:p>
        </p:txBody>
      </p:sp>
      <p:sp>
        <p:nvSpPr>
          <p:cNvPr id="10" name="Rectangle 9">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2127" y="321732"/>
            <a:ext cx="5430574" cy="6214534"/>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p:cNvSpPr>
            <a:spLocks noGrp="1"/>
          </p:cNvSpPr>
          <p:nvPr>
            <p:ph idx="1"/>
          </p:nvPr>
        </p:nvSpPr>
        <p:spPr>
          <a:xfrm>
            <a:off x="3700701" y="583616"/>
            <a:ext cx="4945642" cy="5520579"/>
          </a:xfrm>
        </p:spPr>
        <p:txBody>
          <a:bodyPr anchor="ctr">
            <a:normAutofit/>
          </a:bodyPr>
          <a:lstStyle/>
          <a:p>
            <a:r>
              <a:rPr lang="en-US" sz="3600" b="1" dirty="0">
                <a:solidFill>
                  <a:srgbClr val="FFFFFF"/>
                </a:solidFill>
              </a:rPr>
              <a:t>Torah</a:t>
            </a:r>
            <a:r>
              <a:rPr lang="en-US" sz="3600" dirty="0">
                <a:solidFill>
                  <a:srgbClr val="FFFFFF"/>
                </a:solidFill>
              </a:rPr>
              <a:t>: First five books of Moses</a:t>
            </a:r>
          </a:p>
          <a:p>
            <a:pPr lvl="1"/>
            <a:r>
              <a:rPr lang="en-US" sz="3600" dirty="0">
                <a:solidFill>
                  <a:srgbClr val="FFFFFF"/>
                </a:solidFill>
              </a:rPr>
              <a:t>Genesis</a:t>
            </a:r>
          </a:p>
          <a:p>
            <a:pPr lvl="1"/>
            <a:r>
              <a:rPr lang="en-US" sz="3600" dirty="0">
                <a:solidFill>
                  <a:srgbClr val="FFFFFF"/>
                </a:solidFill>
              </a:rPr>
              <a:t>Exodus</a:t>
            </a:r>
          </a:p>
          <a:p>
            <a:pPr lvl="1"/>
            <a:r>
              <a:rPr lang="en-US" sz="3600" dirty="0">
                <a:solidFill>
                  <a:srgbClr val="FFFFFF"/>
                </a:solidFill>
              </a:rPr>
              <a:t>Leviticus</a:t>
            </a:r>
          </a:p>
          <a:p>
            <a:pPr lvl="1"/>
            <a:r>
              <a:rPr lang="en-US" sz="3600" dirty="0">
                <a:solidFill>
                  <a:srgbClr val="FFFFFF"/>
                </a:solidFill>
              </a:rPr>
              <a:t>Numbers</a:t>
            </a:r>
          </a:p>
          <a:p>
            <a:pPr lvl="1"/>
            <a:r>
              <a:rPr lang="en-US" sz="3600" dirty="0">
                <a:solidFill>
                  <a:srgbClr val="FFFFFF"/>
                </a:solidFill>
              </a:rPr>
              <a:t>Deuteronomy</a:t>
            </a:r>
          </a:p>
          <a:p>
            <a:pPr lvl="1"/>
            <a:endParaRPr lang="en-US" dirty="0">
              <a:solidFill>
                <a:srgbClr val="FFFFFF"/>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5" name="Rectangle 9">
            <a:extLst>
              <a:ext uri="{FF2B5EF4-FFF2-40B4-BE49-F238E27FC236}">
                <a16:creationId xmlns:a16="http://schemas.microsoft.com/office/drawing/2014/main" id="{96CCB34B-F23E-409E-BCF2-F7597AFEC7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11">
            <a:extLst>
              <a:ext uri="{FF2B5EF4-FFF2-40B4-BE49-F238E27FC236}">
                <a16:creationId xmlns:a16="http://schemas.microsoft.com/office/drawing/2014/main" id="{2B09CB55-601F-455B-92EA-46DED0B42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61109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CC5BA15F-EF2E-4737-B739-20BF809C2D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125" y="2606040"/>
            <a:ext cx="181579" cy="1340860"/>
            <a:chOff x="56167" y="2761488"/>
            <a:chExt cx="242107" cy="1340860"/>
          </a:xfrm>
        </p:grpSpPr>
        <p:sp>
          <p:nvSpPr>
            <p:cNvPr id="15" name="Rectangle 2">
              <a:extLst>
                <a:ext uri="{FF2B5EF4-FFF2-40B4-BE49-F238E27FC236}">
                  <a16:creationId xmlns:a16="http://schemas.microsoft.com/office/drawing/2014/main" id="{21239BB3-F319-4FAF-BE91-7A24F34F76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59">
              <a:extLst>
                <a:ext uri="{FF2B5EF4-FFF2-40B4-BE49-F238E27FC236}">
                  <a16:creationId xmlns:a16="http://schemas.microsoft.com/office/drawing/2014/main" id="{C329D5B2-9B8F-486A-A083-772C6977F9C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2">
              <a:extLst>
                <a:ext uri="{FF2B5EF4-FFF2-40B4-BE49-F238E27FC236}">
                  <a16:creationId xmlns:a16="http://schemas.microsoft.com/office/drawing/2014/main" id="{9CD9761A-2286-42C5-B60B-ADA81F9CBC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59">
              <a:extLst>
                <a:ext uri="{FF2B5EF4-FFF2-40B4-BE49-F238E27FC236}">
                  <a16:creationId xmlns:a16="http://schemas.microsoft.com/office/drawing/2014/main" id="{1DBF2BCA-F23E-4E20-9013-50F7B1A2F1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2">
              <a:extLst>
                <a:ext uri="{FF2B5EF4-FFF2-40B4-BE49-F238E27FC236}">
                  <a16:creationId xmlns:a16="http://schemas.microsoft.com/office/drawing/2014/main" id="{3836DB34-8303-420B-9445-6BCACF545C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59">
              <a:extLst>
                <a:ext uri="{FF2B5EF4-FFF2-40B4-BE49-F238E27FC236}">
                  <a16:creationId xmlns:a16="http://schemas.microsoft.com/office/drawing/2014/main" id="{FBE0EBB4-E98C-45D6-B475-FDAC236CDA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
              <a:extLst>
                <a:ext uri="{FF2B5EF4-FFF2-40B4-BE49-F238E27FC236}">
                  <a16:creationId xmlns:a16="http://schemas.microsoft.com/office/drawing/2014/main" id="{4AC1E18F-BED0-42C2-A2E2-DCA33DBD07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59">
              <a:extLst>
                <a:ext uri="{FF2B5EF4-FFF2-40B4-BE49-F238E27FC236}">
                  <a16:creationId xmlns:a16="http://schemas.microsoft.com/office/drawing/2014/main" id="{1C8657BB-701F-4347-8B3D-9AAE99835D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
              <a:extLst>
                <a:ext uri="{FF2B5EF4-FFF2-40B4-BE49-F238E27FC236}">
                  <a16:creationId xmlns:a16="http://schemas.microsoft.com/office/drawing/2014/main" id="{A47BE690-901C-4E6A-96A2-6AEF57DEC7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59">
              <a:extLst>
                <a:ext uri="{FF2B5EF4-FFF2-40B4-BE49-F238E27FC236}">
                  <a16:creationId xmlns:a16="http://schemas.microsoft.com/office/drawing/2014/main" id="{A5F9E741-E244-4AFC-BBB1-47FE0ABF2B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
              <a:extLst>
                <a:ext uri="{FF2B5EF4-FFF2-40B4-BE49-F238E27FC236}">
                  <a16:creationId xmlns:a16="http://schemas.microsoft.com/office/drawing/2014/main" id="{F64FE49B-3CA0-4633-BE1C-5717BF8C9E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59">
              <a:extLst>
                <a:ext uri="{FF2B5EF4-FFF2-40B4-BE49-F238E27FC236}">
                  <a16:creationId xmlns:a16="http://schemas.microsoft.com/office/drawing/2014/main" id="{A72945EE-335E-40C6-AC98-329BFE8747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
              <a:extLst>
                <a:ext uri="{FF2B5EF4-FFF2-40B4-BE49-F238E27FC236}">
                  <a16:creationId xmlns:a16="http://schemas.microsoft.com/office/drawing/2014/main" id="{E5379202-4AF0-4C1D-B7CF-59775BBE00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59">
              <a:extLst>
                <a:ext uri="{FF2B5EF4-FFF2-40B4-BE49-F238E27FC236}">
                  <a16:creationId xmlns:a16="http://schemas.microsoft.com/office/drawing/2014/main" id="{3B4F0429-B1BF-4C23-BC07-6384B38C9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
              <a:extLst>
                <a:ext uri="{FF2B5EF4-FFF2-40B4-BE49-F238E27FC236}">
                  <a16:creationId xmlns:a16="http://schemas.microsoft.com/office/drawing/2014/main" id="{6E9CA76D-C753-4262-9C5D-2F27DFF6F68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A80DFA43-6ECB-4979-B41D-842AE3D3A7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
              <a:extLst>
                <a:ext uri="{FF2B5EF4-FFF2-40B4-BE49-F238E27FC236}">
                  <a16:creationId xmlns:a16="http://schemas.microsoft.com/office/drawing/2014/main" id="{BB792A8B-6948-437E-AA97-534CEEB51B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59">
              <a:extLst>
                <a:ext uri="{FF2B5EF4-FFF2-40B4-BE49-F238E27FC236}">
                  <a16:creationId xmlns:a16="http://schemas.microsoft.com/office/drawing/2014/main" id="{CD5217E2-11E7-4487-B5B5-F43DCB4439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2">
              <a:extLst>
                <a:ext uri="{FF2B5EF4-FFF2-40B4-BE49-F238E27FC236}">
                  <a16:creationId xmlns:a16="http://schemas.microsoft.com/office/drawing/2014/main" id="{0B5D04ED-1D58-46AE-A645-3194A7C0C0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59">
              <a:extLst>
                <a:ext uri="{FF2B5EF4-FFF2-40B4-BE49-F238E27FC236}">
                  <a16:creationId xmlns:a16="http://schemas.microsoft.com/office/drawing/2014/main" id="{9FBE654F-3130-470C-BE21-10761BDC0DB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6" name="Rectangle 35">
            <a:extLst>
              <a:ext uri="{FF2B5EF4-FFF2-40B4-BE49-F238E27FC236}">
                <a16:creationId xmlns:a16="http://schemas.microsoft.com/office/drawing/2014/main" id="{978D011F-6E1D-4D08-9C1C-FCA4F902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9144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60624"/>
            <a:ext cx="8229600" cy="1143000"/>
          </a:xfrm>
        </p:spPr>
        <p:txBody>
          <a:bodyPr/>
          <a:lstStyle/>
          <a:p>
            <a:r>
              <a:rPr lang="en-US" dirty="0"/>
              <a:t>Old Testament</a:t>
            </a:r>
          </a:p>
        </p:txBody>
      </p:sp>
      <p:graphicFrame>
        <p:nvGraphicFramePr>
          <p:cNvPr id="5" name="Content Placeholder 2">
            <a:extLst>
              <a:ext uri="{FF2B5EF4-FFF2-40B4-BE49-F238E27FC236}">
                <a16:creationId xmlns:a16="http://schemas.microsoft.com/office/drawing/2014/main" id="{C377EF57-8FD0-04D5-F596-366559F9FDF4}"/>
              </a:ext>
            </a:extLst>
          </p:cNvPr>
          <p:cNvGraphicFramePr>
            <a:graphicFrameLocks noGrp="1"/>
          </p:cNvGraphicFramePr>
          <p:nvPr>
            <p:ph idx="1"/>
          </p:nvPr>
        </p:nvGraphicFramePr>
        <p:xfrm>
          <a:off x="0" y="634981"/>
          <a:ext cx="9144000" cy="6107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6434AC-0035-201E-92B4-8F84BBB0E76E}"/>
              </a:ext>
            </a:extLst>
          </p:cNvPr>
          <p:cNvSpPr>
            <a:spLocks noGrp="1"/>
          </p:cNvSpPr>
          <p:nvPr>
            <p:ph type="title"/>
          </p:nvPr>
        </p:nvSpPr>
        <p:spPr>
          <a:xfrm>
            <a:off x="627506" y="16097"/>
            <a:ext cx="7886700" cy="1133693"/>
          </a:xfrm>
        </p:spPr>
        <p:txBody>
          <a:bodyPr>
            <a:normAutofit/>
          </a:bodyPr>
          <a:lstStyle/>
          <a:p>
            <a:r>
              <a:rPr lang="en-US" sz="4500" dirty="0"/>
              <a:t>Old Testament</a:t>
            </a:r>
          </a:p>
        </p:txBody>
      </p:sp>
      <p:graphicFrame>
        <p:nvGraphicFramePr>
          <p:cNvPr id="12" name="Content Placeholder 2">
            <a:extLst>
              <a:ext uri="{FF2B5EF4-FFF2-40B4-BE49-F238E27FC236}">
                <a16:creationId xmlns:a16="http://schemas.microsoft.com/office/drawing/2014/main" id="{FE9867DA-DE4B-F512-0684-5587A488F61B}"/>
              </a:ext>
            </a:extLst>
          </p:cNvPr>
          <p:cNvGraphicFramePr>
            <a:graphicFrameLocks noGrp="1"/>
          </p:cNvGraphicFramePr>
          <p:nvPr>
            <p:ph idx="1"/>
            <p:extLst>
              <p:ext uri="{D42A27DB-BD31-4B8C-83A1-F6EECF244321}">
                <p14:modId xmlns:p14="http://schemas.microsoft.com/office/powerpoint/2010/main" val="77085764"/>
              </p:ext>
            </p:extLst>
          </p:nvPr>
        </p:nvGraphicFramePr>
        <p:xfrm>
          <a:off x="173421" y="990053"/>
          <a:ext cx="8968292" cy="58840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115861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133778"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chemeClr val="bg2">
              <a:alpha val="50000"/>
            </a:schemeClr>
          </a:solidFill>
          <a:ln w="32707" cap="flat">
            <a:noFill/>
            <a:prstDash val="solid"/>
            <a:miter/>
          </a:ln>
        </p:spPr>
        <p:txBody>
          <a:bodyPr rtlCol="0" anchor="ctr"/>
          <a:lstStyle/>
          <a:p>
            <a:endParaRPr lang="en-US" dirty="0"/>
          </a:p>
        </p:txBody>
      </p:sp>
      <p:sp>
        <p:nvSpPr>
          <p:cNvPr id="2" name="Title 1"/>
          <p:cNvSpPr>
            <a:spLocks noGrp="1"/>
          </p:cNvSpPr>
          <p:nvPr>
            <p:ph type="title"/>
          </p:nvPr>
        </p:nvSpPr>
        <p:spPr>
          <a:xfrm>
            <a:off x="628650" y="713312"/>
            <a:ext cx="3028950" cy="5431376"/>
          </a:xfrm>
        </p:spPr>
        <p:txBody>
          <a:bodyPr>
            <a:normAutofit/>
          </a:bodyPr>
          <a:lstStyle/>
          <a:p>
            <a:r>
              <a:rPr lang="en-US" dirty="0"/>
              <a:t>Old Testament</a:t>
            </a:r>
          </a:p>
        </p:txBody>
      </p:sp>
      <p:sp>
        <p:nvSpPr>
          <p:cNvPr id="3" name="Content Placeholder 2"/>
          <p:cNvSpPr>
            <a:spLocks noGrp="1"/>
          </p:cNvSpPr>
          <p:nvPr>
            <p:ph idx="1"/>
          </p:nvPr>
        </p:nvSpPr>
        <p:spPr>
          <a:xfrm>
            <a:off x="3878317" y="713313"/>
            <a:ext cx="5060731" cy="5431376"/>
          </a:xfrm>
        </p:spPr>
        <p:txBody>
          <a:bodyPr anchor="ctr">
            <a:normAutofit/>
          </a:bodyPr>
          <a:lstStyle/>
          <a:p>
            <a:r>
              <a:rPr lang="en-US" sz="4400" b="1" dirty="0"/>
              <a:t>Prophets</a:t>
            </a:r>
            <a:r>
              <a:rPr lang="en-US" sz="4400" dirty="0"/>
              <a:t>:</a:t>
            </a:r>
          </a:p>
          <a:p>
            <a:pPr lvl="1"/>
            <a:r>
              <a:rPr lang="en-US" sz="4400" dirty="0"/>
              <a:t>Former Prophets- historical books</a:t>
            </a:r>
          </a:p>
          <a:p>
            <a:pPr lvl="1"/>
            <a:r>
              <a:rPr lang="en-US" sz="4400" dirty="0"/>
              <a:t>Latter Prophets- writing prophets</a:t>
            </a:r>
          </a:p>
          <a:p>
            <a:pPr lvl="1">
              <a:buNone/>
            </a:pPr>
            <a:endParaRPr lang="en-US" sz="17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1D7EF1B-7265-4A47-AB85-5639DB8338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A770EBD-5B77-46EC-BF58-EF27ACD6B4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70211" y="0"/>
            <a:ext cx="5474983" cy="6858000"/>
          </a:xfrm>
          <a:custGeom>
            <a:avLst/>
            <a:gdLst>
              <a:gd name="connsiteX0" fmla="*/ 1008599 w 7299977"/>
              <a:gd name="connsiteY0" fmla="*/ 0 h 6858000"/>
              <a:gd name="connsiteX1" fmla="*/ 4420653 w 7299977"/>
              <a:gd name="connsiteY1" fmla="*/ 0 h 6858000"/>
              <a:gd name="connsiteX2" fmla="*/ 5511704 w 7299977"/>
              <a:gd name="connsiteY2" fmla="*/ 0 h 6858000"/>
              <a:gd name="connsiteX3" fmla="*/ 7299977 w 7299977"/>
              <a:gd name="connsiteY3" fmla="*/ 0 h 6858000"/>
              <a:gd name="connsiteX4" fmla="*/ 7299977 w 7299977"/>
              <a:gd name="connsiteY4" fmla="*/ 6858000 h 6858000"/>
              <a:gd name="connsiteX5" fmla="*/ 5511704 w 7299977"/>
              <a:gd name="connsiteY5" fmla="*/ 6858000 h 6858000"/>
              <a:gd name="connsiteX6" fmla="*/ 4420653 w 7299977"/>
              <a:gd name="connsiteY6" fmla="*/ 6858000 h 6858000"/>
              <a:gd name="connsiteX7" fmla="*/ 1592997 w 7299977"/>
              <a:gd name="connsiteY7" fmla="*/ 6858000 h 6858000"/>
              <a:gd name="connsiteX8" fmla="*/ 1232473 w 7299977"/>
              <a:gd name="connsiteY8" fmla="*/ 6658805 h 6858000"/>
              <a:gd name="connsiteX9" fmla="*/ 1075471 w 7299977"/>
              <a:gd name="connsiteY9" fmla="*/ 6431153 h 6858000"/>
              <a:gd name="connsiteX10" fmla="*/ 1020229 w 7299977"/>
              <a:gd name="connsiteY10" fmla="*/ 6367127 h 6858000"/>
              <a:gd name="connsiteX11" fmla="*/ 883579 w 7299977"/>
              <a:gd name="connsiteY11" fmla="*/ 6281757 h 6858000"/>
              <a:gd name="connsiteX12" fmla="*/ 645167 w 7299977"/>
              <a:gd name="connsiteY12" fmla="*/ 6100347 h 6858000"/>
              <a:gd name="connsiteX13" fmla="*/ 732391 w 7299977"/>
              <a:gd name="connsiteY13" fmla="*/ 6057663 h 6858000"/>
              <a:gd name="connsiteX14" fmla="*/ 985339 w 7299977"/>
              <a:gd name="connsiteY14" fmla="*/ 6167932 h 6858000"/>
              <a:gd name="connsiteX15" fmla="*/ 1168509 w 7299977"/>
              <a:gd name="connsiteY15" fmla="*/ 6196388 h 6858000"/>
              <a:gd name="connsiteX16" fmla="*/ 909746 w 7299977"/>
              <a:gd name="connsiteY16" fmla="*/ 6004307 h 6858000"/>
              <a:gd name="connsiteX17" fmla="*/ 659704 w 7299977"/>
              <a:gd name="connsiteY17" fmla="*/ 5755314 h 6858000"/>
              <a:gd name="connsiteX18" fmla="*/ 851597 w 7299977"/>
              <a:gd name="connsiteY18" fmla="*/ 5801555 h 6858000"/>
              <a:gd name="connsiteX19" fmla="*/ 860319 w 7299977"/>
              <a:gd name="connsiteY19" fmla="*/ 5769542 h 6858000"/>
              <a:gd name="connsiteX20" fmla="*/ 691686 w 7299977"/>
              <a:gd name="connsiteY20" fmla="*/ 5474306 h 6858000"/>
              <a:gd name="connsiteX21" fmla="*/ 610278 w 7299977"/>
              <a:gd name="connsiteY21" fmla="*/ 5353367 h 6858000"/>
              <a:gd name="connsiteX22" fmla="*/ 238123 w 7299977"/>
              <a:gd name="connsiteY22" fmla="*/ 4994104 h 6858000"/>
              <a:gd name="connsiteX23" fmla="*/ 592833 w 7299977"/>
              <a:gd name="connsiteY23" fmla="*/ 5154171 h 6858000"/>
              <a:gd name="connsiteX24" fmla="*/ 226494 w 7299977"/>
              <a:gd name="connsiteY24" fmla="*/ 4805580 h 6858000"/>
              <a:gd name="connsiteX25" fmla="*/ 49139 w 7299977"/>
              <a:gd name="connsiteY25" fmla="*/ 4677526 h 6858000"/>
              <a:gd name="connsiteX26" fmla="*/ 5527 w 7299977"/>
              <a:gd name="connsiteY26" fmla="*/ 4602828 h 6858000"/>
              <a:gd name="connsiteX27" fmla="*/ 84029 w 7299977"/>
              <a:gd name="connsiteY27" fmla="*/ 4585042 h 6858000"/>
              <a:gd name="connsiteX28" fmla="*/ 325347 w 7299977"/>
              <a:gd name="connsiteY28" fmla="*/ 4613499 h 6858000"/>
              <a:gd name="connsiteX29" fmla="*/ 25879 w 7299977"/>
              <a:gd name="connsiteY29" fmla="*/ 4378734 h 6858000"/>
              <a:gd name="connsiteX30" fmla="*/ 249753 w 7299977"/>
              <a:gd name="connsiteY30" fmla="*/ 4414305 h 6858000"/>
              <a:gd name="connsiteX31" fmla="*/ 313718 w 7299977"/>
              <a:gd name="connsiteY31" fmla="*/ 4321821 h 6858000"/>
              <a:gd name="connsiteX32" fmla="*/ 418386 w 7299977"/>
              <a:gd name="connsiteY32" fmla="*/ 4172424 h 6858000"/>
              <a:gd name="connsiteX33" fmla="*/ 491072 w 7299977"/>
              <a:gd name="connsiteY33" fmla="*/ 4090612 h 6858000"/>
              <a:gd name="connsiteX34" fmla="*/ 520147 w 7299977"/>
              <a:gd name="connsiteY34" fmla="*/ 3827390 h 6858000"/>
              <a:gd name="connsiteX35" fmla="*/ 459090 w 7299977"/>
              <a:gd name="connsiteY35" fmla="*/ 3539269 h 6858000"/>
              <a:gd name="connsiteX36" fmla="*/ 290458 w 7299977"/>
              <a:gd name="connsiteY36" fmla="*/ 3393429 h 6858000"/>
              <a:gd name="connsiteX37" fmla="*/ 339884 w 7299977"/>
              <a:gd name="connsiteY37" fmla="*/ 3229805 h 6858000"/>
              <a:gd name="connsiteX38" fmla="*/ 697501 w 7299977"/>
              <a:gd name="connsiteY38" fmla="*/ 3329402 h 6858000"/>
              <a:gd name="connsiteX39" fmla="*/ 165437 w 7299977"/>
              <a:gd name="connsiteY39" fmla="*/ 2941684 h 6858000"/>
              <a:gd name="connsiteX40" fmla="*/ 255568 w 7299977"/>
              <a:gd name="connsiteY40" fmla="*/ 2923898 h 6858000"/>
              <a:gd name="connsiteX41" fmla="*/ 578296 w 7299977"/>
              <a:gd name="connsiteY41" fmla="*/ 2703362 h 6858000"/>
              <a:gd name="connsiteX42" fmla="*/ 595740 w 7299977"/>
              <a:gd name="connsiteY42" fmla="*/ 2692689 h 6858000"/>
              <a:gd name="connsiteX43" fmla="*/ 650982 w 7299977"/>
              <a:gd name="connsiteY43" fmla="*/ 2553965 h 6858000"/>
              <a:gd name="connsiteX44" fmla="*/ 825429 w 7299977"/>
              <a:gd name="connsiteY44" fmla="*/ 2532623 h 6858000"/>
              <a:gd name="connsiteX45" fmla="*/ 970802 w 7299977"/>
              <a:gd name="connsiteY45" fmla="*/ 2564636 h 6858000"/>
              <a:gd name="connsiteX46" fmla="*/ 1127805 w 7299977"/>
              <a:gd name="connsiteY46" fmla="*/ 2525509 h 6858000"/>
              <a:gd name="connsiteX47" fmla="*/ 1267362 w 7299977"/>
              <a:gd name="connsiteY47" fmla="*/ 2543294 h 6858000"/>
              <a:gd name="connsiteX48" fmla="*/ 1386568 w 7299977"/>
              <a:gd name="connsiteY48" fmla="*/ 2518395 h 6858000"/>
              <a:gd name="connsiteX49" fmla="*/ 1270270 w 7299977"/>
              <a:gd name="connsiteY49" fmla="*/ 2401012 h 6858000"/>
              <a:gd name="connsiteX50" fmla="*/ 1107453 w 7299977"/>
              <a:gd name="connsiteY50" fmla="*/ 2401012 h 6858000"/>
              <a:gd name="connsiteX51" fmla="*/ 991154 w 7299977"/>
              <a:gd name="connsiteY51" fmla="*/ 2326314 h 6858000"/>
              <a:gd name="connsiteX52" fmla="*/ 880671 w 7299977"/>
              <a:gd name="connsiteY52" fmla="*/ 2191146 h 6858000"/>
              <a:gd name="connsiteX53" fmla="*/ 491072 w 7299977"/>
              <a:gd name="connsiteY53" fmla="*/ 1974165 h 6858000"/>
              <a:gd name="connsiteX54" fmla="*/ 421293 w 7299977"/>
              <a:gd name="connsiteY54" fmla="*/ 1892353 h 6858000"/>
              <a:gd name="connsiteX55" fmla="*/ 1531941 w 7299977"/>
              <a:gd name="connsiteY55" fmla="*/ 2208931 h 6858000"/>
              <a:gd name="connsiteX56" fmla="*/ 1188861 w 7299977"/>
              <a:gd name="connsiteY56" fmla="*/ 2077320 h 6858000"/>
              <a:gd name="connsiteX57" fmla="*/ 1421458 w 7299977"/>
              <a:gd name="connsiteY57" fmla="*/ 2102219 h 6858000"/>
              <a:gd name="connsiteX58" fmla="*/ 1549386 w 7299977"/>
              <a:gd name="connsiteY58" fmla="*/ 2013292 h 6858000"/>
              <a:gd name="connsiteX59" fmla="*/ 1549386 w 7299977"/>
              <a:gd name="connsiteY59" fmla="*/ 1984836 h 6858000"/>
              <a:gd name="connsiteX60" fmla="*/ 1453440 w 7299977"/>
              <a:gd name="connsiteY60" fmla="*/ 1903025 h 6858000"/>
              <a:gd name="connsiteX61" fmla="*/ 1398198 w 7299977"/>
              <a:gd name="connsiteY61" fmla="*/ 1849668 h 6858000"/>
              <a:gd name="connsiteX62" fmla="*/ 1247011 w 7299977"/>
              <a:gd name="connsiteY62" fmla="*/ 1657587 h 6858000"/>
              <a:gd name="connsiteX63" fmla="*/ 1354586 w 7299977"/>
              <a:gd name="connsiteY63" fmla="*/ 1636245 h 6858000"/>
              <a:gd name="connsiteX64" fmla="*/ 1395290 w 7299977"/>
              <a:gd name="connsiteY64" fmla="*/ 1597117 h 6858000"/>
              <a:gd name="connsiteX65" fmla="*/ 1366216 w 7299977"/>
              <a:gd name="connsiteY65" fmla="*/ 1540204 h 6858000"/>
              <a:gd name="connsiteX66" fmla="*/ 1031858 w 7299977"/>
              <a:gd name="connsiteY66" fmla="*/ 1365909 h 6858000"/>
              <a:gd name="connsiteX67" fmla="*/ 1005692 w 7299977"/>
              <a:gd name="connsiteY67" fmla="*/ 1230741 h 6858000"/>
              <a:gd name="connsiteX68" fmla="*/ 1069655 w 7299977"/>
              <a:gd name="connsiteY68" fmla="*/ 1209399 h 6858000"/>
              <a:gd name="connsiteX69" fmla="*/ 1142342 w 7299977"/>
              <a:gd name="connsiteY69" fmla="*/ 1220069 h 6858000"/>
              <a:gd name="connsiteX70" fmla="*/ 1084193 w 7299977"/>
              <a:gd name="connsiteY70" fmla="*/ 1113358 h 6858000"/>
              <a:gd name="connsiteX71" fmla="*/ 848689 w 7299977"/>
              <a:gd name="connsiteY71" fmla="*/ 1006647 h 6858000"/>
              <a:gd name="connsiteX72" fmla="*/ 805077 w 7299977"/>
              <a:gd name="connsiteY72" fmla="*/ 949734 h 6858000"/>
              <a:gd name="connsiteX73" fmla="*/ 863226 w 7299977"/>
              <a:gd name="connsiteY73" fmla="*/ 921277 h 6858000"/>
              <a:gd name="connsiteX74" fmla="*/ 906838 w 7299977"/>
              <a:gd name="connsiteY74" fmla="*/ 910606 h 6858000"/>
              <a:gd name="connsiteX75" fmla="*/ 5527 w 7299977"/>
              <a:gd name="connsiteY75" fmla="*/ 465975 h 6858000"/>
              <a:gd name="connsiteX76" fmla="*/ 209049 w 7299977"/>
              <a:gd name="connsiteY76" fmla="*/ 462417 h 6858000"/>
              <a:gd name="connsiteX77" fmla="*/ 409664 w 7299977"/>
              <a:gd name="connsiteY77" fmla="*/ 533558 h 6858000"/>
              <a:gd name="connsiteX78" fmla="*/ 621908 w 7299977"/>
              <a:gd name="connsiteY78" fmla="*/ 522887 h 6858000"/>
              <a:gd name="connsiteX79" fmla="*/ 822522 w 7299977"/>
              <a:gd name="connsiteY79" fmla="*/ 558458 h 6858000"/>
              <a:gd name="connsiteX80" fmla="*/ 996969 w 7299977"/>
              <a:gd name="connsiteY80" fmla="*/ 558458 h 6858000"/>
              <a:gd name="connsiteX81" fmla="*/ 834151 w 7299977"/>
              <a:gd name="connsiteY81" fmla="*/ 505101 h 6858000"/>
              <a:gd name="connsiteX82" fmla="*/ 773095 w 7299977"/>
              <a:gd name="connsiteY82" fmla="*/ 416176 h 6858000"/>
              <a:gd name="connsiteX83" fmla="*/ 793447 w 7299977"/>
              <a:gd name="connsiteY83" fmla="*/ 334364 h 6858000"/>
              <a:gd name="connsiteX84" fmla="*/ 860319 w 7299977"/>
              <a:gd name="connsiteY84" fmla="*/ 359262 h 6858000"/>
              <a:gd name="connsiteX85" fmla="*/ 938820 w 7299977"/>
              <a:gd name="connsiteY85" fmla="*/ 451747 h 6858000"/>
              <a:gd name="connsiteX86" fmla="*/ 956265 w 7299977"/>
              <a:gd name="connsiteY86" fmla="*/ 394834 h 6858000"/>
              <a:gd name="connsiteX87" fmla="*/ 1002784 w 7299977"/>
              <a:gd name="connsiteY87" fmla="*/ 352148 h 6858000"/>
              <a:gd name="connsiteX88" fmla="*/ 1270270 w 7299977"/>
              <a:gd name="connsiteY88" fmla="*/ 373491 h 6858000"/>
              <a:gd name="connsiteX89" fmla="*/ 1092915 w 7299977"/>
              <a:gd name="connsiteY89" fmla="*/ 192082 h 6858000"/>
              <a:gd name="connsiteX90" fmla="*/ 979525 w 7299977"/>
              <a:gd name="connsiteY90" fmla="*/ 163625 h 6858000"/>
              <a:gd name="connsiteX91" fmla="*/ 953358 w 7299977"/>
              <a:gd name="connsiteY91" fmla="*/ 88927 h 6858000"/>
              <a:gd name="connsiteX92" fmla="*/ 1005692 w 7299977"/>
              <a:gd name="connsiteY92" fmla="*/ 71141 h 6858000"/>
              <a:gd name="connsiteX93" fmla="*/ 1267362 w 7299977"/>
              <a:gd name="connsiteY93" fmla="*/ 135168 h 6858000"/>
              <a:gd name="connsiteX94" fmla="*/ 1310975 w 7299977"/>
              <a:gd name="connsiteY94" fmla="*/ 110269 h 6858000"/>
              <a:gd name="connsiteX95" fmla="*/ 1008599 w 7299977"/>
              <a:gd name="connsiteY95"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7299977" h="6858000">
                <a:moveTo>
                  <a:pt x="1008599" y="0"/>
                </a:moveTo>
                <a:lnTo>
                  <a:pt x="4420653" y="0"/>
                </a:lnTo>
                <a:lnTo>
                  <a:pt x="5511704" y="0"/>
                </a:lnTo>
                <a:lnTo>
                  <a:pt x="7299977" y="0"/>
                </a:lnTo>
                <a:lnTo>
                  <a:pt x="7299977" y="6858000"/>
                </a:lnTo>
                <a:lnTo>
                  <a:pt x="5511704" y="6858000"/>
                </a:lnTo>
                <a:lnTo>
                  <a:pt x="4420653" y="6858000"/>
                </a:lnTo>
                <a:lnTo>
                  <a:pt x="1592997" y="6858000"/>
                </a:lnTo>
                <a:cubicBezTo>
                  <a:pt x="1473792" y="6786859"/>
                  <a:pt x="1360401" y="6701489"/>
                  <a:pt x="1232473" y="6658805"/>
                </a:cubicBezTo>
                <a:cubicBezTo>
                  <a:pt x="1145250" y="6630349"/>
                  <a:pt x="1060933" y="6580550"/>
                  <a:pt x="1075471" y="6431153"/>
                </a:cubicBezTo>
                <a:cubicBezTo>
                  <a:pt x="1078378" y="6388469"/>
                  <a:pt x="1055118" y="6356456"/>
                  <a:pt x="1020229" y="6367127"/>
                </a:cubicBezTo>
                <a:cubicBezTo>
                  <a:pt x="953358" y="6388469"/>
                  <a:pt x="921375" y="6327999"/>
                  <a:pt x="883579" y="6281757"/>
                </a:cubicBezTo>
                <a:cubicBezTo>
                  <a:pt x="816707" y="6199945"/>
                  <a:pt x="752743" y="6114575"/>
                  <a:pt x="645167" y="6100347"/>
                </a:cubicBezTo>
                <a:cubicBezTo>
                  <a:pt x="665519" y="6036320"/>
                  <a:pt x="700408" y="6043434"/>
                  <a:pt x="732391" y="6057663"/>
                </a:cubicBezTo>
                <a:cubicBezTo>
                  <a:pt x="816707" y="6093234"/>
                  <a:pt x="901023" y="6132361"/>
                  <a:pt x="985339" y="6167932"/>
                </a:cubicBezTo>
                <a:cubicBezTo>
                  <a:pt x="1040581" y="6189274"/>
                  <a:pt x="1095822" y="6221287"/>
                  <a:pt x="1168509" y="6196388"/>
                </a:cubicBezTo>
                <a:cubicBezTo>
                  <a:pt x="1104545" y="6068335"/>
                  <a:pt x="996969" y="6043434"/>
                  <a:pt x="909746" y="6004307"/>
                </a:cubicBezTo>
                <a:cubicBezTo>
                  <a:pt x="802169" y="5954508"/>
                  <a:pt x="738206" y="5862025"/>
                  <a:pt x="659704" y="5755314"/>
                </a:cubicBezTo>
                <a:cubicBezTo>
                  <a:pt x="738206" y="5726858"/>
                  <a:pt x="787632" y="5805112"/>
                  <a:pt x="851597" y="5801555"/>
                </a:cubicBezTo>
                <a:cubicBezTo>
                  <a:pt x="854504" y="5790884"/>
                  <a:pt x="860319" y="5769542"/>
                  <a:pt x="860319" y="5769542"/>
                </a:cubicBezTo>
                <a:cubicBezTo>
                  <a:pt x="755650" y="5712629"/>
                  <a:pt x="709132" y="5605917"/>
                  <a:pt x="691686" y="5474306"/>
                </a:cubicBezTo>
                <a:cubicBezTo>
                  <a:pt x="685872" y="5406721"/>
                  <a:pt x="648075" y="5385379"/>
                  <a:pt x="610278" y="5353367"/>
                </a:cubicBezTo>
                <a:cubicBezTo>
                  <a:pt x="482350" y="5243097"/>
                  <a:pt x="345700" y="5143500"/>
                  <a:pt x="238123" y="4994104"/>
                </a:cubicBezTo>
                <a:cubicBezTo>
                  <a:pt x="363144" y="5011889"/>
                  <a:pt x="461997" y="5111487"/>
                  <a:pt x="592833" y="5154171"/>
                </a:cubicBezTo>
                <a:cubicBezTo>
                  <a:pt x="488165" y="4990547"/>
                  <a:pt x="351514" y="4905177"/>
                  <a:pt x="226494" y="4805580"/>
                </a:cubicBezTo>
                <a:cubicBezTo>
                  <a:pt x="168344" y="4759339"/>
                  <a:pt x="116011" y="4702425"/>
                  <a:pt x="49139" y="4677526"/>
                </a:cubicBezTo>
                <a:cubicBezTo>
                  <a:pt x="25879" y="4670412"/>
                  <a:pt x="-14826" y="4652628"/>
                  <a:pt x="5527" y="4602828"/>
                </a:cubicBezTo>
                <a:cubicBezTo>
                  <a:pt x="22972" y="4560144"/>
                  <a:pt x="54954" y="4574373"/>
                  <a:pt x="84029" y="4585042"/>
                </a:cubicBezTo>
                <a:cubicBezTo>
                  <a:pt x="153807" y="4613499"/>
                  <a:pt x="229401" y="4613499"/>
                  <a:pt x="325347" y="4613499"/>
                </a:cubicBezTo>
                <a:cubicBezTo>
                  <a:pt x="243939" y="4478331"/>
                  <a:pt x="95658" y="4521016"/>
                  <a:pt x="25879" y="4378734"/>
                </a:cubicBezTo>
                <a:cubicBezTo>
                  <a:pt x="113103" y="4353835"/>
                  <a:pt x="179975" y="4403633"/>
                  <a:pt x="249753" y="4414305"/>
                </a:cubicBezTo>
                <a:cubicBezTo>
                  <a:pt x="313718" y="4424975"/>
                  <a:pt x="328254" y="4400076"/>
                  <a:pt x="313718" y="4321821"/>
                </a:cubicBezTo>
                <a:cubicBezTo>
                  <a:pt x="290458" y="4200882"/>
                  <a:pt x="325347" y="4140411"/>
                  <a:pt x="418386" y="4172424"/>
                </a:cubicBezTo>
                <a:cubicBezTo>
                  <a:pt x="505609" y="4204438"/>
                  <a:pt x="514332" y="4158196"/>
                  <a:pt x="491072" y="4090612"/>
                </a:cubicBezTo>
                <a:cubicBezTo>
                  <a:pt x="456183" y="3991015"/>
                  <a:pt x="493979" y="3912759"/>
                  <a:pt x="520147" y="3827390"/>
                </a:cubicBezTo>
                <a:cubicBezTo>
                  <a:pt x="560851" y="3699337"/>
                  <a:pt x="543407" y="3635309"/>
                  <a:pt x="459090" y="3539269"/>
                </a:cubicBezTo>
                <a:cubicBezTo>
                  <a:pt x="409664" y="3485914"/>
                  <a:pt x="360236" y="3439672"/>
                  <a:pt x="290458" y="3393429"/>
                </a:cubicBezTo>
                <a:cubicBezTo>
                  <a:pt x="450368" y="3368530"/>
                  <a:pt x="284643" y="3283162"/>
                  <a:pt x="339884" y="3229805"/>
                </a:cubicBezTo>
                <a:cubicBezTo>
                  <a:pt x="453275" y="3208463"/>
                  <a:pt x="543407" y="3379202"/>
                  <a:pt x="697501" y="3329402"/>
                </a:cubicBezTo>
                <a:cubicBezTo>
                  <a:pt x="511425" y="3183563"/>
                  <a:pt x="302087" y="3137322"/>
                  <a:pt x="165437" y="2941684"/>
                </a:cubicBezTo>
                <a:cubicBezTo>
                  <a:pt x="197419" y="2899000"/>
                  <a:pt x="229401" y="2941684"/>
                  <a:pt x="255568" y="2923898"/>
                </a:cubicBezTo>
                <a:cubicBezTo>
                  <a:pt x="255568" y="2913227"/>
                  <a:pt x="560851" y="2980812"/>
                  <a:pt x="578296" y="2703362"/>
                </a:cubicBezTo>
                <a:cubicBezTo>
                  <a:pt x="584111" y="2703362"/>
                  <a:pt x="589926" y="2703362"/>
                  <a:pt x="595740" y="2692689"/>
                </a:cubicBezTo>
                <a:cubicBezTo>
                  <a:pt x="627722" y="2653563"/>
                  <a:pt x="598648" y="2561080"/>
                  <a:pt x="650982" y="2553965"/>
                </a:cubicBezTo>
                <a:cubicBezTo>
                  <a:pt x="709132" y="2546851"/>
                  <a:pt x="764373" y="2514837"/>
                  <a:pt x="825429" y="2532623"/>
                </a:cubicBezTo>
                <a:cubicBezTo>
                  <a:pt x="871949" y="2546851"/>
                  <a:pt x="921375" y="2564636"/>
                  <a:pt x="970802" y="2564636"/>
                </a:cubicBezTo>
                <a:cubicBezTo>
                  <a:pt x="1023136" y="2564636"/>
                  <a:pt x="1095822" y="2685576"/>
                  <a:pt x="1127805" y="2525509"/>
                </a:cubicBezTo>
                <a:cubicBezTo>
                  <a:pt x="1127805" y="2518395"/>
                  <a:pt x="1217936" y="2536181"/>
                  <a:pt x="1267362" y="2543294"/>
                </a:cubicBezTo>
                <a:cubicBezTo>
                  <a:pt x="1308067" y="2550408"/>
                  <a:pt x="1357494" y="2582422"/>
                  <a:pt x="1386568" y="2518395"/>
                </a:cubicBezTo>
                <a:cubicBezTo>
                  <a:pt x="1401105" y="2479267"/>
                  <a:pt x="1331326" y="2408126"/>
                  <a:pt x="1270270" y="2401012"/>
                </a:cubicBezTo>
                <a:cubicBezTo>
                  <a:pt x="1215029" y="2393898"/>
                  <a:pt x="1159787" y="2386784"/>
                  <a:pt x="1107453" y="2401012"/>
                </a:cubicBezTo>
                <a:cubicBezTo>
                  <a:pt x="1043489" y="2418796"/>
                  <a:pt x="1008599" y="2390340"/>
                  <a:pt x="991154" y="2326314"/>
                </a:cubicBezTo>
                <a:cubicBezTo>
                  <a:pt x="970802" y="2258731"/>
                  <a:pt x="933005" y="2223159"/>
                  <a:pt x="880671" y="2191146"/>
                </a:cubicBezTo>
                <a:cubicBezTo>
                  <a:pt x="752743" y="2112891"/>
                  <a:pt x="630630" y="2020407"/>
                  <a:pt x="491072" y="1974165"/>
                </a:cubicBezTo>
                <a:cubicBezTo>
                  <a:pt x="464905" y="1967051"/>
                  <a:pt x="432923" y="1952823"/>
                  <a:pt x="421293" y="1892353"/>
                </a:cubicBezTo>
                <a:cubicBezTo>
                  <a:pt x="799262" y="1984836"/>
                  <a:pt x="1142342" y="2223159"/>
                  <a:pt x="1531941" y="2208931"/>
                </a:cubicBezTo>
                <a:cubicBezTo>
                  <a:pt x="1427272" y="2134233"/>
                  <a:pt x="1302252" y="2130676"/>
                  <a:pt x="1188861" y="2077320"/>
                </a:cubicBezTo>
                <a:cubicBezTo>
                  <a:pt x="1270270" y="2038192"/>
                  <a:pt x="1345864" y="2080877"/>
                  <a:pt x="1421458" y="2102219"/>
                </a:cubicBezTo>
                <a:cubicBezTo>
                  <a:pt x="1485422" y="2120004"/>
                  <a:pt x="1543571" y="2123562"/>
                  <a:pt x="1549386" y="2013292"/>
                </a:cubicBezTo>
                <a:cubicBezTo>
                  <a:pt x="1549386" y="2002622"/>
                  <a:pt x="1549386" y="1995507"/>
                  <a:pt x="1549386" y="1984836"/>
                </a:cubicBezTo>
                <a:cubicBezTo>
                  <a:pt x="1526126" y="1938595"/>
                  <a:pt x="1494144" y="1917252"/>
                  <a:pt x="1453440" y="1903025"/>
                </a:cubicBezTo>
                <a:cubicBezTo>
                  <a:pt x="1430180" y="1895910"/>
                  <a:pt x="1398198" y="1881683"/>
                  <a:pt x="1398198" y="1849668"/>
                </a:cubicBezTo>
                <a:cubicBezTo>
                  <a:pt x="1401105" y="1728729"/>
                  <a:pt x="1322604" y="1693158"/>
                  <a:pt x="1247011" y="1657587"/>
                </a:cubicBezTo>
                <a:cubicBezTo>
                  <a:pt x="1287715" y="1597117"/>
                  <a:pt x="1322604" y="1639802"/>
                  <a:pt x="1354586" y="1636245"/>
                </a:cubicBezTo>
                <a:cubicBezTo>
                  <a:pt x="1374939" y="1632688"/>
                  <a:pt x="1395290" y="1629132"/>
                  <a:pt x="1395290" y="1597117"/>
                </a:cubicBezTo>
                <a:cubicBezTo>
                  <a:pt x="1395290" y="1572219"/>
                  <a:pt x="1386568" y="1540204"/>
                  <a:pt x="1366216" y="1540204"/>
                </a:cubicBezTo>
                <a:cubicBezTo>
                  <a:pt x="1238288" y="1536647"/>
                  <a:pt x="1165601" y="1365909"/>
                  <a:pt x="1031858" y="1365909"/>
                </a:cubicBezTo>
                <a:cubicBezTo>
                  <a:pt x="950450" y="1365909"/>
                  <a:pt x="1072563" y="1269868"/>
                  <a:pt x="1005692" y="1230741"/>
                </a:cubicBezTo>
                <a:cubicBezTo>
                  <a:pt x="991154" y="1220069"/>
                  <a:pt x="1046396" y="1205842"/>
                  <a:pt x="1069655" y="1209399"/>
                </a:cubicBezTo>
                <a:cubicBezTo>
                  <a:pt x="1092915" y="1212955"/>
                  <a:pt x="1113268" y="1237855"/>
                  <a:pt x="1142342" y="1220069"/>
                </a:cubicBezTo>
                <a:cubicBezTo>
                  <a:pt x="1156879" y="1156043"/>
                  <a:pt x="1119082" y="1131144"/>
                  <a:pt x="1084193" y="1113358"/>
                </a:cubicBezTo>
                <a:cubicBezTo>
                  <a:pt x="1008599" y="1070674"/>
                  <a:pt x="933005" y="1020875"/>
                  <a:pt x="848689" y="1006647"/>
                </a:cubicBezTo>
                <a:cubicBezTo>
                  <a:pt x="819615" y="1003089"/>
                  <a:pt x="802169" y="985305"/>
                  <a:pt x="805077" y="949734"/>
                </a:cubicBezTo>
                <a:cubicBezTo>
                  <a:pt x="810892" y="903491"/>
                  <a:pt x="839967" y="917720"/>
                  <a:pt x="863226" y="921277"/>
                </a:cubicBezTo>
                <a:cubicBezTo>
                  <a:pt x="877764" y="924835"/>
                  <a:pt x="892301" y="935506"/>
                  <a:pt x="906838" y="910606"/>
                </a:cubicBezTo>
                <a:cubicBezTo>
                  <a:pt x="566666" y="658055"/>
                  <a:pt x="386404" y="672284"/>
                  <a:pt x="5527" y="465975"/>
                </a:cubicBezTo>
                <a:cubicBezTo>
                  <a:pt x="89843" y="426847"/>
                  <a:pt x="150900" y="455303"/>
                  <a:pt x="209049" y="462417"/>
                </a:cubicBezTo>
                <a:cubicBezTo>
                  <a:pt x="354422" y="480203"/>
                  <a:pt x="264290" y="512216"/>
                  <a:pt x="409664" y="533558"/>
                </a:cubicBezTo>
                <a:cubicBezTo>
                  <a:pt x="479443" y="544229"/>
                  <a:pt x="543407" y="579800"/>
                  <a:pt x="621908" y="522887"/>
                </a:cubicBezTo>
                <a:cubicBezTo>
                  <a:pt x="674242" y="483759"/>
                  <a:pt x="758558" y="526444"/>
                  <a:pt x="822522" y="558458"/>
                </a:cubicBezTo>
                <a:cubicBezTo>
                  <a:pt x="874856" y="586915"/>
                  <a:pt x="927190" y="594028"/>
                  <a:pt x="996969" y="558458"/>
                </a:cubicBezTo>
                <a:cubicBezTo>
                  <a:pt x="933005" y="537116"/>
                  <a:pt x="883579" y="519330"/>
                  <a:pt x="834151" y="505101"/>
                </a:cubicBezTo>
                <a:cubicBezTo>
                  <a:pt x="793447" y="494431"/>
                  <a:pt x="770187" y="469532"/>
                  <a:pt x="773095" y="416176"/>
                </a:cubicBezTo>
                <a:cubicBezTo>
                  <a:pt x="773095" y="387720"/>
                  <a:pt x="764373" y="348592"/>
                  <a:pt x="793447" y="334364"/>
                </a:cubicBezTo>
                <a:cubicBezTo>
                  <a:pt x="816707" y="320135"/>
                  <a:pt x="848689" y="334364"/>
                  <a:pt x="860319" y="359262"/>
                </a:cubicBezTo>
                <a:cubicBezTo>
                  <a:pt x="874856" y="405504"/>
                  <a:pt x="889393" y="448189"/>
                  <a:pt x="938820" y="451747"/>
                </a:cubicBezTo>
                <a:cubicBezTo>
                  <a:pt x="1005692" y="458860"/>
                  <a:pt x="967894" y="430405"/>
                  <a:pt x="956265" y="394834"/>
                </a:cubicBezTo>
                <a:cubicBezTo>
                  <a:pt x="944635" y="355706"/>
                  <a:pt x="979525" y="345034"/>
                  <a:pt x="1002784" y="352148"/>
                </a:cubicBezTo>
                <a:cubicBezTo>
                  <a:pt x="1090008" y="384162"/>
                  <a:pt x="1180139" y="327250"/>
                  <a:pt x="1270270" y="373491"/>
                </a:cubicBezTo>
                <a:cubicBezTo>
                  <a:pt x="1247011" y="259665"/>
                  <a:pt x="1197583" y="209867"/>
                  <a:pt x="1092915" y="192082"/>
                </a:cubicBezTo>
                <a:cubicBezTo>
                  <a:pt x="1055118" y="188525"/>
                  <a:pt x="1014414" y="195638"/>
                  <a:pt x="979525" y="163625"/>
                </a:cubicBezTo>
                <a:cubicBezTo>
                  <a:pt x="959172" y="145839"/>
                  <a:pt x="938820" y="124497"/>
                  <a:pt x="953358" y="88927"/>
                </a:cubicBezTo>
                <a:cubicBezTo>
                  <a:pt x="962080" y="64027"/>
                  <a:pt x="985339" y="64027"/>
                  <a:pt x="1005692" y="71141"/>
                </a:cubicBezTo>
                <a:cubicBezTo>
                  <a:pt x="1090008" y="110269"/>
                  <a:pt x="1180139" y="120941"/>
                  <a:pt x="1267362" y="135168"/>
                </a:cubicBezTo>
                <a:cubicBezTo>
                  <a:pt x="1281900" y="138725"/>
                  <a:pt x="1296437" y="145839"/>
                  <a:pt x="1310975" y="110269"/>
                </a:cubicBezTo>
                <a:cubicBezTo>
                  <a:pt x="1209214" y="78255"/>
                  <a:pt x="1110360" y="35571"/>
                  <a:pt x="1008599" y="0"/>
                </a:cubicBezTo>
                <a:close/>
              </a:path>
            </a:pathLst>
          </a:custGeom>
          <a:solidFill>
            <a:schemeClr val="bg2">
              <a:alpha val="50000"/>
            </a:schemeClr>
          </a:solidFill>
          <a:ln w="32707" cap="flat">
            <a:noFill/>
            <a:prstDash val="solid"/>
            <a:miter/>
          </a:ln>
        </p:spPr>
        <p:txBody>
          <a:bodyPr rtlCol="0" anchor="ctr"/>
          <a:lstStyle/>
          <a:p>
            <a:endParaRPr lang="en-US">
              <a:solidFill>
                <a:schemeClr val="tx1"/>
              </a:solidFill>
            </a:endParaRPr>
          </a:p>
        </p:txBody>
      </p:sp>
      <p:sp>
        <p:nvSpPr>
          <p:cNvPr id="2" name="Title 1"/>
          <p:cNvSpPr>
            <a:spLocks noGrp="1"/>
          </p:cNvSpPr>
          <p:nvPr>
            <p:ph type="title"/>
          </p:nvPr>
        </p:nvSpPr>
        <p:spPr>
          <a:xfrm>
            <a:off x="4686300" y="1065749"/>
            <a:ext cx="3829050" cy="4726502"/>
          </a:xfrm>
        </p:spPr>
        <p:txBody>
          <a:bodyPr>
            <a:normAutofit/>
          </a:bodyPr>
          <a:lstStyle/>
          <a:p>
            <a:r>
              <a:rPr lang="en-US" dirty="0"/>
              <a:t>Old Testament</a:t>
            </a:r>
          </a:p>
        </p:txBody>
      </p:sp>
      <p:sp>
        <p:nvSpPr>
          <p:cNvPr id="3" name="Content Placeholder 2"/>
          <p:cNvSpPr>
            <a:spLocks noGrp="1"/>
          </p:cNvSpPr>
          <p:nvPr>
            <p:ph idx="1"/>
          </p:nvPr>
        </p:nvSpPr>
        <p:spPr>
          <a:xfrm>
            <a:off x="0" y="713313"/>
            <a:ext cx="4824248" cy="5431376"/>
          </a:xfrm>
        </p:spPr>
        <p:txBody>
          <a:bodyPr anchor="ctr">
            <a:normAutofit/>
          </a:bodyPr>
          <a:lstStyle/>
          <a:p>
            <a:r>
              <a:rPr lang="en-US" b="1" dirty="0"/>
              <a:t>Writings</a:t>
            </a:r>
            <a:r>
              <a:rPr lang="en-US" dirty="0"/>
              <a:t>: everything else</a:t>
            </a:r>
          </a:p>
          <a:p>
            <a:pPr lvl="1"/>
            <a:r>
              <a:rPr lang="en-US" sz="3200" dirty="0"/>
              <a:t>1-2 Chronicles</a:t>
            </a:r>
          </a:p>
          <a:p>
            <a:pPr lvl="1"/>
            <a:r>
              <a:rPr lang="en-US" sz="3200" dirty="0"/>
              <a:t>Daniel</a:t>
            </a:r>
          </a:p>
          <a:p>
            <a:pPr lvl="1"/>
            <a:r>
              <a:rPr lang="en-US" sz="3200" dirty="0"/>
              <a:t>Lamentations</a:t>
            </a:r>
          </a:p>
          <a:p>
            <a:pPr lvl="1"/>
            <a:r>
              <a:rPr lang="en-US" sz="3200" dirty="0"/>
              <a:t>Ruth</a:t>
            </a:r>
          </a:p>
          <a:p>
            <a:pPr lvl="1"/>
            <a:r>
              <a:rPr lang="en-US" sz="3200" dirty="0"/>
              <a:t>Proverbs</a:t>
            </a:r>
          </a:p>
          <a:p>
            <a:pPr lvl="1"/>
            <a:r>
              <a:rPr lang="en-US" sz="3200" dirty="0"/>
              <a:t>Ecclesiastes</a:t>
            </a:r>
          </a:p>
          <a:p>
            <a:pPr lvl="1"/>
            <a:r>
              <a:rPr lang="en-US" sz="3200" dirty="0"/>
              <a:t>Song of Songs</a:t>
            </a:r>
          </a:p>
          <a:p>
            <a:pPr lvl="1"/>
            <a:r>
              <a:rPr lang="en-US" sz="3200" dirty="0"/>
              <a:t>Psalms</a:t>
            </a:r>
          </a:p>
          <a:p>
            <a:pPr lvl="1"/>
            <a:endParaRPr lang="en-US" sz="17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548640"/>
            <a:ext cx="3579053" cy="5431536"/>
          </a:xfrm>
        </p:spPr>
        <p:txBody>
          <a:bodyPr>
            <a:normAutofit/>
          </a:bodyPr>
          <a:lstStyle/>
          <a:p>
            <a:r>
              <a:rPr lang="en-US" sz="4800" dirty="0"/>
              <a:t>Origin of the Old Testament</a:t>
            </a:r>
            <a:br>
              <a:rPr lang="en-US" sz="4300" dirty="0"/>
            </a:br>
            <a:endParaRPr lang="en-US" sz="4300" dirty="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47917" y="3261001"/>
            <a:ext cx="4480560" cy="13716"/>
          </a:xfrm>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 name="connsiteX0" fmla="*/ 0 w 4480560"/>
              <a:gd name="connsiteY0" fmla="*/ 0 h 13716"/>
              <a:gd name="connsiteX1" fmla="*/ 595274 w 4480560"/>
              <a:gd name="connsiteY1" fmla="*/ 0 h 13716"/>
              <a:gd name="connsiteX2" fmla="*/ 1100938 w 4480560"/>
              <a:gd name="connsiteY2" fmla="*/ 0 h 13716"/>
              <a:gd name="connsiteX3" fmla="*/ 1830629 w 4480560"/>
              <a:gd name="connsiteY3" fmla="*/ 0 h 13716"/>
              <a:gd name="connsiteX4" fmla="*/ 2425903 w 4480560"/>
              <a:gd name="connsiteY4" fmla="*/ 0 h 13716"/>
              <a:gd name="connsiteX5" fmla="*/ 3021178 w 4480560"/>
              <a:gd name="connsiteY5" fmla="*/ 0 h 13716"/>
              <a:gd name="connsiteX6" fmla="*/ 3750869 w 4480560"/>
              <a:gd name="connsiteY6" fmla="*/ 0 h 13716"/>
              <a:gd name="connsiteX7" fmla="*/ 4480560 w 4480560"/>
              <a:gd name="connsiteY7" fmla="*/ 0 h 13716"/>
              <a:gd name="connsiteX8" fmla="*/ 4480560 w 4480560"/>
              <a:gd name="connsiteY8" fmla="*/ 13716 h 13716"/>
              <a:gd name="connsiteX9" fmla="*/ 3930091 w 4480560"/>
              <a:gd name="connsiteY9" fmla="*/ 13716 h 13716"/>
              <a:gd name="connsiteX10" fmla="*/ 3290011 w 4480560"/>
              <a:gd name="connsiteY10" fmla="*/ 13716 h 13716"/>
              <a:gd name="connsiteX11" fmla="*/ 2649931 w 4480560"/>
              <a:gd name="connsiteY11" fmla="*/ 13716 h 13716"/>
              <a:gd name="connsiteX12" fmla="*/ 2054657 w 4480560"/>
              <a:gd name="connsiteY12" fmla="*/ 13716 h 13716"/>
              <a:gd name="connsiteX13" fmla="*/ 1324966 w 4480560"/>
              <a:gd name="connsiteY13" fmla="*/ 13716 h 13716"/>
              <a:gd name="connsiteX14" fmla="*/ 595274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574" y="14606"/>
                  <a:pt x="338605" y="-40"/>
                  <a:pt x="595274" y="0"/>
                </a:cubicBezTo>
                <a:cubicBezTo>
                  <a:pt x="856171" y="-2198"/>
                  <a:pt x="863435" y="-13333"/>
                  <a:pt x="1100938" y="0"/>
                </a:cubicBezTo>
                <a:cubicBezTo>
                  <a:pt x="1340270" y="17713"/>
                  <a:pt x="1418448" y="-18893"/>
                  <a:pt x="1651406" y="0"/>
                </a:cubicBezTo>
                <a:cubicBezTo>
                  <a:pt x="1875387" y="1627"/>
                  <a:pt x="2153037" y="22688"/>
                  <a:pt x="2336292" y="0"/>
                </a:cubicBezTo>
                <a:cubicBezTo>
                  <a:pt x="2522206" y="-4211"/>
                  <a:pt x="2718333" y="34959"/>
                  <a:pt x="2931566" y="0"/>
                </a:cubicBezTo>
                <a:cubicBezTo>
                  <a:pt x="3137043" y="-17106"/>
                  <a:pt x="3304331" y="1415"/>
                  <a:pt x="3482035" y="0"/>
                </a:cubicBezTo>
                <a:cubicBezTo>
                  <a:pt x="3649837" y="-24078"/>
                  <a:pt x="4010577" y="-51921"/>
                  <a:pt x="4480560" y="0"/>
                </a:cubicBezTo>
                <a:cubicBezTo>
                  <a:pt x="4480642" y="3611"/>
                  <a:pt x="4480510" y="9346"/>
                  <a:pt x="4480560" y="13716"/>
                </a:cubicBezTo>
                <a:cubicBezTo>
                  <a:pt x="4305601" y="36948"/>
                  <a:pt x="4025154" y="21890"/>
                  <a:pt x="3840480" y="13716"/>
                </a:cubicBezTo>
                <a:cubicBezTo>
                  <a:pt x="3668919" y="-16903"/>
                  <a:pt x="3556555" y="-17246"/>
                  <a:pt x="3290011" y="13716"/>
                </a:cubicBezTo>
                <a:cubicBezTo>
                  <a:pt x="2991827" y="13600"/>
                  <a:pt x="2862038" y="-27094"/>
                  <a:pt x="2560320" y="13716"/>
                </a:cubicBezTo>
                <a:cubicBezTo>
                  <a:pt x="2273396" y="32804"/>
                  <a:pt x="2159701" y="35426"/>
                  <a:pt x="1965046" y="13716"/>
                </a:cubicBezTo>
                <a:cubicBezTo>
                  <a:pt x="1785994" y="24616"/>
                  <a:pt x="1686680" y="47748"/>
                  <a:pt x="1459382" y="13716"/>
                </a:cubicBezTo>
                <a:cubicBezTo>
                  <a:pt x="1260610" y="398"/>
                  <a:pt x="913962" y="26960"/>
                  <a:pt x="774497" y="13716"/>
                </a:cubicBezTo>
                <a:cubicBezTo>
                  <a:pt x="689426" y="-2719"/>
                  <a:pt x="378264" y="1751"/>
                  <a:pt x="0" y="13716"/>
                </a:cubicBezTo>
                <a:cubicBezTo>
                  <a:pt x="-173" y="8371"/>
                  <a:pt x="-387" y="6213"/>
                  <a:pt x="0" y="0"/>
                </a:cubicBezTo>
                <a:close/>
              </a:path>
              <a:path w="4480560" h="13716" stroke="0" extrusionOk="0">
                <a:moveTo>
                  <a:pt x="0" y="0"/>
                </a:moveTo>
                <a:cubicBezTo>
                  <a:pt x="290844" y="5546"/>
                  <a:pt x="318443" y="10543"/>
                  <a:pt x="595274" y="0"/>
                </a:cubicBezTo>
                <a:cubicBezTo>
                  <a:pt x="862223" y="-10630"/>
                  <a:pt x="1008164" y="-6970"/>
                  <a:pt x="1100938" y="0"/>
                </a:cubicBezTo>
                <a:cubicBezTo>
                  <a:pt x="1231751" y="-9052"/>
                  <a:pt x="1563421" y="-55931"/>
                  <a:pt x="1830629" y="0"/>
                </a:cubicBezTo>
                <a:cubicBezTo>
                  <a:pt x="2081843" y="38764"/>
                  <a:pt x="2181743" y="16966"/>
                  <a:pt x="2425903" y="0"/>
                </a:cubicBezTo>
                <a:cubicBezTo>
                  <a:pt x="2657412" y="-20059"/>
                  <a:pt x="2795431" y="8423"/>
                  <a:pt x="3021178" y="0"/>
                </a:cubicBezTo>
                <a:cubicBezTo>
                  <a:pt x="3275119" y="-4749"/>
                  <a:pt x="3480943" y="2522"/>
                  <a:pt x="3750869" y="0"/>
                </a:cubicBezTo>
                <a:cubicBezTo>
                  <a:pt x="4005211" y="16055"/>
                  <a:pt x="4302144" y="-2969"/>
                  <a:pt x="4480560" y="0"/>
                </a:cubicBezTo>
                <a:cubicBezTo>
                  <a:pt x="4480397" y="3458"/>
                  <a:pt x="4481383" y="8632"/>
                  <a:pt x="4480560" y="13716"/>
                </a:cubicBezTo>
                <a:cubicBezTo>
                  <a:pt x="4261480" y="-10003"/>
                  <a:pt x="4206199" y="28529"/>
                  <a:pt x="3930091" y="13716"/>
                </a:cubicBezTo>
                <a:cubicBezTo>
                  <a:pt x="3666932" y="-15474"/>
                  <a:pt x="3493645" y="14804"/>
                  <a:pt x="3290011" y="13716"/>
                </a:cubicBezTo>
                <a:cubicBezTo>
                  <a:pt x="3137078" y="-41032"/>
                  <a:pt x="2894690" y="-17948"/>
                  <a:pt x="2649931" y="13716"/>
                </a:cubicBezTo>
                <a:cubicBezTo>
                  <a:pt x="2413020" y="21294"/>
                  <a:pt x="2225991" y="-10559"/>
                  <a:pt x="2054657" y="13716"/>
                </a:cubicBezTo>
                <a:cubicBezTo>
                  <a:pt x="1886877" y="37541"/>
                  <a:pt x="1548763" y="45390"/>
                  <a:pt x="1324966" y="13716"/>
                </a:cubicBezTo>
                <a:cubicBezTo>
                  <a:pt x="1040995" y="1897"/>
                  <a:pt x="786929" y="-17655"/>
                  <a:pt x="595274" y="13716"/>
                </a:cubicBezTo>
                <a:cubicBezTo>
                  <a:pt x="371401" y="32831"/>
                  <a:pt x="168483" y="23167"/>
                  <a:pt x="0" y="13716"/>
                </a:cubicBezTo>
                <a:cubicBezTo>
                  <a:pt x="-740" y="8467"/>
                  <a:pt x="-279" y="4434"/>
                  <a:pt x="0" y="0"/>
                </a:cubicBezTo>
                <a:close/>
              </a:path>
              <a:path w="4480560" h="13716" fill="none" stroke="0" extrusionOk="0">
                <a:moveTo>
                  <a:pt x="0" y="0"/>
                </a:moveTo>
                <a:cubicBezTo>
                  <a:pt x="254633" y="596"/>
                  <a:pt x="318854" y="8353"/>
                  <a:pt x="595274" y="0"/>
                </a:cubicBezTo>
                <a:cubicBezTo>
                  <a:pt x="857042" y="-2503"/>
                  <a:pt x="863005" y="-13327"/>
                  <a:pt x="1100938" y="0"/>
                </a:cubicBezTo>
                <a:cubicBezTo>
                  <a:pt x="1322315" y="28736"/>
                  <a:pt x="1429801" y="-15572"/>
                  <a:pt x="1651406" y="0"/>
                </a:cubicBezTo>
                <a:cubicBezTo>
                  <a:pt x="1861310" y="20479"/>
                  <a:pt x="2199002" y="36173"/>
                  <a:pt x="2336292" y="0"/>
                </a:cubicBezTo>
                <a:cubicBezTo>
                  <a:pt x="2504451" y="-23230"/>
                  <a:pt x="2735943" y="-3451"/>
                  <a:pt x="2931566" y="0"/>
                </a:cubicBezTo>
                <a:cubicBezTo>
                  <a:pt x="3109081" y="-33272"/>
                  <a:pt x="3310374" y="39503"/>
                  <a:pt x="3482035" y="0"/>
                </a:cubicBezTo>
                <a:cubicBezTo>
                  <a:pt x="3630968" y="-117346"/>
                  <a:pt x="3975789" y="30358"/>
                  <a:pt x="4480560" y="0"/>
                </a:cubicBezTo>
                <a:cubicBezTo>
                  <a:pt x="4480546" y="3532"/>
                  <a:pt x="4481771" y="9530"/>
                  <a:pt x="4480560" y="13716"/>
                </a:cubicBezTo>
                <a:cubicBezTo>
                  <a:pt x="4299745" y="8025"/>
                  <a:pt x="4055484" y="54224"/>
                  <a:pt x="3840480" y="13716"/>
                </a:cubicBezTo>
                <a:cubicBezTo>
                  <a:pt x="3665362" y="14404"/>
                  <a:pt x="3548412" y="6532"/>
                  <a:pt x="3290011" y="13716"/>
                </a:cubicBezTo>
                <a:cubicBezTo>
                  <a:pt x="3037450" y="36923"/>
                  <a:pt x="2862123" y="43167"/>
                  <a:pt x="2560320" y="13716"/>
                </a:cubicBezTo>
                <a:cubicBezTo>
                  <a:pt x="2308793" y="7156"/>
                  <a:pt x="2153402" y="-25971"/>
                  <a:pt x="1965046" y="13716"/>
                </a:cubicBezTo>
                <a:cubicBezTo>
                  <a:pt x="1778601" y="25944"/>
                  <a:pt x="1672011" y="23840"/>
                  <a:pt x="1459382" y="13716"/>
                </a:cubicBezTo>
                <a:cubicBezTo>
                  <a:pt x="1212351" y="-9856"/>
                  <a:pt x="906131" y="12859"/>
                  <a:pt x="774497" y="13716"/>
                </a:cubicBezTo>
                <a:cubicBezTo>
                  <a:pt x="636671" y="-47283"/>
                  <a:pt x="331670" y="1705"/>
                  <a:pt x="0" y="13716"/>
                </a:cubicBezTo>
                <a:cubicBezTo>
                  <a:pt x="-561" y="8546"/>
                  <a:pt x="-377" y="61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273" y="3379"/>
                          <a:pt x="4480768" y="9289"/>
                          <a:pt x="4480560" y="13716"/>
                        </a:cubicBezTo>
                        <a:cubicBezTo>
                          <a:pt x="4314132" y="10352"/>
                          <a:pt x="4028383" y="32060"/>
                          <a:pt x="3840480" y="13716"/>
                        </a:cubicBezTo>
                        <a:cubicBezTo>
                          <a:pt x="3652577" y="-4628"/>
                          <a:pt x="3547615" y="-1724"/>
                          <a:pt x="3290011" y="13716"/>
                        </a:cubicBezTo>
                        <a:cubicBezTo>
                          <a:pt x="3032407" y="29156"/>
                          <a:pt x="2830268" y="4147"/>
                          <a:pt x="2560320" y="13716"/>
                        </a:cubicBezTo>
                        <a:cubicBezTo>
                          <a:pt x="2290372" y="23285"/>
                          <a:pt x="2147422" y="2156"/>
                          <a:pt x="1965046" y="13716"/>
                        </a:cubicBezTo>
                        <a:cubicBezTo>
                          <a:pt x="1782670" y="25276"/>
                          <a:pt x="1689791" y="36108"/>
                          <a:pt x="1459382" y="13716"/>
                        </a:cubicBezTo>
                        <a:cubicBezTo>
                          <a:pt x="1228973" y="-8676"/>
                          <a:pt x="915486" y="31929"/>
                          <a:pt x="774497" y="13716"/>
                        </a:cubicBezTo>
                        <a:cubicBezTo>
                          <a:pt x="633508" y="-4497"/>
                          <a:pt x="361442" y="-15679"/>
                          <a:pt x="0" y="13716"/>
                        </a:cubicBezTo>
                        <a:cubicBezTo>
                          <a:pt x="-362" y="8190"/>
                          <a:pt x="-434" y="6098"/>
                          <a:pt x="0" y="0"/>
                        </a:cubicBezTo>
                        <a:close/>
                      </a:path>
                      <a:path w="4480560" h="13716"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0360" y="3832"/>
                          <a:pt x="4481152" y="9314"/>
                          <a:pt x="4480560" y="13716"/>
                        </a:cubicBezTo>
                        <a:cubicBezTo>
                          <a:pt x="4279652" y="-11422"/>
                          <a:pt x="4200762" y="36994"/>
                          <a:pt x="3930091" y="13716"/>
                        </a:cubicBezTo>
                        <a:cubicBezTo>
                          <a:pt x="3659420" y="-9562"/>
                          <a:pt x="3456052" y="17722"/>
                          <a:pt x="3290011" y="13716"/>
                        </a:cubicBezTo>
                        <a:cubicBezTo>
                          <a:pt x="3123970" y="9710"/>
                          <a:pt x="2882392" y="28246"/>
                          <a:pt x="2649931" y="13716"/>
                        </a:cubicBezTo>
                        <a:cubicBezTo>
                          <a:pt x="2417470" y="-814"/>
                          <a:pt x="2238426" y="2765"/>
                          <a:pt x="2054657" y="13716"/>
                        </a:cubicBezTo>
                        <a:cubicBezTo>
                          <a:pt x="1870888" y="24667"/>
                          <a:pt x="1566368" y="40468"/>
                          <a:pt x="1324966" y="13716"/>
                        </a:cubicBezTo>
                        <a:cubicBezTo>
                          <a:pt x="1083564" y="-13036"/>
                          <a:pt x="787410" y="6374"/>
                          <a:pt x="595274" y="13716"/>
                        </a:cubicBezTo>
                        <a:cubicBezTo>
                          <a:pt x="403138" y="21058"/>
                          <a:pt x="169622" y="5927"/>
                          <a:pt x="0" y="13716"/>
                        </a:cubicBezTo>
                        <a:cubicBezTo>
                          <a:pt x="-475" y="8699"/>
                          <a:pt x="-565" y="4408"/>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581338" y="0"/>
            <a:ext cx="5562661" cy="6858000"/>
          </a:xfrm>
        </p:spPr>
        <p:txBody>
          <a:bodyPr anchor="ctr">
            <a:normAutofit lnSpcReduction="10000"/>
          </a:bodyPr>
          <a:lstStyle/>
          <a:p>
            <a:r>
              <a:rPr lang="en-US" sz="4000" dirty="0"/>
              <a:t>       The Old Testament was written during a thousand-year period from the time of Moses (c. 1450 BC) to the time of Malachi (c. 400 BC). Moses, writing about 1450 BC, recorded the creation of the world, the global Flood, and the history of Abraham, Isaac, and Jacob. </a:t>
            </a:r>
          </a:p>
          <a:p>
            <a:endParaRPr lang="en-US" sz="19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Old Testament</a:t>
            </a:r>
          </a:p>
        </p:txBody>
      </p:sp>
      <p:sp>
        <p:nvSpPr>
          <p:cNvPr id="3" name="Content Placeholder 2"/>
          <p:cNvSpPr>
            <a:spLocks noGrp="1"/>
          </p:cNvSpPr>
          <p:nvPr>
            <p:ph idx="1"/>
          </p:nvPr>
        </p:nvSpPr>
        <p:spPr/>
        <p:txBody>
          <a:bodyPr>
            <a:normAutofit fontScale="77500" lnSpcReduction="20000"/>
          </a:bodyPr>
          <a:lstStyle/>
          <a:p>
            <a:pPr marL="0" marR="0">
              <a:spcBef>
                <a:spcPts val="0"/>
              </a:spcBef>
              <a:spcAft>
                <a:spcPts val="0"/>
              </a:spcAft>
            </a:pPr>
            <a:r>
              <a:rPr lang="en-US" b="1" dirty="0">
                <a:latin typeface="Times New Roman"/>
                <a:ea typeface="Cambria"/>
                <a:cs typeface="Times New Roman"/>
              </a:rPr>
              <a:t>Titus Flavius Josephus</a:t>
            </a:r>
            <a:r>
              <a:rPr lang="en-US" dirty="0">
                <a:latin typeface="Times New Roman"/>
                <a:ea typeface="Cambria"/>
                <a:cs typeface="Times New Roman"/>
              </a:rPr>
              <a:t> was a 1st-century Romano-Jewish historian and hagiographer of priestly and royal ancestry who recorded Jewish history, with special emphasis on the 1st century AD and the First Jewish–Roman War, which resulted in the Destruction of Jerusalem and its temple in 70.</a:t>
            </a:r>
          </a:p>
          <a:p>
            <a:pPr marL="0">
              <a:spcBef>
                <a:spcPts val="0"/>
              </a:spcBef>
            </a:pPr>
            <a:r>
              <a:rPr lang="en-US" dirty="0"/>
              <a:t>His most important works were The Jewish War (</a:t>
            </a:r>
            <a:r>
              <a:rPr lang="en-US" dirty="0" err="1"/>
              <a:t>c</a:t>
            </a:r>
            <a:r>
              <a:rPr lang="en-US" dirty="0"/>
              <a:t>. 75) and Antiquities of the Jews (</a:t>
            </a:r>
            <a:r>
              <a:rPr lang="en-US" dirty="0" err="1"/>
              <a:t>c</a:t>
            </a:r>
            <a:r>
              <a:rPr lang="en-US" dirty="0"/>
              <a:t>. 94).[4] The Jewish War recounts the Jewish revolt against Roman occupation (66–70). Antiquities of the Jews recounts the history of the world from a Jewish perspective for an ostensibly Roman audience. These works provide valuable insight into 1st century Judaism and the background of Early Christianity.[4]</a:t>
            </a:r>
          </a:p>
          <a:p>
            <a:pPr marL="0" marR="0">
              <a:spcBef>
                <a:spcPts val="0"/>
              </a:spcBef>
              <a:spcAft>
                <a:spcPts val="0"/>
              </a:spcAft>
            </a:pPr>
            <a:endParaRPr lang="en-US" dirty="0">
              <a:latin typeface="Times New Roman"/>
              <a:ea typeface="Cambria"/>
              <a:cs typeface="Times New Roman"/>
            </a:endParaRP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700" b="1">
                <a:latin typeface="Times New Roman"/>
                <a:ea typeface="Cambria"/>
                <a:cs typeface="Times New Roman"/>
              </a:rPr>
              <a:t>Titus Flavius Josephus</a:t>
            </a:r>
            <a:r>
              <a:rPr lang="en-US" sz="4700">
                <a:latin typeface="Times New Roman"/>
                <a:ea typeface="Cambria"/>
                <a:cs typeface="Times New Roman"/>
              </a:rPr>
              <a:t> </a:t>
            </a:r>
            <a:endParaRPr lang="en-US" sz="470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777" y="1677373"/>
            <a:ext cx="8140446" cy="18288"/>
          </a:xfrm>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 name="connsiteX0" fmla="*/ 0 w 8140446"/>
              <a:gd name="connsiteY0" fmla="*/ 0 h 18288"/>
              <a:gd name="connsiteX1" fmla="*/ 596966 w 8140446"/>
              <a:gd name="connsiteY1" fmla="*/ 0 h 18288"/>
              <a:gd name="connsiteX2" fmla="*/ 1031123 w 8140446"/>
              <a:gd name="connsiteY2" fmla="*/ 0 h 18288"/>
              <a:gd name="connsiteX3" fmla="*/ 1872303 w 8140446"/>
              <a:gd name="connsiteY3" fmla="*/ 0 h 18288"/>
              <a:gd name="connsiteX4" fmla="*/ 2469269 w 8140446"/>
              <a:gd name="connsiteY4" fmla="*/ 0 h 18288"/>
              <a:gd name="connsiteX5" fmla="*/ 3066235 w 8140446"/>
              <a:gd name="connsiteY5" fmla="*/ 0 h 18288"/>
              <a:gd name="connsiteX6" fmla="*/ 3907414 w 8140446"/>
              <a:gd name="connsiteY6" fmla="*/ 0 h 18288"/>
              <a:gd name="connsiteX7" fmla="*/ 4422976 w 8140446"/>
              <a:gd name="connsiteY7" fmla="*/ 0 h 18288"/>
              <a:gd name="connsiteX8" fmla="*/ 5264155 w 8140446"/>
              <a:gd name="connsiteY8" fmla="*/ 0 h 18288"/>
              <a:gd name="connsiteX9" fmla="*/ 6105335 w 8140446"/>
              <a:gd name="connsiteY9" fmla="*/ 0 h 18288"/>
              <a:gd name="connsiteX10" fmla="*/ 6783705 w 8140446"/>
              <a:gd name="connsiteY10" fmla="*/ 0 h 18288"/>
              <a:gd name="connsiteX11" fmla="*/ 8140446 w 8140446"/>
              <a:gd name="connsiteY11" fmla="*/ 0 h 18288"/>
              <a:gd name="connsiteX12" fmla="*/ 8140446 w 8140446"/>
              <a:gd name="connsiteY12" fmla="*/ 18288 h 18288"/>
              <a:gd name="connsiteX13" fmla="*/ 7706289 w 8140446"/>
              <a:gd name="connsiteY13" fmla="*/ 18288 h 18288"/>
              <a:gd name="connsiteX14" fmla="*/ 6865109 w 8140446"/>
              <a:gd name="connsiteY14" fmla="*/ 18288 h 18288"/>
              <a:gd name="connsiteX15" fmla="*/ 6349548 w 8140446"/>
              <a:gd name="connsiteY15" fmla="*/ 18288 h 18288"/>
              <a:gd name="connsiteX16" fmla="*/ 5671177 w 8140446"/>
              <a:gd name="connsiteY16" fmla="*/ 18288 h 18288"/>
              <a:gd name="connsiteX17" fmla="*/ 4829998 w 8140446"/>
              <a:gd name="connsiteY17" fmla="*/ 18288 h 18288"/>
              <a:gd name="connsiteX18" fmla="*/ 4151627 w 8140446"/>
              <a:gd name="connsiteY18" fmla="*/ 18288 h 18288"/>
              <a:gd name="connsiteX19" fmla="*/ 3717470 w 8140446"/>
              <a:gd name="connsiteY19" fmla="*/ 18288 h 18288"/>
              <a:gd name="connsiteX20" fmla="*/ 3201909 w 8140446"/>
              <a:gd name="connsiteY20" fmla="*/ 18288 h 18288"/>
              <a:gd name="connsiteX21" fmla="*/ 2360729 w 8140446"/>
              <a:gd name="connsiteY21" fmla="*/ 18288 h 18288"/>
              <a:gd name="connsiteX22" fmla="*/ 1682359 w 8140446"/>
              <a:gd name="connsiteY22" fmla="*/ 18288 h 18288"/>
              <a:gd name="connsiteX23" fmla="*/ 1166797 w 8140446"/>
              <a:gd name="connsiteY23" fmla="*/ 18288 h 18288"/>
              <a:gd name="connsiteX24" fmla="*/ 0 w 8140446"/>
              <a:gd name="connsiteY24" fmla="*/ 18288 h 18288"/>
              <a:gd name="connsiteX25" fmla="*/ 0 w 8140446"/>
              <a:gd name="connsiteY2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140446" h="18288" fill="none" extrusionOk="0">
                <a:moveTo>
                  <a:pt x="0" y="0"/>
                </a:moveTo>
                <a:cubicBezTo>
                  <a:pt x="87427" y="6231"/>
                  <a:pt x="309612" y="-26324"/>
                  <a:pt x="434157" y="0"/>
                </a:cubicBezTo>
                <a:cubicBezTo>
                  <a:pt x="536972" y="29330"/>
                  <a:pt x="959392" y="28619"/>
                  <a:pt x="1193932" y="0"/>
                </a:cubicBezTo>
                <a:cubicBezTo>
                  <a:pt x="1446097" y="13819"/>
                  <a:pt x="1471680" y="7203"/>
                  <a:pt x="1628089" y="0"/>
                </a:cubicBezTo>
                <a:cubicBezTo>
                  <a:pt x="1817415" y="4047"/>
                  <a:pt x="1949536" y="-59324"/>
                  <a:pt x="2225055" y="0"/>
                </a:cubicBezTo>
                <a:cubicBezTo>
                  <a:pt x="2520490" y="18365"/>
                  <a:pt x="2717469" y="18707"/>
                  <a:pt x="3066235" y="0"/>
                </a:cubicBezTo>
                <a:cubicBezTo>
                  <a:pt x="3437075" y="3751"/>
                  <a:pt x="3408347" y="31644"/>
                  <a:pt x="3744605" y="0"/>
                </a:cubicBezTo>
                <a:cubicBezTo>
                  <a:pt x="4097249" y="-11527"/>
                  <a:pt x="4249699" y="-32555"/>
                  <a:pt x="4504380" y="0"/>
                </a:cubicBezTo>
                <a:cubicBezTo>
                  <a:pt x="4737570" y="17980"/>
                  <a:pt x="4877497" y="1006"/>
                  <a:pt x="5101346" y="0"/>
                </a:cubicBezTo>
                <a:cubicBezTo>
                  <a:pt x="5359305" y="-15330"/>
                  <a:pt x="5447195" y="7257"/>
                  <a:pt x="5779717" y="0"/>
                </a:cubicBezTo>
                <a:cubicBezTo>
                  <a:pt x="6090019" y="-17621"/>
                  <a:pt x="6273151" y="4279"/>
                  <a:pt x="6620896" y="0"/>
                </a:cubicBezTo>
                <a:cubicBezTo>
                  <a:pt x="6968586" y="34056"/>
                  <a:pt x="6990073" y="23587"/>
                  <a:pt x="7136458" y="0"/>
                </a:cubicBezTo>
                <a:cubicBezTo>
                  <a:pt x="7320575" y="20480"/>
                  <a:pt x="7847401" y="-6173"/>
                  <a:pt x="8140446" y="0"/>
                </a:cubicBezTo>
                <a:cubicBezTo>
                  <a:pt x="8139878" y="7862"/>
                  <a:pt x="8140227" y="13269"/>
                  <a:pt x="8140446" y="18288"/>
                </a:cubicBezTo>
                <a:cubicBezTo>
                  <a:pt x="7908069" y="-20636"/>
                  <a:pt x="7683037" y="21977"/>
                  <a:pt x="7543480" y="18288"/>
                </a:cubicBezTo>
                <a:cubicBezTo>
                  <a:pt x="7393752" y="10050"/>
                  <a:pt x="7221032" y="-3229"/>
                  <a:pt x="7109323" y="18288"/>
                </a:cubicBezTo>
                <a:cubicBezTo>
                  <a:pt x="7015297" y="22483"/>
                  <a:pt x="6599332" y="40899"/>
                  <a:pt x="6430952" y="18288"/>
                </a:cubicBezTo>
                <a:cubicBezTo>
                  <a:pt x="6292915" y="-34150"/>
                  <a:pt x="6142305" y="21507"/>
                  <a:pt x="5915391" y="18288"/>
                </a:cubicBezTo>
                <a:cubicBezTo>
                  <a:pt x="5682725" y="47843"/>
                  <a:pt x="5440566" y="31420"/>
                  <a:pt x="5237020" y="18288"/>
                </a:cubicBezTo>
                <a:cubicBezTo>
                  <a:pt x="5046456" y="10577"/>
                  <a:pt x="4706449" y="51976"/>
                  <a:pt x="4558650" y="18288"/>
                </a:cubicBezTo>
                <a:cubicBezTo>
                  <a:pt x="4361396" y="-987"/>
                  <a:pt x="4145362" y="-22303"/>
                  <a:pt x="3880279" y="18288"/>
                </a:cubicBezTo>
                <a:cubicBezTo>
                  <a:pt x="3610716" y="25411"/>
                  <a:pt x="3472690" y="4008"/>
                  <a:pt x="3201909" y="18288"/>
                </a:cubicBezTo>
                <a:cubicBezTo>
                  <a:pt x="2913595" y="35097"/>
                  <a:pt x="2753317" y="-1149"/>
                  <a:pt x="2604943" y="18288"/>
                </a:cubicBezTo>
                <a:cubicBezTo>
                  <a:pt x="2450130" y="36989"/>
                  <a:pt x="1974183" y="40159"/>
                  <a:pt x="1845168" y="18288"/>
                </a:cubicBezTo>
                <a:cubicBezTo>
                  <a:pt x="1677929" y="220"/>
                  <a:pt x="1378098" y="-772"/>
                  <a:pt x="1166797" y="18288"/>
                </a:cubicBezTo>
                <a:cubicBezTo>
                  <a:pt x="921150" y="53277"/>
                  <a:pt x="327457" y="47297"/>
                  <a:pt x="0" y="18288"/>
                </a:cubicBezTo>
                <a:cubicBezTo>
                  <a:pt x="-589" y="13471"/>
                  <a:pt x="-474" y="7409"/>
                  <a:pt x="0" y="0"/>
                </a:cubicBezTo>
                <a:close/>
              </a:path>
              <a:path w="8140446" h="18288" stroke="0" extrusionOk="0">
                <a:moveTo>
                  <a:pt x="0" y="0"/>
                </a:moveTo>
                <a:cubicBezTo>
                  <a:pt x="136968" y="-25482"/>
                  <a:pt x="379786" y="11224"/>
                  <a:pt x="596966" y="0"/>
                </a:cubicBezTo>
                <a:cubicBezTo>
                  <a:pt x="815878" y="-21223"/>
                  <a:pt x="832062" y="11868"/>
                  <a:pt x="1031123" y="0"/>
                </a:cubicBezTo>
                <a:cubicBezTo>
                  <a:pt x="1256800" y="-30738"/>
                  <a:pt x="1658090" y="-20345"/>
                  <a:pt x="1872303" y="0"/>
                </a:cubicBezTo>
                <a:cubicBezTo>
                  <a:pt x="2115604" y="28431"/>
                  <a:pt x="2277865" y="-40642"/>
                  <a:pt x="2469269" y="0"/>
                </a:cubicBezTo>
                <a:cubicBezTo>
                  <a:pt x="2679731" y="25919"/>
                  <a:pt x="2788602" y="-6498"/>
                  <a:pt x="3066235" y="0"/>
                </a:cubicBezTo>
                <a:cubicBezTo>
                  <a:pt x="3325663" y="-14487"/>
                  <a:pt x="3706561" y="67517"/>
                  <a:pt x="3907414" y="0"/>
                </a:cubicBezTo>
                <a:cubicBezTo>
                  <a:pt x="4127229" y="-37113"/>
                  <a:pt x="4179037" y="-8167"/>
                  <a:pt x="4422976" y="0"/>
                </a:cubicBezTo>
                <a:cubicBezTo>
                  <a:pt x="4683575" y="-28486"/>
                  <a:pt x="5055803" y="-13799"/>
                  <a:pt x="5264155" y="0"/>
                </a:cubicBezTo>
                <a:cubicBezTo>
                  <a:pt x="5513566" y="14315"/>
                  <a:pt x="5735215" y="2768"/>
                  <a:pt x="6105335" y="0"/>
                </a:cubicBezTo>
                <a:cubicBezTo>
                  <a:pt x="6510913" y="-12587"/>
                  <a:pt x="6456171" y="3247"/>
                  <a:pt x="6783705" y="0"/>
                </a:cubicBezTo>
                <a:cubicBezTo>
                  <a:pt x="7057099" y="-15461"/>
                  <a:pt x="7592067" y="5384"/>
                  <a:pt x="8140446" y="0"/>
                </a:cubicBezTo>
                <a:cubicBezTo>
                  <a:pt x="8140452" y="8597"/>
                  <a:pt x="8141122" y="9732"/>
                  <a:pt x="8140446" y="18288"/>
                </a:cubicBezTo>
                <a:cubicBezTo>
                  <a:pt x="7961834" y="8406"/>
                  <a:pt x="7874097" y="10350"/>
                  <a:pt x="7706289" y="18288"/>
                </a:cubicBezTo>
                <a:cubicBezTo>
                  <a:pt x="7582508" y="-14920"/>
                  <a:pt x="7179551" y="-33111"/>
                  <a:pt x="6865109" y="18288"/>
                </a:cubicBezTo>
                <a:cubicBezTo>
                  <a:pt x="6583382" y="24117"/>
                  <a:pt x="6525821" y="36696"/>
                  <a:pt x="6349548" y="18288"/>
                </a:cubicBezTo>
                <a:cubicBezTo>
                  <a:pt x="6209953" y="10881"/>
                  <a:pt x="5959707" y="-47828"/>
                  <a:pt x="5671177" y="18288"/>
                </a:cubicBezTo>
                <a:cubicBezTo>
                  <a:pt x="5387744" y="29809"/>
                  <a:pt x="5228514" y="101507"/>
                  <a:pt x="4829998" y="18288"/>
                </a:cubicBezTo>
                <a:cubicBezTo>
                  <a:pt x="4415646" y="-28596"/>
                  <a:pt x="4343809" y="28954"/>
                  <a:pt x="4151627" y="18288"/>
                </a:cubicBezTo>
                <a:cubicBezTo>
                  <a:pt x="3950673" y="-9796"/>
                  <a:pt x="3879947" y="41143"/>
                  <a:pt x="3717470" y="18288"/>
                </a:cubicBezTo>
                <a:cubicBezTo>
                  <a:pt x="3558660" y="10110"/>
                  <a:pt x="3468854" y="29375"/>
                  <a:pt x="3201909" y="18288"/>
                </a:cubicBezTo>
                <a:cubicBezTo>
                  <a:pt x="2965673" y="10505"/>
                  <a:pt x="2568327" y="22116"/>
                  <a:pt x="2360729" y="18288"/>
                </a:cubicBezTo>
                <a:cubicBezTo>
                  <a:pt x="2171885" y="49144"/>
                  <a:pt x="1923258" y="16020"/>
                  <a:pt x="1682359" y="18288"/>
                </a:cubicBezTo>
                <a:cubicBezTo>
                  <a:pt x="1430698" y="-2378"/>
                  <a:pt x="1324229" y="-1751"/>
                  <a:pt x="1166797" y="18288"/>
                </a:cubicBezTo>
                <a:cubicBezTo>
                  <a:pt x="1001390" y="41795"/>
                  <a:pt x="324313" y="57964"/>
                  <a:pt x="0" y="18288"/>
                </a:cubicBezTo>
                <a:cubicBezTo>
                  <a:pt x="285" y="13135"/>
                  <a:pt x="532" y="5956"/>
                  <a:pt x="0" y="0"/>
                </a:cubicBezTo>
                <a:close/>
              </a:path>
              <a:path w="8140446" h="18288" fill="none" stroke="0" extrusionOk="0">
                <a:moveTo>
                  <a:pt x="0" y="0"/>
                </a:moveTo>
                <a:cubicBezTo>
                  <a:pt x="69532" y="-6557"/>
                  <a:pt x="264219" y="3919"/>
                  <a:pt x="434157" y="0"/>
                </a:cubicBezTo>
                <a:cubicBezTo>
                  <a:pt x="600013" y="9090"/>
                  <a:pt x="921449" y="-13478"/>
                  <a:pt x="1193932" y="0"/>
                </a:cubicBezTo>
                <a:cubicBezTo>
                  <a:pt x="1443592" y="14844"/>
                  <a:pt x="1471188" y="10722"/>
                  <a:pt x="1628089" y="0"/>
                </a:cubicBezTo>
                <a:cubicBezTo>
                  <a:pt x="1750006" y="-24149"/>
                  <a:pt x="1967480" y="-14904"/>
                  <a:pt x="2225055" y="0"/>
                </a:cubicBezTo>
                <a:cubicBezTo>
                  <a:pt x="2503918" y="19247"/>
                  <a:pt x="2709263" y="-16351"/>
                  <a:pt x="3066235" y="0"/>
                </a:cubicBezTo>
                <a:cubicBezTo>
                  <a:pt x="3429723" y="-1627"/>
                  <a:pt x="3399401" y="30976"/>
                  <a:pt x="3744605" y="0"/>
                </a:cubicBezTo>
                <a:cubicBezTo>
                  <a:pt x="4081920" y="-40602"/>
                  <a:pt x="4258272" y="-2441"/>
                  <a:pt x="4504380" y="0"/>
                </a:cubicBezTo>
                <a:cubicBezTo>
                  <a:pt x="4760039" y="21121"/>
                  <a:pt x="4866555" y="-1351"/>
                  <a:pt x="5101346" y="0"/>
                </a:cubicBezTo>
                <a:cubicBezTo>
                  <a:pt x="5336279" y="1859"/>
                  <a:pt x="5465100" y="30801"/>
                  <a:pt x="5779717" y="0"/>
                </a:cubicBezTo>
                <a:cubicBezTo>
                  <a:pt x="6117018" y="-2879"/>
                  <a:pt x="6273497" y="-5002"/>
                  <a:pt x="6620896" y="0"/>
                </a:cubicBezTo>
                <a:cubicBezTo>
                  <a:pt x="6972306" y="38666"/>
                  <a:pt x="6992056" y="28334"/>
                  <a:pt x="7136458" y="0"/>
                </a:cubicBezTo>
                <a:cubicBezTo>
                  <a:pt x="7325567" y="-61201"/>
                  <a:pt x="7766555" y="-88399"/>
                  <a:pt x="8140446" y="0"/>
                </a:cubicBezTo>
                <a:cubicBezTo>
                  <a:pt x="8140031" y="7748"/>
                  <a:pt x="8139515" y="13015"/>
                  <a:pt x="8140446" y="18288"/>
                </a:cubicBezTo>
                <a:cubicBezTo>
                  <a:pt x="7892673" y="-4012"/>
                  <a:pt x="7668025" y="650"/>
                  <a:pt x="7543480" y="18288"/>
                </a:cubicBezTo>
                <a:cubicBezTo>
                  <a:pt x="7406710" y="-3467"/>
                  <a:pt x="7207646" y="8893"/>
                  <a:pt x="7109323" y="18288"/>
                </a:cubicBezTo>
                <a:cubicBezTo>
                  <a:pt x="6993037" y="49011"/>
                  <a:pt x="6598723" y="59405"/>
                  <a:pt x="6430952" y="18288"/>
                </a:cubicBezTo>
                <a:cubicBezTo>
                  <a:pt x="6284771" y="15315"/>
                  <a:pt x="6162730" y="20350"/>
                  <a:pt x="5915391" y="18288"/>
                </a:cubicBezTo>
                <a:cubicBezTo>
                  <a:pt x="5684668" y="13603"/>
                  <a:pt x="5422852" y="53618"/>
                  <a:pt x="5237020" y="18288"/>
                </a:cubicBezTo>
                <a:cubicBezTo>
                  <a:pt x="5035482" y="26296"/>
                  <a:pt x="4719808" y="55145"/>
                  <a:pt x="4558650" y="18288"/>
                </a:cubicBezTo>
                <a:cubicBezTo>
                  <a:pt x="4375169" y="-35587"/>
                  <a:pt x="4137553" y="12086"/>
                  <a:pt x="3880279" y="18288"/>
                </a:cubicBezTo>
                <a:cubicBezTo>
                  <a:pt x="3624533" y="32648"/>
                  <a:pt x="3467387" y="6480"/>
                  <a:pt x="3201909" y="18288"/>
                </a:cubicBezTo>
                <a:cubicBezTo>
                  <a:pt x="2918126" y="73342"/>
                  <a:pt x="2717830" y="-17156"/>
                  <a:pt x="2604943" y="18288"/>
                </a:cubicBezTo>
                <a:cubicBezTo>
                  <a:pt x="2496133" y="44525"/>
                  <a:pt x="2003915" y="18254"/>
                  <a:pt x="1845168" y="18288"/>
                </a:cubicBezTo>
                <a:cubicBezTo>
                  <a:pt x="1694518" y="14989"/>
                  <a:pt x="1344959" y="44188"/>
                  <a:pt x="1166797" y="18288"/>
                </a:cubicBezTo>
                <a:cubicBezTo>
                  <a:pt x="935925" y="69451"/>
                  <a:pt x="319712" y="-63972"/>
                  <a:pt x="0" y="18288"/>
                </a:cubicBezTo>
                <a:cubicBezTo>
                  <a:pt x="1307" y="12414"/>
                  <a:pt x="-32" y="57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140446" h="18288" fill="none" extrusionOk="0">
                        <a:moveTo>
                          <a:pt x="0" y="0"/>
                        </a:moveTo>
                        <a:cubicBezTo>
                          <a:pt x="94920" y="9103"/>
                          <a:pt x="287892" y="-4966"/>
                          <a:pt x="434157" y="0"/>
                        </a:cubicBezTo>
                        <a:cubicBezTo>
                          <a:pt x="580422" y="4966"/>
                          <a:pt x="943595" y="-14182"/>
                          <a:pt x="1193932" y="0"/>
                        </a:cubicBezTo>
                        <a:cubicBezTo>
                          <a:pt x="1444270" y="14182"/>
                          <a:pt x="1472129" y="5523"/>
                          <a:pt x="1628089" y="0"/>
                        </a:cubicBezTo>
                        <a:cubicBezTo>
                          <a:pt x="1784049" y="-5523"/>
                          <a:pt x="1962419" y="-17322"/>
                          <a:pt x="2225055" y="0"/>
                        </a:cubicBezTo>
                        <a:cubicBezTo>
                          <a:pt x="2487691" y="17322"/>
                          <a:pt x="2700681" y="1311"/>
                          <a:pt x="3066235" y="0"/>
                        </a:cubicBezTo>
                        <a:cubicBezTo>
                          <a:pt x="3431789" y="-1311"/>
                          <a:pt x="3405662" y="25081"/>
                          <a:pt x="3744605" y="0"/>
                        </a:cubicBezTo>
                        <a:cubicBezTo>
                          <a:pt x="4083548" y="-25081"/>
                          <a:pt x="4265111" y="-11945"/>
                          <a:pt x="4504380" y="0"/>
                        </a:cubicBezTo>
                        <a:cubicBezTo>
                          <a:pt x="4743649" y="11945"/>
                          <a:pt x="4860394" y="-2832"/>
                          <a:pt x="5101346" y="0"/>
                        </a:cubicBezTo>
                        <a:cubicBezTo>
                          <a:pt x="5342298" y="2832"/>
                          <a:pt x="5456387" y="23676"/>
                          <a:pt x="5779717" y="0"/>
                        </a:cubicBezTo>
                        <a:cubicBezTo>
                          <a:pt x="6103047" y="-23676"/>
                          <a:pt x="6270379" y="-37291"/>
                          <a:pt x="6620896" y="0"/>
                        </a:cubicBezTo>
                        <a:cubicBezTo>
                          <a:pt x="6971413" y="37291"/>
                          <a:pt x="6989068" y="24674"/>
                          <a:pt x="7136458" y="0"/>
                        </a:cubicBezTo>
                        <a:cubicBezTo>
                          <a:pt x="7283848" y="-24674"/>
                          <a:pt x="7752532" y="-22436"/>
                          <a:pt x="8140446" y="0"/>
                        </a:cubicBezTo>
                        <a:cubicBezTo>
                          <a:pt x="8140314" y="7702"/>
                          <a:pt x="8140234" y="13511"/>
                          <a:pt x="8140446" y="18288"/>
                        </a:cubicBezTo>
                        <a:cubicBezTo>
                          <a:pt x="7906329" y="-3043"/>
                          <a:pt x="7681180" y="27465"/>
                          <a:pt x="7543480" y="18288"/>
                        </a:cubicBezTo>
                        <a:cubicBezTo>
                          <a:pt x="7405780" y="9111"/>
                          <a:pt x="7216607" y="3660"/>
                          <a:pt x="7109323" y="18288"/>
                        </a:cubicBezTo>
                        <a:cubicBezTo>
                          <a:pt x="7002039" y="32916"/>
                          <a:pt x="6576231" y="42692"/>
                          <a:pt x="6430952" y="18288"/>
                        </a:cubicBezTo>
                        <a:cubicBezTo>
                          <a:pt x="6285673" y="-6116"/>
                          <a:pt x="6138840" y="34521"/>
                          <a:pt x="5915391" y="18288"/>
                        </a:cubicBezTo>
                        <a:cubicBezTo>
                          <a:pt x="5691942" y="2055"/>
                          <a:pt x="5459460" y="51666"/>
                          <a:pt x="5237020" y="18288"/>
                        </a:cubicBezTo>
                        <a:cubicBezTo>
                          <a:pt x="5014580" y="-15090"/>
                          <a:pt x="4747677" y="40449"/>
                          <a:pt x="4558650" y="18288"/>
                        </a:cubicBezTo>
                        <a:cubicBezTo>
                          <a:pt x="4369623" y="-3873"/>
                          <a:pt x="4146061" y="12568"/>
                          <a:pt x="3880279" y="18288"/>
                        </a:cubicBezTo>
                        <a:cubicBezTo>
                          <a:pt x="3614497" y="24008"/>
                          <a:pt x="3473808" y="-12908"/>
                          <a:pt x="3201909" y="18288"/>
                        </a:cubicBezTo>
                        <a:cubicBezTo>
                          <a:pt x="2930010" y="49484"/>
                          <a:pt x="2728175" y="-3430"/>
                          <a:pt x="2604943" y="18288"/>
                        </a:cubicBezTo>
                        <a:cubicBezTo>
                          <a:pt x="2481711" y="40006"/>
                          <a:pt x="2004334" y="26952"/>
                          <a:pt x="1845168" y="18288"/>
                        </a:cubicBezTo>
                        <a:cubicBezTo>
                          <a:pt x="1686003" y="9624"/>
                          <a:pt x="1375070" y="37580"/>
                          <a:pt x="1166797" y="18288"/>
                        </a:cubicBezTo>
                        <a:cubicBezTo>
                          <a:pt x="958524" y="-1004"/>
                          <a:pt x="342846" y="8880"/>
                          <a:pt x="0" y="18288"/>
                        </a:cubicBezTo>
                        <a:cubicBezTo>
                          <a:pt x="129" y="13298"/>
                          <a:pt x="-675" y="6857"/>
                          <a:pt x="0" y="0"/>
                        </a:cubicBezTo>
                        <a:close/>
                      </a:path>
                      <a:path w="8140446" h="18288" stroke="0" extrusionOk="0">
                        <a:moveTo>
                          <a:pt x="0" y="0"/>
                        </a:moveTo>
                        <a:cubicBezTo>
                          <a:pt x="142435" y="-24533"/>
                          <a:pt x="380026" y="17447"/>
                          <a:pt x="596966" y="0"/>
                        </a:cubicBezTo>
                        <a:cubicBezTo>
                          <a:pt x="813906" y="-17447"/>
                          <a:pt x="830530" y="13462"/>
                          <a:pt x="1031123" y="0"/>
                        </a:cubicBezTo>
                        <a:cubicBezTo>
                          <a:pt x="1231716" y="-13462"/>
                          <a:pt x="1634038" y="0"/>
                          <a:pt x="1872303" y="0"/>
                        </a:cubicBezTo>
                        <a:cubicBezTo>
                          <a:pt x="2110568" y="0"/>
                          <a:pt x="2261934" y="-25727"/>
                          <a:pt x="2469269" y="0"/>
                        </a:cubicBezTo>
                        <a:cubicBezTo>
                          <a:pt x="2676604" y="25727"/>
                          <a:pt x="2790440" y="16284"/>
                          <a:pt x="3066235" y="0"/>
                        </a:cubicBezTo>
                        <a:cubicBezTo>
                          <a:pt x="3342030" y="-16284"/>
                          <a:pt x="3685603" y="41976"/>
                          <a:pt x="3907414" y="0"/>
                        </a:cubicBezTo>
                        <a:cubicBezTo>
                          <a:pt x="4129225" y="-41976"/>
                          <a:pt x="4177416" y="-7598"/>
                          <a:pt x="4422976" y="0"/>
                        </a:cubicBezTo>
                        <a:cubicBezTo>
                          <a:pt x="4668536" y="7598"/>
                          <a:pt x="5023499" y="-28058"/>
                          <a:pt x="5264155" y="0"/>
                        </a:cubicBezTo>
                        <a:cubicBezTo>
                          <a:pt x="5504811" y="28058"/>
                          <a:pt x="5703675" y="13288"/>
                          <a:pt x="6105335" y="0"/>
                        </a:cubicBezTo>
                        <a:cubicBezTo>
                          <a:pt x="6506995" y="-13288"/>
                          <a:pt x="6455516" y="-5124"/>
                          <a:pt x="6783705" y="0"/>
                        </a:cubicBezTo>
                        <a:cubicBezTo>
                          <a:pt x="7111894" y="5124"/>
                          <a:pt x="7512856" y="10604"/>
                          <a:pt x="8140446" y="0"/>
                        </a:cubicBezTo>
                        <a:cubicBezTo>
                          <a:pt x="8140458" y="8833"/>
                          <a:pt x="8140986" y="9830"/>
                          <a:pt x="8140446" y="18288"/>
                        </a:cubicBezTo>
                        <a:cubicBezTo>
                          <a:pt x="7959314" y="3345"/>
                          <a:pt x="7870113" y="10437"/>
                          <a:pt x="7706289" y="18288"/>
                        </a:cubicBezTo>
                        <a:cubicBezTo>
                          <a:pt x="7542465" y="26139"/>
                          <a:pt x="7157940" y="17482"/>
                          <a:pt x="6865109" y="18288"/>
                        </a:cubicBezTo>
                        <a:cubicBezTo>
                          <a:pt x="6572278" y="19094"/>
                          <a:pt x="6524256" y="38051"/>
                          <a:pt x="6349548" y="18288"/>
                        </a:cubicBezTo>
                        <a:cubicBezTo>
                          <a:pt x="6174840" y="-1475"/>
                          <a:pt x="5951624" y="174"/>
                          <a:pt x="5671177" y="18288"/>
                        </a:cubicBezTo>
                        <a:cubicBezTo>
                          <a:pt x="5390730" y="36402"/>
                          <a:pt x="5222992" y="60058"/>
                          <a:pt x="4829998" y="18288"/>
                        </a:cubicBezTo>
                        <a:cubicBezTo>
                          <a:pt x="4437004" y="-23482"/>
                          <a:pt x="4344181" y="39087"/>
                          <a:pt x="4151627" y="18288"/>
                        </a:cubicBezTo>
                        <a:cubicBezTo>
                          <a:pt x="3959073" y="-2511"/>
                          <a:pt x="3886970" y="32875"/>
                          <a:pt x="3717470" y="18288"/>
                        </a:cubicBezTo>
                        <a:cubicBezTo>
                          <a:pt x="3547970" y="3701"/>
                          <a:pt x="3451521" y="31872"/>
                          <a:pt x="3201909" y="18288"/>
                        </a:cubicBezTo>
                        <a:cubicBezTo>
                          <a:pt x="2952297" y="4704"/>
                          <a:pt x="2543413" y="6029"/>
                          <a:pt x="2360729" y="18288"/>
                        </a:cubicBezTo>
                        <a:cubicBezTo>
                          <a:pt x="2178045" y="30547"/>
                          <a:pt x="1906056" y="25847"/>
                          <a:pt x="1682359" y="18288"/>
                        </a:cubicBezTo>
                        <a:cubicBezTo>
                          <a:pt x="1458662" y="10730"/>
                          <a:pt x="1330405" y="8046"/>
                          <a:pt x="1166797" y="18288"/>
                        </a:cubicBezTo>
                        <a:cubicBezTo>
                          <a:pt x="1003189" y="28530"/>
                          <a:pt x="278098" y="19533"/>
                          <a:pt x="0" y="18288"/>
                        </a:cubicBezTo>
                        <a:cubicBezTo>
                          <a:pt x="74" y="14054"/>
                          <a:pt x="-46" y="699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0" y="1929384"/>
            <a:ext cx="9141714" cy="4928616"/>
          </a:xfrm>
        </p:spPr>
        <p:txBody>
          <a:bodyPr>
            <a:normAutofit/>
          </a:bodyPr>
          <a:lstStyle/>
          <a:p>
            <a:pPr>
              <a:lnSpc>
                <a:spcPct val="90000"/>
              </a:lnSpc>
            </a:pPr>
            <a:r>
              <a:rPr lang="en-US" sz="2400" dirty="0"/>
              <a:t>“For we have not an innumerable multitude of books among us, disagreeing from and contradicting one another [as the Greeks have] but only twenty-two books, which contain the records of all the past times; which are justly believed to be divine; and of them five belong to Moses, which contain his laws and the traditions of the origin of mankind until his death…but as to the time from the death of Moses until the reign of Artaxerxes king of Persia, who reigned after Xerxes, the prophets, who were after Moses, wrote down what was done in their times in thirteen books. The remaining four books contain hymns to God, and precepts for the conduct of human life.”</a:t>
            </a:r>
          </a:p>
          <a:p>
            <a:pPr>
              <a:lnSpc>
                <a:spcPct val="90000"/>
              </a:lnSpc>
            </a:pPr>
            <a:r>
              <a:rPr lang="en-US" sz="2400" dirty="0"/>
              <a:t>       Notice that Josephus includes all 39 books of the Old Testament (22 books according to the Hebrew threefold division) and states that the Scriptures are divine. Josephus further affirmed that no book was added to the Old Testament Scriptures after the time of Malachi.</a:t>
            </a:r>
          </a:p>
          <a:p>
            <a:pPr>
              <a:lnSpc>
                <a:spcPct val="90000"/>
              </a:lnSpc>
            </a:pPr>
            <a:endParaRPr lang="en-US" sz="19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Old Testament Manuscripts</a:t>
            </a:r>
          </a:p>
        </p:txBody>
      </p:sp>
      <p:sp>
        <p:nvSpPr>
          <p:cNvPr id="3" name="Content Placeholder 2"/>
          <p:cNvSpPr>
            <a:spLocks noGrp="1"/>
          </p:cNvSpPr>
          <p:nvPr>
            <p:ph idx="1"/>
          </p:nvPr>
        </p:nvSpPr>
        <p:spPr/>
        <p:txBody>
          <a:bodyPr>
            <a:normAutofit fontScale="85000" lnSpcReduction="20000"/>
          </a:bodyPr>
          <a:lstStyle/>
          <a:p>
            <a:r>
              <a:rPr lang="en-US" dirty="0"/>
              <a:t>The Old Testament was written in Hebrew with only a very small portion written in Aramaic. There are several Hebrew manuscripts that are noteworthy. The two major Hebrew manuscripts are known as the Aleppo Codex and the Leningrad Codex. The Aleppo Codex, from Syria, is dated around AD 930. This was a beautifully written codex of the entire Hebrew Bible (Old Testament). Today it is no longer complete after large sections were destroyed on December 1</a:t>
            </a:r>
            <a:r>
              <a:rPr lang="en-US" baseline="30000" dirty="0"/>
              <a:t>st</a:t>
            </a:r>
            <a:r>
              <a:rPr lang="en-US" dirty="0"/>
              <a:t> 1947 when Arabs vandalized the synagogue amidst their riots against the Jews. Today, the oldest complete manuscript of the Hebrew Bible is the Leningrad Codex which was written in Cairo around AD 1010.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700"/>
              <a:t>John 18:33-38</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1777" y="1677373"/>
            <a:ext cx="8140446" cy="18288"/>
          </a:xfrm>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 name="connsiteX0" fmla="*/ 0 w 8140446"/>
              <a:gd name="connsiteY0" fmla="*/ 0 h 18288"/>
              <a:gd name="connsiteX1" fmla="*/ 596966 w 8140446"/>
              <a:gd name="connsiteY1" fmla="*/ 0 h 18288"/>
              <a:gd name="connsiteX2" fmla="*/ 1031123 w 8140446"/>
              <a:gd name="connsiteY2" fmla="*/ 0 h 18288"/>
              <a:gd name="connsiteX3" fmla="*/ 1872303 w 8140446"/>
              <a:gd name="connsiteY3" fmla="*/ 0 h 18288"/>
              <a:gd name="connsiteX4" fmla="*/ 2469269 w 8140446"/>
              <a:gd name="connsiteY4" fmla="*/ 0 h 18288"/>
              <a:gd name="connsiteX5" fmla="*/ 3066235 w 8140446"/>
              <a:gd name="connsiteY5" fmla="*/ 0 h 18288"/>
              <a:gd name="connsiteX6" fmla="*/ 3907414 w 8140446"/>
              <a:gd name="connsiteY6" fmla="*/ 0 h 18288"/>
              <a:gd name="connsiteX7" fmla="*/ 4422976 w 8140446"/>
              <a:gd name="connsiteY7" fmla="*/ 0 h 18288"/>
              <a:gd name="connsiteX8" fmla="*/ 5264155 w 8140446"/>
              <a:gd name="connsiteY8" fmla="*/ 0 h 18288"/>
              <a:gd name="connsiteX9" fmla="*/ 6105335 w 8140446"/>
              <a:gd name="connsiteY9" fmla="*/ 0 h 18288"/>
              <a:gd name="connsiteX10" fmla="*/ 6783705 w 8140446"/>
              <a:gd name="connsiteY10" fmla="*/ 0 h 18288"/>
              <a:gd name="connsiteX11" fmla="*/ 8140446 w 8140446"/>
              <a:gd name="connsiteY11" fmla="*/ 0 h 18288"/>
              <a:gd name="connsiteX12" fmla="*/ 8140446 w 8140446"/>
              <a:gd name="connsiteY12" fmla="*/ 18288 h 18288"/>
              <a:gd name="connsiteX13" fmla="*/ 7706289 w 8140446"/>
              <a:gd name="connsiteY13" fmla="*/ 18288 h 18288"/>
              <a:gd name="connsiteX14" fmla="*/ 6865109 w 8140446"/>
              <a:gd name="connsiteY14" fmla="*/ 18288 h 18288"/>
              <a:gd name="connsiteX15" fmla="*/ 6349548 w 8140446"/>
              <a:gd name="connsiteY15" fmla="*/ 18288 h 18288"/>
              <a:gd name="connsiteX16" fmla="*/ 5671177 w 8140446"/>
              <a:gd name="connsiteY16" fmla="*/ 18288 h 18288"/>
              <a:gd name="connsiteX17" fmla="*/ 4829998 w 8140446"/>
              <a:gd name="connsiteY17" fmla="*/ 18288 h 18288"/>
              <a:gd name="connsiteX18" fmla="*/ 4151627 w 8140446"/>
              <a:gd name="connsiteY18" fmla="*/ 18288 h 18288"/>
              <a:gd name="connsiteX19" fmla="*/ 3717470 w 8140446"/>
              <a:gd name="connsiteY19" fmla="*/ 18288 h 18288"/>
              <a:gd name="connsiteX20" fmla="*/ 3201909 w 8140446"/>
              <a:gd name="connsiteY20" fmla="*/ 18288 h 18288"/>
              <a:gd name="connsiteX21" fmla="*/ 2360729 w 8140446"/>
              <a:gd name="connsiteY21" fmla="*/ 18288 h 18288"/>
              <a:gd name="connsiteX22" fmla="*/ 1682359 w 8140446"/>
              <a:gd name="connsiteY22" fmla="*/ 18288 h 18288"/>
              <a:gd name="connsiteX23" fmla="*/ 1166797 w 8140446"/>
              <a:gd name="connsiteY23" fmla="*/ 18288 h 18288"/>
              <a:gd name="connsiteX24" fmla="*/ 0 w 8140446"/>
              <a:gd name="connsiteY24" fmla="*/ 18288 h 18288"/>
              <a:gd name="connsiteX25" fmla="*/ 0 w 8140446"/>
              <a:gd name="connsiteY2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140446" h="18288" fill="none" extrusionOk="0">
                <a:moveTo>
                  <a:pt x="0" y="0"/>
                </a:moveTo>
                <a:cubicBezTo>
                  <a:pt x="87427" y="6231"/>
                  <a:pt x="309612" y="-26324"/>
                  <a:pt x="434157" y="0"/>
                </a:cubicBezTo>
                <a:cubicBezTo>
                  <a:pt x="536972" y="29330"/>
                  <a:pt x="959392" y="28619"/>
                  <a:pt x="1193932" y="0"/>
                </a:cubicBezTo>
                <a:cubicBezTo>
                  <a:pt x="1446097" y="13819"/>
                  <a:pt x="1471680" y="7203"/>
                  <a:pt x="1628089" y="0"/>
                </a:cubicBezTo>
                <a:cubicBezTo>
                  <a:pt x="1817415" y="4047"/>
                  <a:pt x="1949536" y="-59324"/>
                  <a:pt x="2225055" y="0"/>
                </a:cubicBezTo>
                <a:cubicBezTo>
                  <a:pt x="2520490" y="18365"/>
                  <a:pt x="2717469" y="18707"/>
                  <a:pt x="3066235" y="0"/>
                </a:cubicBezTo>
                <a:cubicBezTo>
                  <a:pt x="3437075" y="3751"/>
                  <a:pt x="3408347" y="31644"/>
                  <a:pt x="3744605" y="0"/>
                </a:cubicBezTo>
                <a:cubicBezTo>
                  <a:pt x="4097249" y="-11527"/>
                  <a:pt x="4249699" y="-32555"/>
                  <a:pt x="4504380" y="0"/>
                </a:cubicBezTo>
                <a:cubicBezTo>
                  <a:pt x="4737570" y="17980"/>
                  <a:pt x="4877497" y="1006"/>
                  <a:pt x="5101346" y="0"/>
                </a:cubicBezTo>
                <a:cubicBezTo>
                  <a:pt x="5359305" y="-15330"/>
                  <a:pt x="5447195" y="7257"/>
                  <a:pt x="5779717" y="0"/>
                </a:cubicBezTo>
                <a:cubicBezTo>
                  <a:pt x="6090019" y="-17621"/>
                  <a:pt x="6273151" y="4279"/>
                  <a:pt x="6620896" y="0"/>
                </a:cubicBezTo>
                <a:cubicBezTo>
                  <a:pt x="6968586" y="34056"/>
                  <a:pt x="6990073" y="23587"/>
                  <a:pt x="7136458" y="0"/>
                </a:cubicBezTo>
                <a:cubicBezTo>
                  <a:pt x="7320575" y="20480"/>
                  <a:pt x="7847401" y="-6173"/>
                  <a:pt x="8140446" y="0"/>
                </a:cubicBezTo>
                <a:cubicBezTo>
                  <a:pt x="8139878" y="7862"/>
                  <a:pt x="8140227" y="13269"/>
                  <a:pt x="8140446" y="18288"/>
                </a:cubicBezTo>
                <a:cubicBezTo>
                  <a:pt x="7908069" y="-20636"/>
                  <a:pt x="7683037" y="21977"/>
                  <a:pt x="7543480" y="18288"/>
                </a:cubicBezTo>
                <a:cubicBezTo>
                  <a:pt x="7393752" y="10050"/>
                  <a:pt x="7221032" y="-3229"/>
                  <a:pt x="7109323" y="18288"/>
                </a:cubicBezTo>
                <a:cubicBezTo>
                  <a:pt x="7015297" y="22483"/>
                  <a:pt x="6599332" y="40899"/>
                  <a:pt x="6430952" y="18288"/>
                </a:cubicBezTo>
                <a:cubicBezTo>
                  <a:pt x="6292915" y="-34150"/>
                  <a:pt x="6142305" y="21507"/>
                  <a:pt x="5915391" y="18288"/>
                </a:cubicBezTo>
                <a:cubicBezTo>
                  <a:pt x="5682725" y="47843"/>
                  <a:pt x="5440566" y="31420"/>
                  <a:pt x="5237020" y="18288"/>
                </a:cubicBezTo>
                <a:cubicBezTo>
                  <a:pt x="5046456" y="10577"/>
                  <a:pt x="4706449" y="51976"/>
                  <a:pt x="4558650" y="18288"/>
                </a:cubicBezTo>
                <a:cubicBezTo>
                  <a:pt x="4361396" y="-987"/>
                  <a:pt x="4145362" y="-22303"/>
                  <a:pt x="3880279" y="18288"/>
                </a:cubicBezTo>
                <a:cubicBezTo>
                  <a:pt x="3610716" y="25411"/>
                  <a:pt x="3472690" y="4008"/>
                  <a:pt x="3201909" y="18288"/>
                </a:cubicBezTo>
                <a:cubicBezTo>
                  <a:pt x="2913595" y="35097"/>
                  <a:pt x="2753317" y="-1149"/>
                  <a:pt x="2604943" y="18288"/>
                </a:cubicBezTo>
                <a:cubicBezTo>
                  <a:pt x="2450130" y="36989"/>
                  <a:pt x="1974183" y="40159"/>
                  <a:pt x="1845168" y="18288"/>
                </a:cubicBezTo>
                <a:cubicBezTo>
                  <a:pt x="1677929" y="220"/>
                  <a:pt x="1378098" y="-772"/>
                  <a:pt x="1166797" y="18288"/>
                </a:cubicBezTo>
                <a:cubicBezTo>
                  <a:pt x="921150" y="53277"/>
                  <a:pt x="327457" y="47297"/>
                  <a:pt x="0" y="18288"/>
                </a:cubicBezTo>
                <a:cubicBezTo>
                  <a:pt x="-589" y="13471"/>
                  <a:pt x="-474" y="7409"/>
                  <a:pt x="0" y="0"/>
                </a:cubicBezTo>
                <a:close/>
              </a:path>
              <a:path w="8140446" h="18288" stroke="0" extrusionOk="0">
                <a:moveTo>
                  <a:pt x="0" y="0"/>
                </a:moveTo>
                <a:cubicBezTo>
                  <a:pt x="136968" y="-25482"/>
                  <a:pt x="379786" y="11224"/>
                  <a:pt x="596966" y="0"/>
                </a:cubicBezTo>
                <a:cubicBezTo>
                  <a:pt x="815878" y="-21223"/>
                  <a:pt x="832062" y="11868"/>
                  <a:pt x="1031123" y="0"/>
                </a:cubicBezTo>
                <a:cubicBezTo>
                  <a:pt x="1256800" y="-30738"/>
                  <a:pt x="1658090" y="-20345"/>
                  <a:pt x="1872303" y="0"/>
                </a:cubicBezTo>
                <a:cubicBezTo>
                  <a:pt x="2115604" y="28431"/>
                  <a:pt x="2277865" y="-40642"/>
                  <a:pt x="2469269" y="0"/>
                </a:cubicBezTo>
                <a:cubicBezTo>
                  <a:pt x="2679731" y="25919"/>
                  <a:pt x="2788602" y="-6498"/>
                  <a:pt x="3066235" y="0"/>
                </a:cubicBezTo>
                <a:cubicBezTo>
                  <a:pt x="3325663" y="-14487"/>
                  <a:pt x="3706561" y="67517"/>
                  <a:pt x="3907414" y="0"/>
                </a:cubicBezTo>
                <a:cubicBezTo>
                  <a:pt x="4127229" y="-37113"/>
                  <a:pt x="4179037" y="-8167"/>
                  <a:pt x="4422976" y="0"/>
                </a:cubicBezTo>
                <a:cubicBezTo>
                  <a:pt x="4683575" y="-28486"/>
                  <a:pt x="5055803" y="-13799"/>
                  <a:pt x="5264155" y="0"/>
                </a:cubicBezTo>
                <a:cubicBezTo>
                  <a:pt x="5513566" y="14315"/>
                  <a:pt x="5735215" y="2768"/>
                  <a:pt x="6105335" y="0"/>
                </a:cubicBezTo>
                <a:cubicBezTo>
                  <a:pt x="6510913" y="-12587"/>
                  <a:pt x="6456171" y="3247"/>
                  <a:pt x="6783705" y="0"/>
                </a:cubicBezTo>
                <a:cubicBezTo>
                  <a:pt x="7057099" y="-15461"/>
                  <a:pt x="7592067" y="5384"/>
                  <a:pt x="8140446" y="0"/>
                </a:cubicBezTo>
                <a:cubicBezTo>
                  <a:pt x="8140452" y="8597"/>
                  <a:pt x="8141122" y="9732"/>
                  <a:pt x="8140446" y="18288"/>
                </a:cubicBezTo>
                <a:cubicBezTo>
                  <a:pt x="7961834" y="8406"/>
                  <a:pt x="7874097" y="10350"/>
                  <a:pt x="7706289" y="18288"/>
                </a:cubicBezTo>
                <a:cubicBezTo>
                  <a:pt x="7582508" y="-14920"/>
                  <a:pt x="7179551" y="-33111"/>
                  <a:pt x="6865109" y="18288"/>
                </a:cubicBezTo>
                <a:cubicBezTo>
                  <a:pt x="6583382" y="24117"/>
                  <a:pt x="6525821" y="36696"/>
                  <a:pt x="6349548" y="18288"/>
                </a:cubicBezTo>
                <a:cubicBezTo>
                  <a:pt x="6209953" y="10881"/>
                  <a:pt x="5959707" y="-47828"/>
                  <a:pt x="5671177" y="18288"/>
                </a:cubicBezTo>
                <a:cubicBezTo>
                  <a:pt x="5387744" y="29809"/>
                  <a:pt x="5228514" y="101507"/>
                  <a:pt x="4829998" y="18288"/>
                </a:cubicBezTo>
                <a:cubicBezTo>
                  <a:pt x="4415646" y="-28596"/>
                  <a:pt x="4343809" y="28954"/>
                  <a:pt x="4151627" y="18288"/>
                </a:cubicBezTo>
                <a:cubicBezTo>
                  <a:pt x="3950673" y="-9796"/>
                  <a:pt x="3879947" y="41143"/>
                  <a:pt x="3717470" y="18288"/>
                </a:cubicBezTo>
                <a:cubicBezTo>
                  <a:pt x="3558660" y="10110"/>
                  <a:pt x="3468854" y="29375"/>
                  <a:pt x="3201909" y="18288"/>
                </a:cubicBezTo>
                <a:cubicBezTo>
                  <a:pt x="2965673" y="10505"/>
                  <a:pt x="2568327" y="22116"/>
                  <a:pt x="2360729" y="18288"/>
                </a:cubicBezTo>
                <a:cubicBezTo>
                  <a:pt x="2171885" y="49144"/>
                  <a:pt x="1923258" y="16020"/>
                  <a:pt x="1682359" y="18288"/>
                </a:cubicBezTo>
                <a:cubicBezTo>
                  <a:pt x="1430698" y="-2378"/>
                  <a:pt x="1324229" y="-1751"/>
                  <a:pt x="1166797" y="18288"/>
                </a:cubicBezTo>
                <a:cubicBezTo>
                  <a:pt x="1001390" y="41795"/>
                  <a:pt x="324313" y="57964"/>
                  <a:pt x="0" y="18288"/>
                </a:cubicBezTo>
                <a:cubicBezTo>
                  <a:pt x="285" y="13135"/>
                  <a:pt x="532" y="5956"/>
                  <a:pt x="0" y="0"/>
                </a:cubicBezTo>
                <a:close/>
              </a:path>
              <a:path w="8140446" h="18288" fill="none" stroke="0" extrusionOk="0">
                <a:moveTo>
                  <a:pt x="0" y="0"/>
                </a:moveTo>
                <a:cubicBezTo>
                  <a:pt x="69532" y="-6557"/>
                  <a:pt x="264219" y="3919"/>
                  <a:pt x="434157" y="0"/>
                </a:cubicBezTo>
                <a:cubicBezTo>
                  <a:pt x="600013" y="9090"/>
                  <a:pt x="921449" y="-13478"/>
                  <a:pt x="1193932" y="0"/>
                </a:cubicBezTo>
                <a:cubicBezTo>
                  <a:pt x="1443592" y="14844"/>
                  <a:pt x="1471188" y="10722"/>
                  <a:pt x="1628089" y="0"/>
                </a:cubicBezTo>
                <a:cubicBezTo>
                  <a:pt x="1750006" y="-24149"/>
                  <a:pt x="1967480" y="-14904"/>
                  <a:pt x="2225055" y="0"/>
                </a:cubicBezTo>
                <a:cubicBezTo>
                  <a:pt x="2503918" y="19247"/>
                  <a:pt x="2709263" y="-16351"/>
                  <a:pt x="3066235" y="0"/>
                </a:cubicBezTo>
                <a:cubicBezTo>
                  <a:pt x="3429723" y="-1627"/>
                  <a:pt x="3399401" y="30976"/>
                  <a:pt x="3744605" y="0"/>
                </a:cubicBezTo>
                <a:cubicBezTo>
                  <a:pt x="4081920" y="-40602"/>
                  <a:pt x="4258272" y="-2441"/>
                  <a:pt x="4504380" y="0"/>
                </a:cubicBezTo>
                <a:cubicBezTo>
                  <a:pt x="4760039" y="21121"/>
                  <a:pt x="4866555" y="-1351"/>
                  <a:pt x="5101346" y="0"/>
                </a:cubicBezTo>
                <a:cubicBezTo>
                  <a:pt x="5336279" y="1859"/>
                  <a:pt x="5465100" y="30801"/>
                  <a:pt x="5779717" y="0"/>
                </a:cubicBezTo>
                <a:cubicBezTo>
                  <a:pt x="6117018" y="-2879"/>
                  <a:pt x="6273497" y="-5002"/>
                  <a:pt x="6620896" y="0"/>
                </a:cubicBezTo>
                <a:cubicBezTo>
                  <a:pt x="6972306" y="38666"/>
                  <a:pt x="6992056" y="28334"/>
                  <a:pt x="7136458" y="0"/>
                </a:cubicBezTo>
                <a:cubicBezTo>
                  <a:pt x="7325567" y="-61201"/>
                  <a:pt x="7766555" y="-88399"/>
                  <a:pt x="8140446" y="0"/>
                </a:cubicBezTo>
                <a:cubicBezTo>
                  <a:pt x="8140031" y="7748"/>
                  <a:pt x="8139515" y="13015"/>
                  <a:pt x="8140446" y="18288"/>
                </a:cubicBezTo>
                <a:cubicBezTo>
                  <a:pt x="7892673" y="-4012"/>
                  <a:pt x="7668025" y="650"/>
                  <a:pt x="7543480" y="18288"/>
                </a:cubicBezTo>
                <a:cubicBezTo>
                  <a:pt x="7406710" y="-3467"/>
                  <a:pt x="7207646" y="8893"/>
                  <a:pt x="7109323" y="18288"/>
                </a:cubicBezTo>
                <a:cubicBezTo>
                  <a:pt x="6993037" y="49011"/>
                  <a:pt x="6598723" y="59405"/>
                  <a:pt x="6430952" y="18288"/>
                </a:cubicBezTo>
                <a:cubicBezTo>
                  <a:pt x="6284771" y="15315"/>
                  <a:pt x="6162730" y="20350"/>
                  <a:pt x="5915391" y="18288"/>
                </a:cubicBezTo>
                <a:cubicBezTo>
                  <a:pt x="5684668" y="13603"/>
                  <a:pt x="5422852" y="53618"/>
                  <a:pt x="5237020" y="18288"/>
                </a:cubicBezTo>
                <a:cubicBezTo>
                  <a:pt x="5035482" y="26296"/>
                  <a:pt x="4719808" y="55145"/>
                  <a:pt x="4558650" y="18288"/>
                </a:cubicBezTo>
                <a:cubicBezTo>
                  <a:pt x="4375169" y="-35587"/>
                  <a:pt x="4137553" y="12086"/>
                  <a:pt x="3880279" y="18288"/>
                </a:cubicBezTo>
                <a:cubicBezTo>
                  <a:pt x="3624533" y="32648"/>
                  <a:pt x="3467387" y="6480"/>
                  <a:pt x="3201909" y="18288"/>
                </a:cubicBezTo>
                <a:cubicBezTo>
                  <a:pt x="2918126" y="73342"/>
                  <a:pt x="2717830" y="-17156"/>
                  <a:pt x="2604943" y="18288"/>
                </a:cubicBezTo>
                <a:cubicBezTo>
                  <a:pt x="2496133" y="44525"/>
                  <a:pt x="2003915" y="18254"/>
                  <a:pt x="1845168" y="18288"/>
                </a:cubicBezTo>
                <a:cubicBezTo>
                  <a:pt x="1694518" y="14989"/>
                  <a:pt x="1344959" y="44188"/>
                  <a:pt x="1166797" y="18288"/>
                </a:cubicBezTo>
                <a:cubicBezTo>
                  <a:pt x="935925" y="69451"/>
                  <a:pt x="319712" y="-63972"/>
                  <a:pt x="0" y="18288"/>
                </a:cubicBezTo>
                <a:cubicBezTo>
                  <a:pt x="1307" y="12414"/>
                  <a:pt x="-32" y="57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8140446"/>
                      <a:gd name="connsiteY0" fmla="*/ 0 h 18288"/>
                      <a:gd name="connsiteX1" fmla="*/ 434157 w 8140446"/>
                      <a:gd name="connsiteY1" fmla="*/ 0 h 18288"/>
                      <a:gd name="connsiteX2" fmla="*/ 1193932 w 8140446"/>
                      <a:gd name="connsiteY2" fmla="*/ 0 h 18288"/>
                      <a:gd name="connsiteX3" fmla="*/ 1628089 w 8140446"/>
                      <a:gd name="connsiteY3" fmla="*/ 0 h 18288"/>
                      <a:gd name="connsiteX4" fmla="*/ 2225055 w 8140446"/>
                      <a:gd name="connsiteY4" fmla="*/ 0 h 18288"/>
                      <a:gd name="connsiteX5" fmla="*/ 3066235 w 8140446"/>
                      <a:gd name="connsiteY5" fmla="*/ 0 h 18288"/>
                      <a:gd name="connsiteX6" fmla="*/ 3744605 w 8140446"/>
                      <a:gd name="connsiteY6" fmla="*/ 0 h 18288"/>
                      <a:gd name="connsiteX7" fmla="*/ 4504380 w 8140446"/>
                      <a:gd name="connsiteY7" fmla="*/ 0 h 18288"/>
                      <a:gd name="connsiteX8" fmla="*/ 5101346 w 8140446"/>
                      <a:gd name="connsiteY8" fmla="*/ 0 h 18288"/>
                      <a:gd name="connsiteX9" fmla="*/ 5779717 w 8140446"/>
                      <a:gd name="connsiteY9" fmla="*/ 0 h 18288"/>
                      <a:gd name="connsiteX10" fmla="*/ 6620896 w 8140446"/>
                      <a:gd name="connsiteY10" fmla="*/ 0 h 18288"/>
                      <a:gd name="connsiteX11" fmla="*/ 7136458 w 8140446"/>
                      <a:gd name="connsiteY11" fmla="*/ 0 h 18288"/>
                      <a:gd name="connsiteX12" fmla="*/ 8140446 w 8140446"/>
                      <a:gd name="connsiteY12" fmla="*/ 0 h 18288"/>
                      <a:gd name="connsiteX13" fmla="*/ 8140446 w 8140446"/>
                      <a:gd name="connsiteY13" fmla="*/ 18288 h 18288"/>
                      <a:gd name="connsiteX14" fmla="*/ 7543480 w 8140446"/>
                      <a:gd name="connsiteY14" fmla="*/ 18288 h 18288"/>
                      <a:gd name="connsiteX15" fmla="*/ 7109323 w 8140446"/>
                      <a:gd name="connsiteY15" fmla="*/ 18288 h 18288"/>
                      <a:gd name="connsiteX16" fmla="*/ 6430952 w 8140446"/>
                      <a:gd name="connsiteY16" fmla="*/ 18288 h 18288"/>
                      <a:gd name="connsiteX17" fmla="*/ 5915391 w 8140446"/>
                      <a:gd name="connsiteY17" fmla="*/ 18288 h 18288"/>
                      <a:gd name="connsiteX18" fmla="*/ 5237020 w 8140446"/>
                      <a:gd name="connsiteY18" fmla="*/ 18288 h 18288"/>
                      <a:gd name="connsiteX19" fmla="*/ 4558650 w 8140446"/>
                      <a:gd name="connsiteY19" fmla="*/ 18288 h 18288"/>
                      <a:gd name="connsiteX20" fmla="*/ 3880279 w 8140446"/>
                      <a:gd name="connsiteY20" fmla="*/ 18288 h 18288"/>
                      <a:gd name="connsiteX21" fmla="*/ 3201909 w 8140446"/>
                      <a:gd name="connsiteY21" fmla="*/ 18288 h 18288"/>
                      <a:gd name="connsiteX22" fmla="*/ 2604943 w 8140446"/>
                      <a:gd name="connsiteY22" fmla="*/ 18288 h 18288"/>
                      <a:gd name="connsiteX23" fmla="*/ 1845168 w 8140446"/>
                      <a:gd name="connsiteY23" fmla="*/ 18288 h 18288"/>
                      <a:gd name="connsiteX24" fmla="*/ 1166797 w 8140446"/>
                      <a:gd name="connsiteY24" fmla="*/ 18288 h 18288"/>
                      <a:gd name="connsiteX25" fmla="*/ 0 w 8140446"/>
                      <a:gd name="connsiteY25" fmla="*/ 18288 h 18288"/>
                      <a:gd name="connsiteX26" fmla="*/ 0 w 8140446"/>
                      <a:gd name="connsiteY2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8140446" h="18288" fill="none" extrusionOk="0">
                        <a:moveTo>
                          <a:pt x="0" y="0"/>
                        </a:moveTo>
                        <a:cubicBezTo>
                          <a:pt x="94920" y="9103"/>
                          <a:pt x="287892" y="-4966"/>
                          <a:pt x="434157" y="0"/>
                        </a:cubicBezTo>
                        <a:cubicBezTo>
                          <a:pt x="580422" y="4966"/>
                          <a:pt x="943595" y="-14182"/>
                          <a:pt x="1193932" y="0"/>
                        </a:cubicBezTo>
                        <a:cubicBezTo>
                          <a:pt x="1444270" y="14182"/>
                          <a:pt x="1472129" y="5523"/>
                          <a:pt x="1628089" y="0"/>
                        </a:cubicBezTo>
                        <a:cubicBezTo>
                          <a:pt x="1784049" y="-5523"/>
                          <a:pt x="1962419" y="-17322"/>
                          <a:pt x="2225055" y="0"/>
                        </a:cubicBezTo>
                        <a:cubicBezTo>
                          <a:pt x="2487691" y="17322"/>
                          <a:pt x="2700681" y="1311"/>
                          <a:pt x="3066235" y="0"/>
                        </a:cubicBezTo>
                        <a:cubicBezTo>
                          <a:pt x="3431789" y="-1311"/>
                          <a:pt x="3405662" y="25081"/>
                          <a:pt x="3744605" y="0"/>
                        </a:cubicBezTo>
                        <a:cubicBezTo>
                          <a:pt x="4083548" y="-25081"/>
                          <a:pt x="4265111" y="-11945"/>
                          <a:pt x="4504380" y="0"/>
                        </a:cubicBezTo>
                        <a:cubicBezTo>
                          <a:pt x="4743649" y="11945"/>
                          <a:pt x="4860394" y="-2832"/>
                          <a:pt x="5101346" y="0"/>
                        </a:cubicBezTo>
                        <a:cubicBezTo>
                          <a:pt x="5342298" y="2832"/>
                          <a:pt x="5456387" y="23676"/>
                          <a:pt x="5779717" y="0"/>
                        </a:cubicBezTo>
                        <a:cubicBezTo>
                          <a:pt x="6103047" y="-23676"/>
                          <a:pt x="6270379" y="-37291"/>
                          <a:pt x="6620896" y="0"/>
                        </a:cubicBezTo>
                        <a:cubicBezTo>
                          <a:pt x="6971413" y="37291"/>
                          <a:pt x="6989068" y="24674"/>
                          <a:pt x="7136458" y="0"/>
                        </a:cubicBezTo>
                        <a:cubicBezTo>
                          <a:pt x="7283848" y="-24674"/>
                          <a:pt x="7752532" y="-22436"/>
                          <a:pt x="8140446" y="0"/>
                        </a:cubicBezTo>
                        <a:cubicBezTo>
                          <a:pt x="8140314" y="7702"/>
                          <a:pt x="8140234" y="13511"/>
                          <a:pt x="8140446" y="18288"/>
                        </a:cubicBezTo>
                        <a:cubicBezTo>
                          <a:pt x="7906329" y="-3043"/>
                          <a:pt x="7681180" y="27465"/>
                          <a:pt x="7543480" y="18288"/>
                        </a:cubicBezTo>
                        <a:cubicBezTo>
                          <a:pt x="7405780" y="9111"/>
                          <a:pt x="7216607" y="3660"/>
                          <a:pt x="7109323" y="18288"/>
                        </a:cubicBezTo>
                        <a:cubicBezTo>
                          <a:pt x="7002039" y="32916"/>
                          <a:pt x="6576231" y="42692"/>
                          <a:pt x="6430952" y="18288"/>
                        </a:cubicBezTo>
                        <a:cubicBezTo>
                          <a:pt x="6285673" y="-6116"/>
                          <a:pt x="6138840" y="34521"/>
                          <a:pt x="5915391" y="18288"/>
                        </a:cubicBezTo>
                        <a:cubicBezTo>
                          <a:pt x="5691942" y="2055"/>
                          <a:pt x="5459460" y="51666"/>
                          <a:pt x="5237020" y="18288"/>
                        </a:cubicBezTo>
                        <a:cubicBezTo>
                          <a:pt x="5014580" y="-15090"/>
                          <a:pt x="4747677" y="40449"/>
                          <a:pt x="4558650" y="18288"/>
                        </a:cubicBezTo>
                        <a:cubicBezTo>
                          <a:pt x="4369623" y="-3873"/>
                          <a:pt x="4146061" y="12568"/>
                          <a:pt x="3880279" y="18288"/>
                        </a:cubicBezTo>
                        <a:cubicBezTo>
                          <a:pt x="3614497" y="24008"/>
                          <a:pt x="3473808" y="-12908"/>
                          <a:pt x="3201909" y="18288"/>
                        </a:cubicBezTo>
                        <a:cubicBezTo>
                          <a:pt x="2930010" y="49484"/>
                          <a:pt x="2728175" y="-3430"/>
                          <a:pt x="2604943" y="18288"/>
                        </a:cubicBezTo>
                        <a:cubicBezTo>
                          <a:pt x="2481711" y="40006"/>
                          <a:pt x="2004334" y="26952"/>
                          <a:pt x="1845168" y="18288"/>
                        </a:cubicBezTo>
                        <a:cubicBezTo>
                          <a:pt x="1686003" y="9624"/>
                          <a:pt x="1375070" y="37580"/>
                          <a:pt x="1166797" y="18288"/>
                        </a:cubicBezTo>
                        <a:cubicBezTo>
                          <a:pt x="958524" y="-1004"/>
                          <a:pt x="342846" y="8880"/>
                          <a:pt x="0" y="18288"/>
                        </a:cubicBezTo>
                        <a:cubicBezTo>
                          <a:pt x="129" y="13298"/>
                          <a:pt x="-675" y="6857"/>
                          <a:pt x="0" y="0"/>
                        </a:cubicBezTo>
                        <a:close/>
                      </a:path>
                      <a:path w="8140446" h="18288" stroke="0" extrusionOk="0">
                        <a:moveTo>
                          <a:pt x="0" y="0"/>
                        </a:moveTo>
                        <a:cubicBezTo>
                          <a:pt x="142435" y="-24533"/>
                          <a:pt x="380026" y="17447"/>
                          <a:pt x="596966" y="0"/>
                        </a:cubicBezTo>
                        <a:cubicBezTo>
                          <a:pt x="813906" y="-17447"/>
                          <a:pt x="830530" y="13462"/>
                          <a:pt x="1031123" y="0"/>
                        </a:cubicBezTo>
                        <a:cubicBezTo>
                          <a:pt x="1231716" y="-13462"/>
                          <a:pt x="1634038" y="0"/>
                          <a:pt x="1872303" y="0"/>
                        </a:cubicBezTo>
                        <a:cubicBezTo>
                          <a:pt x="2110568" y="0"/>
                          <a:pt x="2261934" y="-25727"/>
                          <a:pt x="2469269" y="0"/>
                        </a:cubicBezTo>
                        <a:cubicBezTo>
                          <a:pt x="2676604" y="25727"/>
                          <a:pt x="2790440" y="16284"/>
                          <a:pt x="3066235" y="0"/>
                        </a:cubicBezTo>
                        <a:cubicBezTo>
                          <a:pt x="3342030" y="-16284"/>
                          <a:pt x="3685603" y="41976"/>
                          <a:pt x="3907414" y="0"/>
                        </a:cubicBezTo>
                        <a:cubicBezTo>
                          <a:pt x="4129225" y="-41976"/>
                          <a:pt x="4177416" y="-7598"/>
                          <a:pt x="4422976" y="0"/>
                        </a:cubicBezTo>
                        <a:cubicBezTo>
                          <a:pt x="4668536" y="7598"/>
                          <a:pt x="5023499" y="-28058"/>
                          <a:pt x="5264155" y="0"/>
                        </a:cubicBezTo>
                        <a:cubicBezTo>
                          <a:pt x="5504811" y="28058"/>
                          <a:pt x="5703675" y="13288"/>
                          <a:pt x="6105335" y="0"/>
                        </a:cubicBezTo>
                        <a:cubicBezTo>
                          <a:pt x="6506995" y="-13288"/>
                          <a:pt x="6455516" y="-5124"/>
                          <a:pt x="6783705" y="0"/>
                        </a:cubicBezTo>
                        <a:cubicBezTo>
                          <a:pt x="7111894" y="5124"/>
                          <a:pt x="7512856" y="10604"/>
                          <a:pt x="8140446" y="0"/>
                        </a:cubicBezTo>
                        <a:cubicBezTo>
                          <a:pt x="8140458" y="8833"/>
                          <a:pt x="8140986" y="9830"/>
                          <a:pt x="8140446" y="18288"/>
                        </a:cubicBezTo>
                        <a:cubicBezTo>
                          <a:pt x="7959314" y="3345"/>
                          <a:pt x="7870113" y="10437"/>
                          <a:pt x="7706289" y="18288"/>
                        </a:cubicBezTo>
                        <a:cubicBezTo>
                          <a:pt x="7542465" y="26139"/>
                          <a:pt x="7157940" y="17482"/>
                          <a:pt x="6865109" y="18288"/>
                        </a:cubicBezTo>
                        <a:cubicBezTo>
                          <a:pt x="6572278" y="19094"/>
                          <a:pt x="6524256" y="38051"/>
                          <a:pt x="6349548" y="18288"/>
                        </a:cubicBezTo>
                        <a:cubicBezTo>
                          <a:pt x="6174840" y="-1475"/>
                          <a:pt x="5951624" y="174"/>
                          <a:pt x="5671177" y="18288"/>
                        </a:cubicBezTo>
                        <a:cubicBezTo>
                          <a:pt x="5390730" y="36402"/>
                          <a:pt x="5222992" y="60058"/>
                          <a:pt x="4829998" y="18288"/>
                        </a:cubicBezTo>
                        <a:cubicBezTo>
                          <a:pt x="4437004" y="-23482"/>
                          <a:pt x="4344181" y="39087"/>
                          <a:pt x="4151627" y="18288"/>
                        </a:cubicBezTo>
                        <a:cubicBezTo>
                          <a:pt x="3959073" y="-2511"/>
                          <a:pt x="3886970" y="32875"/>
                          <a:pt x="3717470" y="18288"/>
                        </a:cubicBezTo>
                        <a:cubicBezTo>
                          <a:pt x="3547970" y="3701"/>
                          <a:pt x="3451521" y="31872"/>
                          <a:pt x="3201909" y="18288"/>
                        </a:cubicBezTo>
                        <a:cubicBezTo>
                          <a:pt x="2952297" y="4704"/>
                          <a:pt x="2543413" y="6029"/>
                          <a:pt x="2360729" y="18288"/>
                        </a:cubicBezTo>
                        <a:cubicBezTo>
                          <a:pt x="2178045" y="30547"/>
                          <a:pt x="1906056" y="25847"/>
                          <a:pt x="1682359" y="18288"/>
                        </a:cubicBezTo>
                        <a:cubicBezTo>
                          <a:pt x="1458662" y="10730"/>
                          <a:pt x="1330405" y="8046"/>
                          <a:pt x="1166797" y="18288"/>
                        </a:cubicBezTo>
                        <a:cubicBezTo>
                          <a:pt x="1003189" y="28530"/>
                          <a:pt x="278098" y="19533"/>
                          <a:pt x="0" y="18288"/>
                        </a:cubicBezTo>
                        <a:cubicBezTo>
                          <a:pt x="74" y="14054"/>
                          <a:pt x="-46" y="699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 y="1929384"/>
            <a:ext cx="9141713" cy="4928616"/>
          </a:xfrm>
        </p:spPr>
        <p:txBody>
          <a:bodyPr>
            <a:normAutofit/>
          </a:bodyPr>
          <a:lstStyle/>
          <a:p>
            <a:pPr>
              <a:buNone/>
            </a:pPr>
            <a:r>
              <a:rPr lang="en-US" sz="2200" dirty="0"/>
              <a:t>      </a:t>
            </a:r>
            <a:r>
              <a:rPr lang="en-US" sz="2200" baseline="30000" dirty="0"/>
              <a:t>33</a:t>
            </a:r>
            <a:r>
              <a:rPr lang="en-US" sz="2200" dirty="0"/>
              <a:t> Therefore Pilate entered again into the Praetorium, and summoned Jesus and said to Him, “Are You the King of the Jews?” </a:t>
            </a:r>
            <a:r>
              <a:rPr lang="en-US" sz="2200" baseline="30000" dirty="0"/>
              <a:t>34</a:t>
            </a:r>
            <a:r>
              <a:rPr lang="en-US" sz="2200" dirty="0"/>
              <a:t> Jesus answered, “Are you saying this on your own initiative, or did others tell you about Me?” </a:t>
            </a:r>
            <a:r>
              <a:rPr lang="en-US" sz="2200" baseline="30000" dirty="0"/>
              <a:t>35</a:t>
            </a:r>
            <a:r>
              <a:rPr lang="en-US" sz="2200" dirty="0"/>
              <a:t> Pilate answered, “I am not a Jew, am I? Your own nation and the chief priests delivered You to me; what have You done?” </a:t>
            </a:r>
            <a:r>
              <a:rPr lang="en-US" sz="2200" baseline="30000" dirty="0"/>
              <a:t>36</a:t>
            </a:r>
            <a:r>
              <a:rPr lang="en-US" sz="2200" dirty="0"/>
              <a:t> Jesus answered, “My kingdom is not of this world. If My kingdom were of this world, then My servants would be fighting so that I would not be handed over to the Jews; but as it is, My kingdom is not of this realm.” </a:t>
            </a:r>
            <a:r>
              <a:rPr lang="en-US" sz="2200" baseline="30000" dirty="0"/>
              <a:t>37</a:t>
            </a:r>
            <a:r>
              <a:rPr lang="en-US" sz="2200" dirty="0"/>
              <a:t> Therefore Pilate said to Him, “So You are a king?” Jesus answered, “You say </a:t>
            </a:r>
            <a:r>
              <a:rPr lang="en-US" sz="2200" i="1" dirty="0"/>
              <a:t>correctly</a:t>
            </a:r>
            <a:r>
              <a:rPr lang="en-US" sz="2200" dirty="0"/>
              <a:t> that I am a king. For this I have been born, and for this I have come into the world, to testify to the truth. Everyone who is of the truth hears My voice.” </a:t>
            </a:r>
            <a:r>
              <a:rPr lang="en-US" sz="2200" baseline="30000" dirty="0"/>
              <a:t>38</a:t>
            </a:r>
            <a:r>
              <a:rPr lang="en-US" sz="2200" dirty="0"/>
              <a:t> Pilate *said to Him, </a:t>
            </a:r>
            <a:r>
              <a:rPr lang="en-US" sz="2200" b="1" dirty="0">
                <a:solidFill>
                  <a:srgbClr val="FF0000"/>
                </a:solidFill>
              </a:rPr>
              <a:t>“What is truth?” </a:t>
            </a:r>
            <a:r>
              <a:rPr lang="en-US" sz="2200" dirty="0"/>
              <a:t>And when he had said this, he went out again to the Jews and *said to them, “I find no guilt in Him. </a:t>
            </a:r>
          </a:p>
          <a:p>
            <a:endParaRPr lang="en-US" sz="1900" dirty="0"/>
          </a:p>
        </p:txBody>
      </p:sp>
    </p:spTree>
    <p:extLst>
      <p:ext uri="{BB962C8B-B14F-4D97-AF65-F5344CB8AC3E}">
        <p14:creationId xmlns:p14="http://schemas.microsoft.com/office/powerpoint/2010/main" val="6576525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Preservation of the Old Testament</a:t>
            </a:r>
          </a:p>
        </p:txBody>
      </p:sp>
      <p:sp>
        <p:nvSpPr>
          <p:cNvPr id="3" name="Content Placeholder 2"/>
          <p:cNvSpPr>
            <a:spLocks noGrp="1"/>
          </p:cNvSpPr>
          <p:nvPr>
            <p:ph idx="1"/>
          </p:nvPr>
        </p:nvSpPr>
        <p:spPr/>
        <p:txBody>
          <a:bodyPr>
            <a:normAutofit fontScale="70000" lnSpcReduction="20000"/>
          </a:bodyPr>
          <a:lstStyle/>
          <a:p>
            <a:r>
              <a:rPr lang="en-US" dirty="0"/>
              <a:t>A school of professional scribes were specialists in writing, the law, and were viewed as “guardians of the text.” They conscientiously sought perfection in the transmission of the text. The </a:t>
            </a:r>
            <a:r>
              <a:rPr lang="en-US" i="1" dirty="0"/>
              <a:t>Babylonian Talmud </a:t>
            </a:r>
            <a:r>
              <a:rPr lang="en-US" dirty="0"/>
              <a:t>(a collection of Jewish religious and legal traditions dated at AD 500) gives early evidence of the rigid regulations used in making copies of Scripture.</a:t>
            </a:r>
          </a:p>
          <a:p>
            <a:r>
              <a:rPr lang="en-US" dirty="0"/>
              <a:t>       The </a:t>
            </a:r>
            <a:r>
              <a:rPr lang="en-US" dirty="0" err="1"/>
              <a:t>Masoretes</a:t>
            </a:r>
            <a:r>
              <a:rPr lang="en-US" dirty="0"/>
              <a:t> are a Jewish group of scholars who preserved the Old Testament text from AD 500 to AD 1000. The most important of these scribes were the family of Aaron (</a:t>
            </a:r>
            <a:r>
              <a:rPr lang="en-US" dirty="0" err="1"/>
              <a:t>Aharon</a:t>
            </a:r>
            <a:r>
              <a:rPr lang="en-US" dirty="0"/>
              <a:t>) </a:t>
            </a:r>
            <a:r>
              <a:rPr lang="en-US" dirty="0" err="1"/>
              <a:t>ben</a:t>
            </a:r>
            <a:r>
              <a:rPr lang="en-US" dirty="0"/>
              <a:t> Asher. The text referred to as the </a:t>
            </a:r>
            <a:r>
              <a:rPr lang="en-US" dirty="0" err="1"/>
              <a:t>Masoretic</a:t>
            </a:r>
            <a:r>
              <a:rPr lang="en-US" dirty="0"/>
              <a:t> text (MT) came from Aaron </a:t>
            </a:r>
            <a:r>
              <a:rPr lang="en-US" dirty="0" err="1"/>
              <a:t>ben</a:t>
            </a:r>
            <a:r>
              <a:rPr lang="en-US" dirty="0"/>
              <a:t> Asher in the tenth century AD and is the authoritative Hebrew text of the Old Testament. The Leningrad Codex (mentioned earlier) is the oldest </a:t>
            </a:r>
            <a:r>
              <a:rPr lang="en-US" i="1" dirty="0"/>
              <a:t>complete</a:t>
            </a:r>
            <a:r>
              <a:rPr lang="en-US" dirty="0"/>
              <a:t> manuscript of the O.T. and is virtually the same as Aaron </a:t>
            </a:r>
            <a:r>
              <a:rPr lang="en-US" dirty="0" err="1"/>
              <a:t>ben</a:t>
            </a:r>
            <a:r>
              <a:rPr lang="en-US" dirty="0"/>
              <a:t> Asher’s text (the </a:t>
            </a:r>
            <a:r>
              <a:rPr lang="en-US" dirty="0" err="1"/>
              <a:t>Masoretic</a:t>
            </a:r>
            <a:r>
              <a:rPr lang="en-US" dirty="0"/>
              <a:t> Text).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7FFD28-545C-4C88-A2E7-152FB234C9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191135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365125"/>
            <a:ext cx="7886700" cy="1325563"/>
          </a:xfrm>
        </p:spPr>
        <p:txBody>
          <a:bodyPr>
            <a:normAutofit/>
          </a:bodyPr>
          <a:lstStyle/>
          <a:p>
            <a:r>
              <a:rPr lang="en-US" sz="4000" dirty="0">
                <a:solidFill>
                  <a:srgbClr val="FFFFFF"/>
                </a:solidFill>
              </a:rPr>
              <a:t>Discovery of the Dead Sea Scrolls</a:t>
            </a:r>
            <a:br>
              <a:rPr lang="en-US" sz="4000" dirty="0">
                <a:solidFill>
                  <a:srgbClr val="FFFFFF"/>
                </a:solidFill>
              </a:rPr>
            </a:br>
            <a:endParaRPr lang="en-US" sz="4000" dirty="0">
              <a:solidFill>
                <a:srgbClr val="FFFFFF"/>
              </a:solidFill>
            </a:endParaRPr>
          </a:p>
        </p:txBody>
      </p:sp>
      <p:sp>
        <p:nvSpPr>
          <p:cNvPr id="3" name="Content Placeholder 2"/>
          <p:cNvSpPr>
            <a:spLocks noGrp="1"/>
          </p:cNvSpPr>
          <p:nvPr>
            <p:ph idx="1"/>
          </p:nvPr>
        </p:nvSpPr>
        <p:spPr>
          <a:xfrm>
            <a:off x="-1" y="1911350"/>
            <a:ext cx="9143999" cy="4946650"/>
          </a:xfrm>
        </p:spPr>
        <p:txBody>
          <a:bodyPr>
            <a:normAutofit/>
          </a:bodyPr>
          <a:lstStyle/>
          <a:p>
            <a:pPr>
              <a:lnSpc>
                <a:spcPct val="90000"/>
              </a:lnSpc>
            </a:pPr>
            <a:r>
              <a:rPr lang="en-US" sz="2000" dirty="0"/>
              <a:t>       The Dead Sea Scrolls were discovered in the Qumran caves on the northwest shore of the Dead Sea between 1947 and 1956. These Scrolls (complete texts or fragments) contain every book of the Old Testament except for the book of Esther. The Dead Sea Scrolls are dated between 200 BC and AD 70. Carbon-14 dating confirms the dating of the Dead Sea Scrolls, along with evidence from archaeology, paleography, and internal allusions (references) within the Scrolls. Previously, the earliest Old Testament manuscripts available dated to around AD 900. The Dead Sea Scrolls discovery takes the dating of available Old Testament manuscripts back 1,000 years! When the scrolls were examined, it was discovered that the scribes were accurate with great precision. Many of the biblical texts of the Dead Sea Scrolls are remarkably almost identical to the Hebrew Masoretic Text with the exception of a few minor differences (such as a few spelling details). The Dead Sea Scrolls demonstrate the reliability and faithful transmission of the Old Testament text. In other words, we can be assured that what we have </a:t>
            </a:r>
            <a:r>
              <a:rPr lang="en-US" sz="2000" i="1" dirty="0"/>
              <a:t>now</a:t>
            </a:r>
            <a:r>
              <a:rPr lang="en-US" sz="2000" dirty="0"/>
              <a:t> is what was </a:t>
            </a:r>
            <a:r>
              <a:rPr lang="en-US" sz="2000" i="1" dirty="0"/>
              <a:t>originally</a:t>
            </a:r>
            <a:r>
              <a:rPr lang="en-US" sz="2000" dirty="0"/>
              <a:t> written. The Old Testament text was well preserved and accurately handed down to us today.  </a:t>
            </a:r>
          </a:p>
          <a:p>
            <a:pPr>
              <a:lnSpc>
                <a:spcPct val="90000"/>
              </a:lnSpc>
            </a:pPr>
            <a:endParaRPr lang="en-US" sz="16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AC17DE74-01C9-4859-B65A-85CF999E85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9">
            <a:extLst>
              <a:ext uri="{FF2B5EF4-FFF2-40B4-BE49-F238E27FC236}">
                <a16:creationId xmlns:a16="http://schemas.microsoft.com/office/drawing/2014/main" id="{068C0432-0E90-4CC1-8CD3-D44A90DF07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2347414"/>
          </a:xfrm>
          <a:custGeom>
            <a:avLst/>
            <a:gdLst>
              <a:gd name="connsiteX0" fmla="*/ 0 w 12192000"/>
              <a:gd name="connsiteY0" fmla="*/ 0 h 2347414"/>
              <a:gd name="connsiteX1" fmla="*/ 12192000 w 12192000"/>
              <a:gd name="connsiteY1" fmla="*/ 0 h 2347414"/>
              <a:gd name="connsiteX2" fmla="*/ 12192000 w 12192000"/>
              <a:gd name="connsiteY2" fmla="*/ 1736458 h 2347414"/>
              <a:gd name="connsiteX3" fmla="*/ 11967601 w 12192000"/>
              <a:gd name="connsiteY3" fmla="*/ 1784034 h 2347414"/>
              <a:gd name="connsiteX4" fmla="*/ 10829000 w 12192000"/>
              <a:gd name="connsiteY4" fmla="*/ 1983294 h 2347414"/>
              <a:gd name="connsiteX5" fmla="*/ 10743779 w 12192000"/>
              <a:gd name="connsiteY5" fmla="*/ 1996027 h 2347414"/>
              <a:gd name="connsiteX6" fmla="*/ 10829254 w 12192000"/>
              <a:gd name="connsiteY6" fmla="*/ 1987751 h 2347414"/>
              <a:gd name="connsiteX7" fmla="*/ 10847162 w 12192000"/>
              <a:gd name="connsiteY7" fmla="*/ 1988388 h 2347414"/>
              <a:gd name="connsiteX8" fmla="*/ 11575155 w 12192000"/>
              <a:gd name="connsiteY8" fmla="*/ 1921415 h 2347414"/>
              <a:gd name="connsiteX9" fmla="*/ 12192000 w 12192000"/>
              <a:gd name="connsiteY9" fmla="*/ 1851213 h 2347414"/>
              <a:gd name="connsiteX10" fmla="*/ 12192000 w 12192000"/>
              <a:gd name="connsiteY10" fmla="*/ 1907356 h 2347414"/>
              <a:gd name="connsiteX11" fmla="*/ 12035532 w 12192000"/>
              <a:gd name="connsiteY11" fmla="*/ 1927033 h 2347414"/>
              <a:gd name="connsiteX12" fmla="*/ 11576932 w 12192000"/>
              <a:gd name="connsiteY12" fmla="*/ 1976291 h 2347414"/>
              <a:gd name="connsiteX13" fmla="*/ 10627316 w 12192000"/>
              <a:gd name="connsiteY13" fmla="*/ 2061470 h 2347414"/>
              <a:gd name="connsiteX14" fmla="*/ 9804196 w 12192000"/>
              <a:gd name="connsiteY14" fmla="*/ 2123478 h 2347414"/>
              <a:gd name="connsiteX15" fmla="*/ 9243851 w 12192000"/>
              <a:gd name="connsiteY15" fmla="*/ 2180008 h 2347414"/>
              <a:gd name="connsiteX16" fmla="*/ 8731259 w 12192000"/>
              <a:gd name="connsiteY16" fmla="*/ 2225081 h 2347414"/>
              <a:gd name="connsiteX17" fmla="*/ 8065752 w 12192000"/>
              <a:gd name="connsiteY17" fmla="*/ 2271681 h 2347414"/>
              <a:gd name="connsiteX18" fmla="*/ 7658065 w 12192000"/>
              <a:gd name="connsiteY18" fmla="*/ 2292562 h 2347414"/>
              <a:gd name="connsiteX19" fmla="*/ 6531024 w 12192000"/>
              <a:gd name="connsiteY19" fmla="*/ 2324138 h 2347414"/>
              <a:gd name="connsiteX20" fmla="*/ 6178331 w 12192000"/>
              <a:gd name="connsiteY20" fmla="*/ 2345655 h 2347414"/>
              <a:gd name="connsiteX21" fmla="*/ 5977282 w 12192000"/>
              <a:gd name="connsiteY21" fmla="*/ 2344127 h 2347414"/>
              <a:gd name="connsiteX22" fmla="*/ 5367658 w 12192000"/>
              <a:gd name="connsiteY22" fmla="*/ 2329230 h 2347414"/>
              <a:gd name="connsiteX23" fmla="*/ 4387306 w 12192000"/>
              <a:gd name="connsiteY23" fmla="*/ 2288614 h 2347414"/>
              <a:gd name="connsiteX24" fmla="*/ 4180287 w 12192000"/>
              <a:gd name="connsiteY24" fmla="*/ 2280211 h 2347414"/>
              <a:gd name="connsiteX25" fmla="*/ 3842199 w 12192000"/>
              <a:gd name="connsiteY25" fmla="*/ 2257039 h 2347414"/>
              <a:gd name="connsiteX26" fmla="*/ 3730309 w 12192000"/>
              <a:gd name="connsiteY26" fmla="*/ 2251182 h 2347414"/>
              <a:gd name="connsiteX27" fmla="*/ 3425496 w 12192000"/>
              <a:gd name="connsiteY27" fmla="*/ 2231320 h 2347414"/>
              <a:gd name="connsiteX28" fmla="*/ 3076106 w 12192000"/>
              <a:gd name="connsiteY28" fmla="*/ 2201781 h 2347414"/>
              <a:gd name="connsiteX29" fmla="*/ 2819682 w 12192000"/>
              <a:gd name="connsiteY29" fmla="*/ 2182427 h 2347414"/>
              <a:gd name="connsiteX30" fmla="*/ 2525539 w 12192000"/>
              <a:gd name="connsiteY30" fmla="*/ 2152888 h 2347414"/>
              <a:gd name="connsiteX31" fmla="*/ 2311915 w 12192000"/>
              <a:gd name="connsiteY31" fmla="*/ 2133536 h 2347414"/>
              <a:gd name="connsiteX32" fmla="*/ 2054223 w 12192000"/>
              <a:gd name="connsiteY32" fmla="*/ 2104760 h 2347414"/>
              <a:gd name="connsiteX33" fmla="*/ 1865367 w 12192000"/>
              <a:gd name="connsiteY33" fmla="*/ 2084770 h 2347414"/>
              <a:gd name="connsiteX34" fmla="*/ 1629263 w 12192000"/>
              <a:gd name="connsiteY34" fmla="*/ 2055996 h 2347414"/>
              <a:gd name="connsiteX35" fmla="*/ 1458823 w 12192000"/>
              <a:gd name="connsiteY35" fmla="*/ 2035751 h 2347414"/>
              <a:gd name="connsiteX36" fmla="*/ 1241390 w 12192000"/>
              <a:gd name="connsiteY36" fmla="*/ 2007103 h 2347414"/>
              <a:gd name="connsiteX37" fmla="*/ 1047453 w 12192000"/>
              <a:gd name="connsiteY37" fmla="*/ 1980748 h 2347414"/>
              <a:gd name="connsiteX38" fmla="*/ 814907 w 12192000"/>
              <a:gd name="connsiteY38" fmla="*/ 1949045 h 2347414"/>
              <a:gd name="connsiteX39" fmla="*/ 592649 w 12192000"/>
              <a:gd name="connsiteY39" fmla="*/ 1913776 h 2347414"/>
              <a:gd name="connsiteX40" fmla="*/ 343591 w 12192000"/>
              <a:gd name="connsiteY40" fmla="*/ 1872650 h 2347414"/>
              <a:gd name="connsiteX41" fmla="*/ 35731 w 12192000"/>
              <a:gd name="connsiteY41" fmla="*/ 1821722 h 2347414"/>
              <a:gd name="connsiteX42" fmla="*/ 0 w 12192000"/>
              <a:gd name="connsiteY42" fmla="*/ 1814848 h 2347414"/>
              <a:gd name="connsiteX43" fmla="*/ 0 w 12192000"/>
              <a:gd name="connsiteY43" fmla="*/ 1758489 h 2347414"/>
              <a:gd name="connsiteX44" fmla="*/ 274248 w 12192000"/>
              <a:gd name="connsiteY44" fmla="*/ 1808735 h 2347414"/>
              <a:gd name="connsiteX45" fmla="*/ 498157 w 12192000"/>
              <a:gd name="connsiteY45" fmla="*/ 1846167 h 2347414"/>
              <a:gd name="connsiteX46" fmla="*/ 722828 w 12192000"/>
              <a:gd name="connsiteY46" fmla="*/ 1878635 h 2347414"/>
              <a:gd name="connsiteX47" fmla="*/ 949913 w 12192000"/>
              <a:gd name="connsiteY47" fmla="*/ 1912375 h 2347414"/>
              <a:gd name="connsiteX48" fmla="*/ 1195414 w 12192000"/>
              <a:gd name="connsiteY48" fmla="*/ 1947516 h 2347414"/>
              <a:gd name="connsiteX49" fmla="*/ 1342867 w 12192000"/>
              <a:gd name="connsiteY49" fmla="*/ 1968397 h 2347414"/>
              <a:gd name="connsiteX50" fmla="*/ 1518007 w 12192000"/>
              <a:gd name="connsiteY50" fmla="*/ 1988006 h 2347414"/>
              <a:gd name="connsiteX51" fmla="*/ 1701403 w 12192000"/>
              <a:gd name="connsiteY51" fmla="*/ 2010669 h 2347414"/>
              <a:gd name="connsiteX52" fmla="*/ 1879210 w 12192000"/>
              <a:gd name="connsiteY52" fmla="*/ 2031167 h 2347414"/>
              <a:gd name="connsiteX53" fmla="*/ 2068702 w 12192000"/>
              <a:gd name="connsiteY53" fmla="*/ 2052940 h 2347414"/>
              <a:gd name="connsiteX54" fmla="*/ 2212090 w 12192000"/>
              <a:gd name="connsiteY54" fmla="*/ 2067583 h 2347414"/>
              <a:gd name="connsiteX55" fmla="*/ 2416949 w 12192000"/>
              <a:gd name="connsiteY55" fmla="*/ 2089609 h 2347414"/>
              <a:gd name="connsiteX56" fmla="*/ 2582055 w 12192000"/>
              <a:gd name="connsiteY56" fmla="*/ 2105397 h 2347414"/>
              <a:gd name="connsiteX57" fmla="*/ 2802282 w 12192000"/>
              <a:gd name="connsiteY57" fmla="*/ 2126405 h 2347414"/>
              <a:gd name="connsiteX58" fmla="*/ 2984916 w 12192000"/>
              <a:gd name="connsiteY58" fmla="*/ 2141684 h 2347414"/>
              <a:gd name="connsiteX59" fmla="*/ 3241847 w 12192000"/>
              <a:gd name="connsiteY59" fmla="*/ 2164094 h 2347414"/>
              <a:gd name="connsiteX60" fmla="*/ 3439848 w 12192000"/>
              <a:gd name="connsiteY60" fmla="*/ 2176826 h 2347414"/>
              <a:gd name="connsiteX61" fmla="*/ 3658678 w 12192000"/>
              <a:gd name="connsiteY61" fmla="*/ 2194523 h 2347414"/>
              <a:gd name="connsiteX62" fmla="*/ 3881317 w 12192000"/>
              <a:gd name="connsiteY62" fmla="*/ 2206491 h 2347414"/>
              <a:gd name="connsiteX63" fmla="*/ 4148916 w 12192000"/>
              <a:gd name="connsiteY63" fmla="*/ 2225081 h 2347414"/>
              <a:gd name="connsiteX64" fmla="*/ 4468337 w 12192000"/>
              <a:gd name="connsiteY64" fmla="*/ 2237813 h 2347414"/>
              <a:gd name="connsiteX65" fmla="*/ 4605375 w 12192000"/>
              <a:gd name="connsiteY65" fmla="*/ 2240232 h 2347414"/>
              <a:gd name="connsiteX66" fmla="*/ 4527647 w 12192000"/>
              <a:gd name="connsiteY66" fmla="*/ 2236412 h 2347414"/>
              <a:gd name="connsiteX67" fmla="*/ 4175589 w 12192000"/>
              <a:gd name="connsiteY67" fmla="*/ 2212985 h 2347414"/>
              <a:gd name="connsiteX68" fmla="*/ 3988255 w 12192000"/>
              <a:gd name="connsiteY68" fmla="*/ 2200253 h 2347414"/>
              <a:gd name="connsiteX69" fmla="*/ 3686492 w 12192000"/>
              <a:gd name="connsiteY69" fmla="*/ 2176062 h 2347414"/>
              <a:gd name="connsiteX70" fmla="*/ 3517320 w 12192000"/>
              <a:gd name="connsiteY70" fmla="*/ 2163330 h 2347414"/>
              <a:gd name="connsiteX71" fmla="*/ 3258357 w 12192000"/>
              <a:gd name="connsiteY71" fmla="*/ 2139519 h 2347414"/>
              <a:gd name="connsiteX72" fmla="*/ 3101506 w 12192000"/>
              <a:gd name="connsiteY72" fmla="*/ 2126787 h 2347414"/>
              <a:gd name="connsiteX73" fmla="*/ 2809395 w 12192000"/>
              <a:gd name="connsiteY73" fmla="*/ 2097502 h 2347414"/>
              <a:gd name="connsiteX74" fmla="*/ 2598566 w 12192000"/>
              <a:gd name="connsiteY74" fmla="*/ 2078532 h 2347414"/>
              <a:gd name="connsiteX75" fmla="*/ 2337444 w 12192000"/>
              <a:gd name="connsiteY75" fmla="*/ 2048611 h 2347414"/>
              <a:gd name="connsiteX76" fmla="*/ 2091054 w 12192000"/>
              <a:gd name="connsiteY76" fmla="*/ 2023146 h 2347414"/>
              <a:gd name="connsiteX77" fmla="*/ 1755761 w 12192000"/>
              <a:gd name="connsiteY77" fmla="*/ 1981384 h 2347414"/>
              <a:gd name="connsiteX78" fmla="*/ 1441169 w 12192000"/>
              <a:gd name="connsiteY78" fmla="*/ 1943824 h 2347414"/>
              <a:gd name="connsiteX79" fmla="*/ 1017607 w 12192000"/>
              <a:gd name="connsiteY79" fmla="*/ 1883345 h 2347414"/>
              <a:gd name="connsiteX80" fmla="*/ 594427 w 12192000"/>
              <a:gd name="connsiteY80" fmla="*/ 1821849 h 2347414"/>
              <a:gd name="connsiteX81" fmla="*/ 200711 w 12192000"/>
              <a:gd name="connsiteY81" fmla="*/ 1755132 h 2347414"/>
              <a:gd name="connsiteX82" fmla="*/ 0 w 12192000"/>
              <a:gd name="connsiteY82" fmla="*/ 1718743 h 2347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2192000" h="2347414">
                <a:moveTo>
                  <a:pt x="0" y="0"/>
                </a:moveTo>
                <a:lnTo>
                  <a:pt x="12192000" y="0"/>
                </a:lnTo>
                <a:lnTo>
                  <a:pt x="12192000" y="1736458"/>
                </a:lnTo>
                <a:lnTo>
                  <a:pt x="11967601" y="1784034"/>
                </a:lnTo>
                <a:cubicBezTo>
                  <a:pt x="11589888" y="1859409"/>
                  <a:pt x="11209762" y="1923961"/>
                  <a:pt x="10829000" y="1983294"/>
                </a:cubicBezTo>
                <a:lnTo>
                  <a:pt x="10743779" y="1996027"/>
                </a:lnTo>
                <a:cubicBezTo>
                  <a:pt x="10772495" y="1996778"/>
                  <a:pt x="10801211" y="1993989"/>
                  <a:pt x="10829254" y="1987751"/>
                </a:cubicBezTo>
                <a:cubicBezTo>
                  <a:pt x="10835198" y="1988337"/>
                  <a:pt x="10841180" y="1988553"/>
                  <a:pt x="10847162" y="1988388"/>
                </a:cubicBezTo>
                <a:cubicBezTo>
                  <a:pt x="11090123" y="1968907"/>
                  <a:pt x="11332703" y="1945734"/>
                  <a:pt x="11575155" y="1921415"/>
                </a:cubicBezTo>
                <a:lnTo>
                  <a:pt x="12192000" y="1851213"/>
                </a:lnTo>
                <a:lnTo>
                  <a:pt x="12192000" y="1907356"/>
                </a:lnTo>
                <a:lnTo>
                  <a:pt x="12035532" y="1927033"/>
                </a:lnTo>
                <a:cubicBezTo>
                  <a:pt x="11882793" y="1944747"/>
                  <a:pt x="11729910" y="1961077"/>
                  <a:pt x="11576932" y="1976291"/>
                </a:cubicBezTo>
                <a:cubicBezTo>
                  <a:pt x="11260690" y="2008122"/>
                  <a:pt x="10944193" y="2037279"/>
                  <a:pt x="10627316" y="2061470"/>
                </a:cubicBezTo>
                <a:cubicBezTo>
                  <a:pt x="10352985" y="2082351"/>
                  <a:pt x="10078401" y="2100431"/>
                  <a:pt x="9804196" y="2123478"/>
                </a:cubicBezTo>
                <a:cubicBezTo>
                  <a:pt x="9617118" y="2139137"/>
                  <a:pt x="9430675" y="2161674"/>
                  <a:pt x="9243851" y="2180008"/>
                </a:cubicBezTo>
                <a:cubicBezTo>
                  <a:pt x="9073157" y="2196433"/>
                  <a:pt x="8902207" y="2211966"/>
                  <a:pt x="8731259" y="2225081"/>
                </a:cubicBezTo>
                <a:cubicBezTo>
                  <a:pt x="8509507" y="2242054"/>
                  <a:pt x="8287667" y="2257586"/>
                  <a:pt x="8065752" y="2271681"/>
                </a:cubicBezTo>
                <a:cubicBezTo>
                  <a:pt x="7929984" y="2280466"/>
                  <a:pt x="7793961" y="2285814"/>
                  <a:pt x="7658065" y="2292562"/>
                </a:cubicBezTo>
                <a:cubicBezTo>
                  <a:pt x="7282640" y="2311661"/>
                  <a:pt x="6906704" y="2314208"/>
                  <a:pt x="6531024" y="2324138"/>
                </a:cubicBezTo>
                <a:cubicBezTo>
                  <a:pt x="6413417" y="2327322"/>
                  <a:pt x="6295937" y="2338399"/>
                  <a:pt x="6178331" y="2345655"/>
                </a:cubicBezTo>
                <a:cubicBezTo>
                  <a:pt x="6111271" y="2349730"/>
                  <a:pt x="6044342" y="2345655"/>
                  <a:pt x="5977282" y="2344127"/>
                </a:cubicBezTo>
                <a:cubicBezTo>
                  <a:pt x="5774073" y="2338908"/>
                  <a:pt x="5570866" y="2334960"/>
                  <a:pt x="5367658" y="2329230"/>
                </a:cubicBezTo>
                <a:cubicBezTo>
                  <a:pt x="5040746" y="2319809"/>
                  <a:pt x="4713963" y="2306274"/>
                  <a:pt x="4387306" y="2288614"/>
                </a:cubicBezTo>
                <a:cubicBezTo>
                  <a:pt x="4318342" y="2284796"/>
                  <a:pt x="4249253" y="2284286"/>
                  <a:pt x="4180287" y="2280211"/>
                </a:cubicBezTo>
                <a:cubicBezTo>
                  <a:pt x="4067634" y="2273463"/>
                  <a:pt x="3954980" y="2265060"/>
                  <a:pt x="3842199" y="2257039"/>
                </a:cubicBezTo>
                <a:cubicBezTo>
                  <a:pt x="3804988" y="2254492"/>
                  <a:pt x="3767648" y="2254620"/>
                  <a:pt x="3730309" y="2251182"/>
                </a:cubicBezTo>
                <a:cubicBezTo>
                  <a:pt x="3628704" y="2242142"/>
                  <a:pt x="3527101" y="2238449"/>
                  <a:pt x="3425496" y="2231320"/>
                </a:cubicBezTo>
                <a:cubicBezTo>
                  <a:pt x="3308906" y="2222534"/>
                  <a:pt x="3192569" y="2211330"/>
                  <a:pt x="3076106" y="2201781"/>
                </a:cubicBezTo>
                <a:cubicBezTo>
                  <a:pt x="2990757" y="2194905"/>
                  <a:pt x="2905157" y="2190067"/>
                  <a:pt x="2819682" y="2182427"/>
                </a:cubicBezTo>
                <a:cubicBezTo>
                  <a:pt x="2721507" y="2173515"/>
                  <a:pt x="2623586" y="2162311"/>
                  <a:pt x="2525539" y="2152888"/>
                </a:cubicBezTo>
                <a:cubicBezTo>
                  <a:pt x="2454289" y="2145886"/>
                  <a:pt x="2383038" y="2140920"/>
                  <a:pt x="2311915" y="2133536"/>
                </a:cubicBezTo>
                <a:cubicBezTo>
                  <a:pt x="2225933" y="2124749"/>
                  <a:pt x="2140204" y="2114182"/>
                  <a:pt x="2054223" y="2104760"/>
                </a:cubicBezTo>
                <a:cubicBezTo>
                  <a:pt x="1990719" y="2097758"/>
                  <a:pt x="1928233" y="2092028"/>
                  <a:pt x="1865367" y="2084770"/>
                </a:cubicBezTo>
                <a:cubicBezTo>
                  <a:pt x="1786622" y="2075603"/>
                  <a:pt x="1708006" y="2065545"/>
                  <a:pt x="1629263" y="2055996"/>
                </a:cubicBezTo>
                <a:cubicBezTo>
                  <a:pt x="1572492" y="2049120"/>
                  <a:pt x="1515595" y="2043264"/>
                  <a:pt x="1458823" y="2035751"/>
                </a:cubicBezTo>
                <a:cubicBezTo>
                  <a:pt x="1386303" y="2026585"/>
                  <a:pt x="1313784" y="2016780"/>
                  <a:pt x="1241390" y="2007103"/>
                </a:cubicBezTo>
                <a:lnTo>
                  <a:pt x="1047453" y="1980748"/>
                </a:lnTo>
                <a:cubicBezTo>
                  <a:pt x="969980" y="1970180"/>
                  <a:pt x="892254" y="1960377"/>
                  <a:pt x="814907" y="1949045"/>
                </a:cubicBezTo>
                <a:cubicBezTo>
                  <a:pt x="740609" y="1938094"/>
                  <a:pt x="666692" y="1925744"/>
                  <a:pt x="592649" y="1913776"/>
                </a:cubicBezTo>
                <a:cubicBezTo>
                  <a:pt x="509587" y="1900280"/>
                  <a:pt x="426653" y="1886274"/>
                  <a:pt x="343591" y="1872650"/>
                </a:cubicBezTo>
                <a:cubicBezTo>
                  <a:pt x="240972" y="1855716"/>
                  <a:pt x="138225" y="1839673"/>
                  <a:pt x="35731" y="1821722"/>
                </a:cubicBezTo>
                <a:lnTo>
                  <a:pt x="0" y="1814848"/>
                </a:lnTo>
                <a:lnTo>
                  <a:pt x="0" y="1758489"/>
                </a:lnTo>
                <a:lnTo>
                  <a:pt x="274248" y="1808735"/>
                </a:lnTo>
                <a:cubicBezTo>
                  <a:pt x="348926" y="1821467"/>
                  <a:pt x="423604" y="1832798"/>
                  <a:pt x="498157" y="1846167"/>
                </a:cubicBezTo>
                <a:cubicBezTo>
                  <a:pt x="572708" y="1859536"/>
                  <a:pt x="647896" y="1867813"/>
                  <a:pt x="722828" y="1878635"/>
                </a:cubicBezTo>
                <a:cubicBezTo>
                  <a:pt x="797762" y="1889457"/>
                  <a:pt x="874219" y="1901426"/>
                  <a:pt x="949913" y="1912375"/>
                </a:cubicBezTo>
                <a:cubicBezTo>
                  <a:pt x="1031704" y="1924343"/>
                  <a:pt x="1113496" y="1935802"/>
                  <a:pt x="1195414" y="1947516"/>
                </a:cubicBezTo>
                <a:cubicBezTo>
                  <a:pt x="1244566" y="1954519"/>
                  <a:pt x="1293589" y="1962285"/>
                  <a:pt x="1342867" y="1968397"/>
                </a:cubicBezTo>
                <a:cubicBezTo>
                  <a:pt x="1401162" y="1975656"/>
                  <a:pt x="1459712" y="1981130"/>
                  <a:pt x="1518007" y="1988006"/>
                </a:cubicBezTo>
                <a:cubicBezTo>
                  <a:pt x="1579224" y="1995263"/>
                  <a:pt x="1640186" y="2003411"/>
                  <a:pt x="1701403" y="2010669"/>
                </a:cubicBezTo>
                <a:cubicBezTo>
                  <a:pt x="1762618" y="2017926"/>
                  <a:pt x="1820279" y="2024292"/>
                  <a:pt x="1879210" y="2031167"/>
                </a:cubicBezTo>
                <a:cubicBezTo>
                  <a:pt x="1942712" y="2038425"/>
                  <a:pt x="2006214" y="2046064"/>
                  <a:pt x="2068702" y="2052940"/>
                </a:cubicBezTo>
                <a:cubicBezTo>
                  <a:pt x="2116455" y="2058160"/>
                  <a:pt x="2164335" y="2062362"/>
                  <a:pt x="2212090" y="2067583"/>
                </a:cubicBezTo>
                <a:cubicBezTo>
                  <a:pt x="2280419" y="2074967"/>
                  <a:pt x="2348493" y="2085152"/>
                  <a:pt x="2416949" y="2089609"/>
                </a:cubicBezTo>
                <a:cubicBezTo>
                  <a:pt x="2472070" y="2093302"/>
                  <a:pt x="2526936" y="2099540"/>
                  <a:pt x="2582055" y="2105397"/>
                </a:cubicBezTo>
                <a:cubicBezTo>
                  <a:pt x="2655337" y="2113291"/>
                  <a:pt x="2729001" y="2119785"/>
                  <a:pt x="2802282" y="2126405"/>
                </a:cubicBezTo>
                <a:cubicBezTo>
                  <a:pt x="2862991" y="2131753"/>
                  <a:pt x="2924207" y="2136337"/>
                  <a:pt x="2984916" y="2141684"/>
                </a:cubicBezTo>
                <a:cubicBezTo>
                  <a:pt x="3070516" y="2149324"/>
                  <a:pt x="3156373" y="2152888"/>
                  <a:pt x="3241847" y="2164094"/>
                </a:cubicBezTo>
                <a:cubicBezTo>
                  <a:pt x="3307255" y="2172624"/>
                  <a:pt x="3374060" y="2169822"/>
                  <a:pt x="3439848" y="2176826"/>
                </a:cubicBezTo>
                <a:cubicBezTo>
                  <a:pt x="3512622" y="2184592"/>
                  <a:pt x="3585777" y="2186247"/>
                  <a:pt x="3658678" y="2194523"/>
                </a:cubicBezTo>
                <a:cubicBezTo>
                  <a:pt x="3731578" y="2202800"/>
                  <a:pt x="3807019" y="2201781"/>
                  <a:pt x="3881317" y="2206491"/>
                </a:cubicBezTo>
                <a:cubicBezTo>
                  <a:pt x="3970222" y="2212094"/>
                  <a:pt x="4059124" y="2223552"/>
                  <a:pt x="4148916" y="2225081"/>
                </a:cubicBezTo>
                <a:cubicBezTo>
                  <a:pt x="4255600" y="2226736"/>
                  <a:pt x="4361779" y="2236539"/>
                  <a:pt x="4468337" y="2237813"/>
                </a:cubicBezTo>
                <a:cubicBezTo>
                  <a:pt x="4511390" y="2238577"/>
                  <a:pt x="4554190" y="2246852"/>
                  <a:pt x="4605375" y="2240232"/>
                </a:cubicBezTo>
                <a:cubicBezTo>
                  <a:pt x="4574131" y="2238704"/>
                  <a:pt x="4550762" y="2237940"/>
                  <a:pt x="4527647" y="2236412"/>
                </a:cubicBezTo>
                <a:cubicBezTo>
                  <a:pt x="4410293" y="2228773"/>
                  <a:pt x="4292942" y="2220751"/>
                  <a:pt x="4175589" y="2212985"/>
                </a:cubicBezTo>
                <a:cubicBezTo>
                  <a:pt x="4113101" y="2208783"/>
                  <a:pt x="4050615" y="2205219"/>
                  <a:pt x="3988255" y="2200253"/>
                </a:cubicBezTo>
                <a:cubicBezTo>
                  <a:pt x="3887668" y="2192487"/>
                  <a:pt x="3787079" y="2184082"/>
                  <a:pt x="3686492" y="2176062"/>
                </a:cubicBezTo>
                <a:cubicBezTo>
                  <a:pt x="3630102" y="2171605"/>
                  <a:pt x="3573711" y="2168040"/>
                  <a:pt x="3517320" y="2163330"/>
                </a:cubicBezTo>
                <a:cubicBezTo>
                  <a:pt x="3430958" y="2155689"/>
                  <a:pt x="3344721" y="2147159"/>
                  <a:pt x="3258357" y="2139519"/>
                </a:cubicBezTo>
                <a:cubicBezTo>
                  <a:pt x="3206031" y="2134809"/>
                  <a:pt x="3153705" y="2131371"/>
                  <a:pt x="3101506" y="2126787"/>
                </a:cubicBezTo>
                <a:cubicBezTo>
                  <a:pt x="3004220" y="2117365"/>
                  <a:pt x="2907061" y="2106798"/>
                  <a:pt x="2809395" y="2097502"/>
                </a:cubicBezTo>
                <a:cubicBezTo>
                  <a:pt x="2739161" y="2090628"/>
                  <a:pt x="2668673" y="2085916"/>
                  <a:pt x="2598566" y="2078532"/>
                </a:cubicBezTo>
                <a:cubicBezTo>
                  <a:pt x="2511441" y="2069365"/>
                  <a:pt x="2424569" y="2058160"/>
                  <a:pt x="2337444" y="2048611"/>
                </a:cubicBezTo>
                <a:cubicBezTo>
                  <a:pt x="2255399" y="2039699"/>
                  <a:pt x="2173099" y="2032950"/>
                  <a:pt x="2091054" y="2023146"/>
                </a:cubicBezTo>
                <a:cubicBezTo>
                  <a:pt x="1979162" y="2010414"/>
                  <a:pt x="1867524" y="1995008"/>
                  <a:pt x="1755761" y="1981384"/>
                </a:cubicBezTo>
                <a:cubicBezTo>
                  <a:pt x="1650982" y="1968652"/>
                  <a:pt x="1545821" y="1957830"/>
                  <a:pt x="1441169" y="1943824"/>
                </a:cubicBezTo>
                <a:cubicBezTo>
                  <a:pt x="1299813" y="1924980"/>
                  <a:pt x="1158837" y="1903718"/>
                  <a:pt x="1017607" y="1883345"/>
                </a:cubicBezTo>
                <a:cubicBezTo>
                  <a:pt x="876378" y="1862974"/>
                  <a:pt x="735402" y="1844003"/>
                  <a:pt x="594427" y="1821849"/>
                </a:cubicBezTo>
                <a:cubicBezTo>
                  <a:pt x="462850" y="1801222"/>
                  <a:pt x="331526" y="1778304"/>
                  <a:pt x="200711" y="1755132"/>
                </a:cubicBezTo>
                <a:lnTo>
                  <a:pt x="0" y="1718743"/>
                </a:lnTo>
                <a:close/>
              </a:path>
            </a:pathLst>
          </a:custGeom>
          <a:solidFill>
            <a:schemeClr val="accent2"/>
          </a:solidFill>
          <a:ln w="8199" cap="flat">
            <a:noFill/>
            <a:prstDash val="solid"/>
            <a:miter/>
          </a:ln>
        </p:spPr>
        <p:txBody>
          <a:bodyPr rtlCol="0" anchor="ctr"/>
          <a:lstStyle/>
          <a:p>
            <a:endParaRPr lang="en-US"/>
          </a:p>
        </p:txBody>
      </p:sp>
      <p:sp>
        <p:nvSpPr>
          <p:cNvPr id="2" name="Title 1"/>
          <p:cNvSpPr>
            <a:spLocks noGrp="1"/>
          </p:cNvSpPr>
          <p:nvPr>
            <p:ph type="title"/>
          </p:nvPr>
        </p:nvSpPr>
        <p:spPr>
          <a:xfrm>
            <a:off x="628650" y="401221"/>
            <a:ext cx="7886700" cy="1348065"/>
          </a:xfrm>
        </p:spPr>
        <p:txBody>
          <a:bodyPr>
            <a:normAutofit/>
          </a:bodyPr>
          <a:lstStyle/>
          <a:p>
            <a:r>
              <a:rPr lang="en-US" sz="4700">
                <a:solidFill>
                  <a:srgbClr val="FFFFFF"/>
                </a:solidFill>
              </a:rPr>
              <a:t>Available Manuscripts</a:t>
            </a:r>
          </a:p>
        </p:txBody>
      </p:sp>
      <p:sp>
        <p:nvSpPr>
          <p:cNvPr id="3" name="Content Placeholder 2"/>
          <p:cNvSpPr>
            <a:spLocks noGrp="1"/>
          </p:cNvSpPr>
          <p:nvPr>
            <p:ph idx="1"/>
          </p:nvPr>
        </p:nvSpPr>
        <p:spPr>
          <a:xfrm>
            <a:off x="0" y="2347414"/>
            <a:ext cx="9141714" cy="4510586"/>
          </a:xfrm>
        </p:spPr>
        <p:txBody>
          <a:bodyPr>
            <a:normAutofit/>
          </a:bodyPr>
          <a:lstStyle/>
          <a:p>
            <a:r>
              <a:rPr lang="en-US" sz="2400" dirty="0"/>
              <a:t>Here were several historians of the ancient world whose works are quite popular. Thucydides, who wrote History of the Peloponnesian War, lived from 460 BC to 400 BC. Virtually everything we know about the war comes from his history. Yet, the earliest copy of any manuscripts of Thucydides' work dates around 900 AD, a full 1,300 years later! The Roman historian Suetonius lived between AD 70 to 140 AD. Yet the earliest copy of his book The Twelve Caesars is dated around AD 950, a full 800 years later. The chart below reveals the time gaps of these and other works from the ancient world and compares them to the earliest New Testament manuscripts (taken from McDowell 1972:42, &amp; Bruce 1943:16-17).</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67" name="Rectangle 1030">
            <a:extLst>
              <a:ext uri="{FF2B5EF4-FFF2-40B4-BE49-F238E27FC236}">
                <a16:creationId xmlns:a16="http://schemas.microsoft.com/office/drawing/2014/main" id="{700E0F77-E936-4985-B7B1-B9823486AC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8416" y="4883544"/>
            <a:ext cx="2907065" cy="1556907"/>
          </a:xfrm>
        </p:spPr>
        <p:txBody>
          <a:bodyPr vert="horz" lIns="91440" tIns="45720" rIns="91440" bIns="45720" rtlCol="0" anchor="ctr">
            <a:normAutofit/>
          </a:bodyPr>
          <a:lstStyle/>
          <a:p>
            <a:pPr algn="l" defTabSz="914400">
              <a:lnSpc>
                <a:spcPct val="90000"/>
              </a:lnSpc>
            </a:pPr>
            <a:r>
              <a:rPr lang="en-US" sz="3600" kern="1200" dirty="0">
                <a:solidFill>
                  <a:schemeClr val="tx1"/>
                </a:solidFill>
                <a:latin typeface="+mj-lt"/>
                <a:ea typeface="+mj-ea"/>
                <a:cs typeface="+mj-cs"/>
              </a:rPr>
              <a:t>Available Manuscripts</a:t>
            </a:r>
          </a:p>
        </p:txBody>
      </p:sp>
      <p:sp>
        <p:nvSpPr>
          <p:cNvPr id="1068" name="Rectangle 1032">
            <a:extLst>
              <a:ext uri="{FF2B5EF4-FFF2-40B4-BE49-F238E27FC236}">
                <a16:creationId xmlns:a16="http://schemas.microsoft.com/office/drawing/2014/main" id="{95C8260E-968F-44E8-A823-ABB4313119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8658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9" name="Rectangle 1034">
            <a:extLst>
              <a:ext uri="{FF2B5EF4-FFF2-40B4-BE49-F238E27FC236}">
                <a16:creationId xmlns:a16="http://schemas.microsoft.com/office/drawing/2014/main" id="{2C1BBA94-3F40-40AA-8BB9-E69E25E537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8416" y="0"/>
            <a:ext cx="8423809" cy="458818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Grp="1" noChangeAspect="1" noChangeArrowheads="1"/>
          </p:cNvPicPr>
          <p:nvPr>
            <p:ph idx="1"/>
          </p:nvPr>
        </p:nvPicPr>
        <p:blipFill>
          <a:blip r:embed="rId2"/>
          <a:stretch>
            <a:fillRect/>
          </a:stretch>
        </p:blipFill>
        <p:spPr bwMode="auto">
          <a:xfrm>
            <a:off x="207025" y="1064875"/>
            <a:ext cx="8936974" cy="3097222"/>
          </a:xfrm>
          <a:prstGeom prst="rect">
            <a:avLst/>
          </a:prstGeom>
          <a:noFill/>
        </p:spPr>
      </p:pic>
      <p:sp>
        <p:nvSpPr>
          <p:cNvPr id="1070" name="Rectangle 1036">
            <a:extLst>
              <a:ext uri="{FF2B5EF4-FFF2-40B4-BE49-F238E27FC236}">
                <a16:creationId xmlns:a16="http://schemas.microsoft.com/office/drawing/2014/main" id="{FE43805F-24A6-46A4-B19B-54F2834735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817950" y="5666847"/>
            <a:ext cx="1463040" cy="3428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532325" y="4883544"/>
            <a:ext cx="5611674" cy="1556907"/>
          </a:xfrm>
          <a:prstGeom prst="rect">
            <a:avLst/>
          </a:prstGeom>
        </p:spPr>
        <p:txBody>
          <a:bodyPr vert="horz" lIns="91440" tIns="45720" rIns="91440" bIns="45720" rtlCol="0" anchor="ctr">
            <a:noAutofit/>
          </a:bodyPr>
          <a:lstStyle/>
          <a:p>
            <a:pPr indent="-228600" defTabSz="914400">
              <a:lnSpc>
                <a:spcPct val="90000"/>
              </a:lnSpc>
              <a:spcAft>
                <a:spcPts val="600"/>
              </a:spcAft>
              <a:buFont typeface="Arial" panose="020B0604020202020204" pitchFamily="34" charset="0"/>
              <a:buChar char="•"/>
            </a:pPr>
            <a:r>
              <a:rPr lang="en-US" sz="2000" b="1" dirty="0"/>
              <a:t>The Dead Sea Scrolls are dated between 200 BC and AD 70. Carbon-14 dating confirms the dating of the Dead Sea Scrolls, along with evidence from archaeology, paleography, and internal allusions (references) within the Scrolls.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9144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17399" y="643467"/>
            <a:ext cx="8408193" cy="744836"/>
          </a:xfrm>
        </p:spPr>
        <p:txBody>
          <a:bodyPr vert="horz" lIns="91440" tIns="45720" rIns="91440" bIns="45720" rtlCol="0" anchor="ctr">
            <a:normAutofit/>
          </a:bodyPr>
          <a:lstStyle/>
          <a:p>
            <a:pPr defTabSz="914400">
              <a:lnSpc>
                <a:spcPct val="90000"/>
              </a:lnSpc>
            </a:pPr>
            <a:r>
              <a:rPr lang="en-US" sz="2800" kern="1200">
                <a:solidFill>
                  <a:schemeClr val="bg1"/>
                </a:solidFill>
                <a:latin typeface="+mj-lt"/>
                <a:ea typeface="+mj-ea"/>
                <a:cs typeface="+mj-cs"/>
              </a:rPr>
              <a:t>Available Manuscripts</a:t>
            </a:r>
          </a:p>
        </p:txBody>
      </p:sp>
      <p:pic>
        <p:nvPicPr>
          <p:cNvPr id="2050" name="Picture 2"/>
          <p:cNvPicPr>
            <a:picLocks noGrp="1" noChangeAspect="1" noChangeArrowheads="1"/>
          </p:cNvPicPr>
          <p:nvPr>
            <p:ph idx="1"/>
          </p:nvPr>
        </p:nvPicPr>
        <p:blipFill>
          <a:blip r:embed="rId2"/>
          <a:stretch>
            <a:fillRect/>
          </a:stretch>
        </p:blipFill>
        <p:spPr bwMode="auto">
          <a:xfrm>
            <a:off x="417398" y="1396588"/>
            <a:ext cx="8408193" cy="5552116"/>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AF1966E-FD40-4A4A-B61B-C4DF7FA05F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47BFA19-D45E-416B-A404-7AF2F3F270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8656" y="0"/>
            <a:ext cx="8375586"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8E0105E7-23DB-4CF2-8258-FF47C762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5196" y="0"/>
            <a:ext cx="836676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36676" y="548640"/>
            <a:ext cx="7626096" cy="1179576"/>
          </a:xfrm>
        </p:spPr>
        <p:txBody>
          <a:bodyPr>
            <a:normAutofit/>
          </a:bodyPr>
          <a:lstStyle/>
          <a:p>
            <a:r>
              <a:rPr lang="en-US" sz="5400" dirty="0"/>
              <a:t>Old Testament</a:t>
            </a:r>
          </a:p>
        </p:txBody>
      </p:sp>
      <p:sp>
        <p:nvSpPr>
          <p:cNvPr id="14" name="Rectangle 13">
            <a:extLst>
              <a:ext uri="{FF2B5EF4-FFF2-40B4-BE49-F238E27FC236}">
                <a16:creationId xmlns:a16="http://schemas.microsoft.com/office/drawing/2014/main" id="{074B4F7D-14B2-478B-8BF5-01E4E0C5D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125" y="758952"/>
            <a:ext cx="96012"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p:cNvSpPr>
            <a:spLocks noGrp="1"/>
          </p:cNvSpPr>
          <p:nvPr>
            <p:ph idx="1"/>
          </p:nvPr>
        </p:nvSpPr>
        <p:spPr>
          <a:xfrm>
            <a:off x="836676" y="2481943"/>
            <a:ext cx="7626096" cy="3695020"/>
          </a:xfrm>
        </p:spPr>
        <p:txBody>
          <a:bodyPr>
            <a:normAutofit/>
          </a:bodyPr>
          <a:lstStyle/>
          <a:p>
            <a:r>
              <a:rPr lang="en-US" sz="4800" dirty="0"/>
              <a:t>Jesus Confirms It:</a:t>
            </a:r>
          </a:p>
          <a:p>
            <a:pPr lvl="1"/>
            <a:r>
              <a:rPr lang="en-US" sz="4800" dirty="0"/>
              <a:t>Luke 24:44</a:t>
            </a:r>
          </a:p>
          <a:p>
            <a:pPr lvl="1"/>
            <a:r>
              <a:rPr lang="en-US" sz="4800" dirty="0"/>
              <a:t>Luke 11:51</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C8C3900-B8A1-4965-88E6-CBCBFE0672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786187"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 y="624568"/>
            <a:ext cx="3673366" cy="5412920"/>
          </a:xfrm>
        </p:spPr>
        <p:txBody>
          <a:bodyPr>
            <a:normAutofit/>
          </a:bodyPr>
          <a:lstStyle/>
          <a:p>
            <a:r>
              <a:rPr lang="en-US" sz="6000" dirty="0">
                <a:solidFill>
                  <a:srgbClr val="FFFFFF"/>
                </a:solidFill>
              </a:rPr>
              <a:t>Old Testament</a:t>
            </a:r>
          </a:p>
        </p:txBody>
      </p:sp>
      <p:sp>
        <p:nvSpPr>
          <p:cNvPr id="3" name="Content Placeholder 2"/>
          <p:cNvSpPr>
            <a:spLocks noGrp="1"/>
          </p:cNvSpPr>
          <p:nvPr>
            <p:ph idx="1"/>
          </p:nvPr>
        </p:nvSpPr>
        <p:spPr>
          <a:xfrm>
            <a:off x="3786187" y="126125"/>
            <a:ext cx="5357813" cy="6558454"/>
          </a:xfrm>
        </p:spPr>
        <p:txBody>
          <a:bodyPr anchor="ctr">
            <a:noAutofit/>
          </a:bodyPr>
          <a:lstStyle/>
          <a:p>
            <a:r>
              <a:rPr lang="en-US" dirty="0"/>
              <a:t>Is Jesus the truth?</a:t>
            </a:r>
          </a:p>
          <a:p>
            <a:r>
              <a:rPr lang="en-US" dirty="0"/>
              <a:t>If so, the  Old Testament is the Truth.</a:t>
            </a:r>
          </a:p>
          <a:p>
            <a:r>
              <a:rPr lang="en-US" dirty="0"/>
              <a:t>First Century Historians also accepted it as the truth</a:t>
            </a:r>
          </a:p>
          <a:p>
            <a:r>
              <a:rPr lang="en-US" dirty="0"/>
              <a:t>Dead Sea Scrolls, dates back to 200 BC, before then the earliest copy we had was from the  7</a:t>
            </a:r>
            <a:r>
              <a:rPr lang="en-US" baseline="30000" dirty="0"/>
              <a:t>th</a:t>
            </a:r>
            <a:r>
              <a:rPr lang="en-US" dirty="0"/>
              <a:t> Century AD.</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id="{51D98CAC-3EFF-4342-BD5A-6C0E8CAB4C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9144000" cy="40068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28650" y="914402"/>
            <a:ext cx="7886700" cy="2659957"/>
          </a:xfrm>
        </p:spPr>
        <p:txBody>
          <a:bodyPr>
            <a:normAutofit/>
          </a:bodyPr>
          <a:lstStyle/>
          <a:p>
            <a:r>
              <a:rPr lang="en-US" sz="7000">
                <a:solidFill>
                  <a:srgbClr val="FFFFFF"/>
                </a:solidFill>
              </a:rPr>
              <a:t>The New Testament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0936" y="548640"/>
            <a:ext cx="2700645" cy="5431536"/>
          </a:xfrm>
        </p:spPr>
        <p:txBody>
          <a:bodyPr>
            <a:normAutofit/>
          </a:bodyPr>
          <a:lstStyle/>
          <a:p>
            <a:r>
              <a:rPr lang="en-US" sz="4700"/>
              <a:t>Role of the Apostles</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347917" y="3261001"/>
            <a:ext cx="4480560" cy="13716"/>
          </a:xfrm>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 name="connsiteX0" fmla="*/ 0 w 4480560"/>
              <a:gd name="connsiteY0" fmla="*/ 0 h 13716"/>
              <a:gd name="connsiteX1" fmla="*/ 595274 w 4480560"/>
              <a:gd name="connsiteY1" fmla="*/ 0 h 13716"/>
              <a:gd name="connsiteX2" fmla="*/ 1100938 w 4480560"/>
              <a:gd name="connsiteY2" fmla="*/ 0 h 13716"/>
              <a:gd name="connsiteX3" fmla="*/ 1830629 w 4480560"/>
              <a:gd name="connsiteY3" fmla="*/ 0 h 13716"/>
              <a:gd name="connsiteX4" fmla="*/ 2425903 w 4480560"/>
              <a:gd name="connsiteY4" fmla="*/ 0 h 13716"/>
              <a:gd name="connsiteX5" fmla="*/ 3021178 w 4480560"/>
              <a:gd name="connsiteY5" fmla="*/ 0 h 13716"/>
              <a:gd name="connsiteX6" fmla="*/ 3750869 w 4480560"/>
              <a:gd name="connsiteY6" fmla="*/ 0 h 13716"/>
              <a:gd name="connsiteX7" fmla="*/ 4480560 w 4480560"/>
              <a:gd name="connsiteY7" fmla="*/ 0 h 13716"/>
              <a:gd name="connsiteX8" fmla="*/ 4480560 w 4480560"/>
              <a:gd name="connsiteY8" fmla="*/ 13716 h 13716"/>
              <a:gd name="connsiteX9" fmla="*/ 3930091 w 4480560"/>
              <a:gd name="connsiteY9" fmla="*/ 13716 h 13716"/>
              <a:gd name="connsiteX10" fmla="*/ 3290011 w 4480560"/>
              <a:gd name="connsiteY10" fmla="*/ 13716 h 13716"/>
              <a:gd name="connsiteX11" fmla="*/ 2649931 w 4480560"/>
              <a:gd name="connsiteY11" fmla="*/ 13716 h 13716"/>
              <a:gd name="connsiteX12" fmla="*/ 2054657 w 4480560"/>
              <a:gd name="connsiteY12" fmla="*/ 13716 h 13716"/>
              <a:gd name="connsiteX13" fmla="*/ 1324966 w 4480560"/>
              <a:gd name="connsiteY13" fmla="*/ 13716 h 13716"/>
              <a:gd name="connsiteX14" fmla="*/ 595274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574" y="14606"/>
                  <a:pt x="338605" y="-40"/>
                  <a:pt x="595274" y="0"/>
                </a:cubicBezTo>
                <a:cubicBezTo>
                  <a:pt x="856171" y="-2198"/>
                  <a:pt x="863435" y="-13333"/>
                  <a:pt x="1100938" y="0"/>
                </a:cubicBezTo>
                <a:cubicBezTo>
                  <a:pt x="1340270" y="17713"/>
                  <a:pt x="1418448" y="-18893"/>
                  <a:pt x="1651406" y="0"/>
                </a:cubicBezTo>
                <a:cubicBezTo>
                  <a:pt x="1875387" y="1627"/>
                  <a:pt x="2153037" y="22688"/>
                  <a:pt x="2336292" y="0"/>
                </a:cubicBezTo>
                <a:cubicBezTo>
                  <a:pt x="2522206" y="-4211"/>
                  <a:pt x="2718333" y="34959"/>
                  <a:pt x="2931566" y="0"/>
                </a:cubicBezTo>
                <a:cubicBezTo>
                  <a:pt x="3137043" y="-17106"/>
                  <a:pt x="3304331" y="1415"/>
                  <a:pt x="3482035" y="0"/>
                </a:cubicBezTo>
                <a:cubicBezTo>
                  <a:pt x="3649837" y="-24078"/>
                  <a:pt x="4010577" y="-51921"/>
                  <a:pt x="4480560" y="0"/>
                </a:cubicBezTo>
                <a:cubicBezTo>
                  <a:pt x="4480642" y="3611"/>
                  <a:pt x="4480510" y="9346"/>
                  <a:pt x="4480560" y="13716"/>
                </a:cubicBezTo>
                <a:cubicBezTo>
                  <a:pt x="4305601" y="36948"/>
                  <a:pt x="4025154" y="21890"/>
                  <a:pt x="3840480" y="13716"/>
                </a:cubicBezTo>
                <a:cubicBezTo>
                  <a:pt x="3668919" y="-16903"/>
                  <a:pt x="3556555" y="-17246"/>
                  <a:pt x="3290011" y="13716"/>
                </a:cubicBezTo>
                <a:cubicBezTo>
                  <a:pt x="2991827" y="13600"/>
                  <a:pt x="2862038" y="-27094"/>
                  <a:pt x="2560320" y="13716"/>
                </a:cubicBezTo>
                <a:cubicBezTo>
                  <a:pt x="2273396" y="32804"/>
                  <a:pt x="2159701" y="35426"/>
                  <a:pt x="1965046" y="13716"/>
                </a:cubicBezTo>
                <a:cubicBezTo>
                  <a:pt x="1785994" y="24616"/>
                  <a:pt x="1686680" y="47748"/>
                  <a:pt x="1459382" y="13716"/>
                </a:cubicBezTo>
                <a:cubicBezTo>
                  <a:pt x="1260610" y="398"/>
                  <a:pt x="913962" y="26960"/>
                  <a:pt x="774497" y="13716"/>
                </a:cubicBezTo>
                <a:cubicBezTo>
                  <a:pt x="689426" y="-2719"/>
                  <a:pt x="378264" y="1751"/>
                  <a:pt x="0" y="13716"/>
                </a:cubicBezTo>
                <a:cubicBezTo>
                  <a:pt x="-173" y="8371"/>
                  <a:pt x="-387" y="6213"/>
                  <a:pt x="0" y="0"/>
                </a:cubicBezTo>
                <a:close/>
              </a:path>
              <a:path w="4480560" h="13716" stroke="0" extrusionOk="0">
                <a:moveTo>
                  <a:pt x="0" y="0"/>
                </a:moveTo>
                <a:cubicBezTo>
                  <a:pt x="290844" y="5546"/>
                  <a:pt x="318443" y="10543"/>
                  <a:pt x="595274" y="0"/>
                </a:cubicBezTo>
                <a:cubicBezTo>
                  <a:pt x="862223" y="-10630"/>
                  <a:pt x="1008164" y="-6970"/>
                  <a:pt x="1100938" y="0"/>
                </a:cubicBezTo>
                <a:cubicBezTo>
                  <a:pt x="1231751" y="-9052"/>
                  <a:pt x="1563421" y="-55931"/>
                  <a:pt x="1830629" y="0"/>
                </a:cubicBezTo>
                <a:cubicBezTo>
                  <a:pt x="2081843" y="38764"/>
                  <a:pt x="2181743" y="16966"/>
                  <a:pt x="2425903" y="0"/>
                </a:cubicBezTo>
                <a:cubicBezTo>
                  <a:pt x="2657412" y="-20059"/>
                  <a:pt x="2795431" y="8423"/>
                  <a:pt x="3021178" y="0"/>
                </a:cubicBezTo>
                <a:cubicBezTo>
                  <a:pt x="3275119" y="-4749"/>
                  <a:pt x="3480943" y="2522"/>
                  <a:pt x="3750869" y="0"/>
                </a:cubicBezTo>
                <a:cubicBezTo>
                  <a:pt x="4005211" y="16055"/>
                  <a:pt x="4302144" y="-2969"/>
                  <a:pt x="4480560" y="0"/>
                </a:cubicBezTo>
                <a:cubicBezTo>
                  <a:pt x="4480397" y="3458"/>
                  <a:pt x="4481383" y="8632"/>
                  <a:pt x="4480560" y="13716"/>
                </a:cubicBezTo>
                <a:cubicBezTo>
                  <a:pt x="4261480" y="-10003"/>
                  <a:pt x="4206199" y="28529"/>
                  <a:pt x="3930091" y="13716"/>
                </a:cubicBezTo>
                <a:cubicBezTo>
                  <a:pt x="3666932" y="-15474"/>
                  <a:pt x="3493645" y="14804"/>
                  <a:pt x="3290011" y="13716"/>
                </a:cubicBezTo>
                <a:cubicBezTo>
                  <a:pt x="3137078" y="-41032"/>
                  <a:pt x="2894690" y="-17948"/>
                  <a:pt x="2649931" y="13716"/>
                </a:cubicBezTo>
                <a:cubicBezTo>
                  <a:pt x="2413020" y="21294"/>
                  <a:pt x="2225991" y="-10559"/>
                  <a:pt x="2054657" y="13716"/>
                </a:cubicBezTo>
                <a:cubicBezTo>
                  <a:pt x="1886877" y="37541"/>
                  <a:pt x="1548763" y="45390"/>
                  <a:pt x="1324966" y="13716"/>
                </a:cubicBezTo>
                <a:cubicBezTo>
                  <a:pt x="1040995" y="1897"/>
                  <a:pt x="786929" y="-17655"/>
                  <a:pt x="595274" y="13716"/>
                </a:cubicBezTo>
                <a:cubicBezTo>
                  <a:pt x="371401" y="32831"/>
                  <a:pt x="168483" y="23167"/>
                  <a:pt x="0" y="13716"/>
                </a:cubicBezTo>
                <a:cubicBezTo>
                  <a:pt x="-740" y="8467"/>
                  <a:pt x="-279" y="4434"/>
                  <a:pt x="0" y="0"/>
                </a:cubicBezTo>
                <a:close/>
              </a:path>
              <a:path w="4480560" h="13716" fill="none" stroke="0" extrusionOk="0">
                <a:moveTo>
                  <a:pt x="0" y="0"/>
                </a:moveTo>
                <a:cubicBezTo>
                  <a:pt x="254633" y="596"/>
                  <a:pt x="318854" y="8353"/>
                  <a:pt x="595274" y="0"/>
                </a:cubicBezTo>
                <a:cubicBezTo>
                  <a:pt x="857042" y="-2503"/>
                  <a:pt x="863005" y="-13327"/>
                  <a:pt x="1100938" y="0"/>
                </a:cubicBezTo>
                <a:cubicBezTo>
                  <a:pt x="1322315" y="28736"/>
                  <a:pt x="1429801" y="-15572"/>
                  <a:pt x="1651406" y="0"/>
                </a:cubicBezTo>
                <a:cubicBezTo>
                  <a:pt x="1861310" y="20479"/>
                  <a:pt x="2199002" y="36173"/>
                  <a:pt x="2336292" y="0"/>
                </a:cubicBezTo>
                <a:cubicBezTo>
                  <a:pt x="2504451" y="-23230"/>
                  <a:pt x="2735943" y="-3451"/>
                  <a:pt x="2931566" y="0"/>
                </a:cubicBezTo>
                <a:cubicBezTo>
                  <a:pt x="3109081" y="-33272"/>
                  <a:pt x="3310374" y="39503"/>
                  <a:pt x="3482035" y="0"/>
                </a:cubicBezTo>
                <a:cubicBezTo>
                  <a:pt x="3630968" y="-117346"/>
                  <a:pt x="3975789" y="30358"/>
                  <a:pt x="4480560" y="0"/>
                </a:cubicBezTo>
                <a:cubicBezTo>
                  <a:pt x="4480546" y="3532"/>
                  <a:pt x="4481771" y="9530"/>
                  <a:pt x="4480560" y="13716"/>
                </a:cubicBezTo>
                <a:cubicBezTo>
                  <a:pt x="4299745" y="8025"/>
                  <a:pt x="4055484" y="54224"/>
                  <a:pt x="3840480" y="13716"/>
                </a:cubicBezTo>
                <a:cubicBezTo>
                  <a:pt x="3665362" y="14404"/>
                  <a:pt x="3548412" y="6532"/>
                  <a:pt x="3290011" y="13716"/>
                </a:cubicBezTo>
                <a:cubicBezTo>
                  <a:pt x="3037450" y="36923"/>
                  <a:pt x="2862123" y="43167"/>
                  <a:pt x="2560320" y="13716"/>
                </a:cubicBezTo>
                <a:cubicBezTo>
                  <a:pt x="2308793" y="7156"/>
                  <a:pt x="2153402" y="-25971"/>
                  <a:pt x="1965046" y="13716"/>
                </a:cubicBezTo>
                <a:cubicBezTo>
                  <a:pt x="1778601" y="25944"/>
                  <a:pt x="1672011" y="23840"/>
                  <a:pt x="1459382" y="13716"/>
                </a:cubicBezTo>
                <a:cubicBezTo>
                  <a:pt x="1212351" y="-9856"/>
                  <a:pt x="906131" y="12859"/>
                  <a:pt x="774497" y="13716"/>
                </a:cubicBezTo>
                <a:cubicBezTo>
                  <a:pt x="636671" y="-47283"/>
                  <a:pt x="331670" y="1705"/>
                  <a:pt x="0" y="13716"/>
                </a:cubicBezTo>
                <a:cubicBezTo>
                  <a:pt x="-561" y="8546"/>
                  <a:pt x="-377" y="614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4480560"/>
                      <a:gd name="connsiteY0" fmla="*/ 0 h 13716"/>
                      <a:gd name="connsiteX1" fmla="*/ 595274 w 4480560"/>
                      <a:gd name="connsiteY1" fmla="*/ 0 h 13716"/>
                      <a:gd name="connsiteX2" fmla="*/ 1100938 w 4480560"/>
                      <a:gd name="connsiteY2" fmla="*/ 0 h 13716"/>
                      <a:gd name="connsiteX3" fmla="*/ 1651406 w 4480560"/>
                      <a:gd name="connsiteY3" fmla="*/ 0 h 13716"/>
                      <a:gd name="connsiteX4" fmla="*/ 2336292 w 4480560"/>
                      <a:gd name="connsiteY4" fmla="*/ 0 h 13716"/>
                      <a:gd name="connsiteX5" fmla="*/ 2931566 w 4480560"/>
                      <a:gd name="connsiteY5" fmla="*/ 0 h 13716"/>
                      <a:gd name="connsiteX6" fmla="*/ 3482035 w 4480560"/>
                      <a:gd name="connsiteY6" fmla="*/ 0 h 13716"/>
                      <a:gd name="connsiteX7" fmla="*/ 4480560 w 4480560"/>
                      <a:gd name="connsiteY7" fmla="*/ 0 h 13716"/>
                      <a:gd name="connsiteX8" fmla="*/ 4480560 w 4480560"/>
                      <a:gd name="connsiteY8" fmla="*/ 13716 h 13716"/>
                      <a:gd name="connsiteX9" fmla="*/ 3840480 w 4480560"/>
                      <a:gd name="connsiteY9" fmla="*/ 13716 h 13716"/>
                      <a:gd name="connsiteX10" fmla="*/ 3290011 w 4480560"/>
                      <a:gd name="connsiteY10" fmla="*/ 13716 h 13716"/>
                      <a:gd name="connsiteX11" fmla="*/ 2560320 w 4480560"/>
                      <a:gd name="connsiteY11" fmla="*/ 13716 h 13716"/>
                      <a:gd name="connsiteX12" fmla="*/ 1965046 w 4480560"/>
                      <a:gd name="connsiteY12" fmla="*/ 13716 h 13716"/>
                      <a:gd name="connsiteX13" fmla="*/ 1459382 w 4480560"/>
                      <a:gd name="connsiteY13" fmla="*/ 13716 h 13716"/>
                      <a:gd name="connsiteX14" fmla="*/ 774497 w 4480560"/>
                      <a:gd name="connsiteY14" fmla="*/ 13716 h 13716"/>
                      <a:gd name="connsiteX15" fmla="*/ 0 w 4480560"/>
                      <a:gd name="connsiteY15" fmla="*/ 13716 h 13716"/>
                      <a:gd name="connsiteX16" fmla="*/ 0 w 4480560"/>
                      <a:gd name="connsiteY16" fmla="*/ 0 h 13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3716"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273" y="3379"/>
                          <a:pt x="4480768" y="9289"/>
                          <a:pt x="4480560" y="13716"/>
                        </a:cubicBezTo>
                        <a:cubicBezTo>
                          <a:pt x="4314132" y="10352"/>
                          <a:pt x="4028383" y="32060"/>
                          <a:pt x="3840480" y="13716"/>
                        </a:cubicBezTo>
                        <a:cubicBezTo>
                          <a:pt x="3652577" y="-4628"/>
                          <a:pt x="3547615" y="-1724"/>
                          <a:pt x="3290011" y="13716"/>
                        </a:cubicBezTo>
                        <a:cubicBezTo>
                          <a:pt x="3032407" y="29156"/>
                          <a:pt x="2830268" y="4147"/>
                          <a:pt x="2560320" y="13716"/>
                        </a:cubicBezTo>
                        <a:cubicBezTo>
                          <a:pt x="2290372" y="23285"/>
                          <a:pt x="2147422" y="2156"/>
                          <a:pt x="1965046" y="13716"/>
                        </a:cubicBezTo>
                        <a:cubicBezTo>
                          <a:pt x="1782670" y="25276"/>
                          <a:pt x="1689791" y="36108"/>
                          <a:pt x="1459382" y="13716"/>
                        </a:cubicBezTo>
                        <a:cubicBezTo>
                          <a:pt x="1228973" y="-8676"/>
                          <a:pt x="915486" y="31929"/>
                          <a:pt x="774497" y="13716"/>
                        </a:cubicBezTo>
                        <a:cubicBezTo>
                          <a:pt x="633508" y="-4497"/>
                          <a:pt x="361442" y="-15679"/>
                          <a:pt x="0" y="13716"/>
                        </a:cubicBezTo>
                        <a:cubicBezTo>
                          <a:pt x="-362" y="8190"/>
                          <a:pt x="-434" y="6098"/>
                          <a:pt x="0" y="0"/>
                        </a:cubicBezTo>
                        <a:close/>
                      </a:path>
                      <a:path w="4480560" h="13716"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0360" y="3832"/>
                          <a:pt x="4481152" y="9314"/>
                          <a:pt x="4480560" y="13716"/>
                        </a:cubicBezTo>
                        <a:cubicBezTo>
                          <a:pt x="4279652" y="-11422"/>
                          <a:pt x="4200762" y="36994"/>
                          <a:pt x="3930091" y="13716"/>
                        </a:cubicBezTo>
                        <a:cubicBezTo>
                          <a:pt x="3659420" y="-9562"/>
                          <a:pt x="3456052" y="17722"/>
                          <a:pt x="3290011" y="13716"/>
                        </a:cubicBezTo>
                        <a:cubicBezTo>
                          <a:pt x="3123970" y="9710"/>
                          <a:pt x="2882392" y="28246"/>
                          <a:pt x="2649931" y="13716"/>
                        </a:cubicBezTo>
                        <a:cubicBezTo>
                          <a:pt x="2417470" y="-814"/>
                          <a:pt x="2238426" y="2765"/>
                          <a:pt x="2054657" y="13716"/>
                        </a:cubicBezTo>
                        <a:cubicBezTo>
                          <a:pt x="1870888" y="24667"/>
                          <a:pt x="1566368" y="40468"/>
                          <a:pt x="1324966" y="13716"/>
                        </a:cubicBezTo>
                        <a:cubicBezTo>
                          <a:pt x="1083564" y="-13036"/>
                          <a:pt x="787410" y="6374"/>
                          <a:pt x="595274" y="13716"/>
                        </a:cubicBezTo>
                        <a:cubicBezTo>
                          <a:pt x="403138" y="21058"/>
                          <a:pt x="169622" y="5927"/>
                          <a:pt x="0" y="13716"/>
                        </a:cubicBezTo>
                        <a:cubicBezTo>
                          <a:pt x="-475" y="8699"/>
                          <a:pt x="-565" y="4408"/>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44813" y="0"/>
            <a:ext cx="5125765" cy="6747641"/>
          </a:xfrm>
        </p:spPr>
        <p:txBody>
          <a:bodyPr anchor="ctr">
            <a:normAutofit/>
          </a:bodyPr>
          <a:lstStyle/>
          <a:p>
            <a:r>
              <a:rPr lang="en-US" sz="3600" dirty="0"/>
              <a:t>They were hand picked                            Matthew 10:2-4</a:t>
            </a:r>
          </a:p>
          <a:p>
            <a:r>
              <a:rPr lang="en-US" sz="3600" dirty="0"/>
              <a:t>These men were empowered by the Holy Spirit  John 14:26, 15:26, 16:13</a:t>
            </a:r>
          </a:p>
          <a:p>
            <a:r>
              <a:rPr lang="en-US" sz="3600" dirty="0"/>
              <a:t>Their role was to make GOD’s mystery known Ephesians 1:9-14</a:t>
            </a:r>
          </a:p>
          <a:p>
            <a:endParaRPr lang="en-US" sz="19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556995"/>
            <a:ext cx="7886700" cy="1133693"/>
          </a:xfrm>
        </p:spPr>
        <p:txBody>
          <a:bodyPr>
            <a:normAutofit/>
          </a:bodyPr>
          <a:lstStyle/>
          <a:p>
            <a:pPr>
              <a:lnSpc>
                <a:spcPct val="90000"/>
              </a:lnSpc>
            </a:pPr>
            <a:r>
              <a:rPr lang="en-US" sz="3500" dirty="0"/>
              <a:t>The NT canon carried out </a:t>
            </a:r>
            <a:br>
              <a:rPr lang="en-US" sz="3500" dirty="0"/>
            </a:br>
            <a:r>
              <a:rPr lang="en-US" sz="3500" dirty="0"/>
              <a:t>the Apostles’ mission</a:t>
            </a:r>
          </a:p>
        </p:txBody>
      </p:sp>
      <p:graphicFrame>
        <p:nvGraphicFramePr>
          <p:cNvPr id="5" name="Content Placeholder 2">
            <a:extLst>
              <a:ext uri="{FF2B5EF4-FFF2-40B4-BE49-F238E27FC236}">
                <a16:creationId xmlns:a16="http://schemas.microsoft.com/office/drawing/2014/main" id="{6AC0B335-988F-930D-D21D-B51C91169AAC}"/>
              </a:ext>
            </a:extLst>
          </p:cNvPr>
          <p:cNvGraphicFramePr>
            <a:graphicFrameLocks noGrp="1"/>
          </p:cNvGraphicFramePr>
          <p:nvPr>
            <p:ph idx="1"/>
            <p:extLst>
              <p:ext uri="{D42A27DB-BD31-4B8C-83A1-F6EECF244321}">
                <p14:modId xmlns:p14="http://schemas.microsoft.com/office/powerpoint/2010/main" val="217769226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765665" cy="64916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45770" y="1209086"/>
            <a:ext cx="2907636" cy="4064925"/>
          </a:xfrm>
        </p:spPr>
        <p:txBody>
          <a:bodyPr anchor="ctr">
            <a:normAutofit/>
          </a:bodyPr>
          <a:lstStyle/>
          <a:p>
            <a:r>
              <a:rPr lang="en-US" sz="6600" dirty="0"/>
              <a:t>What Is Truth?</a:t>
            </a:r>
          </a:p>
        </p:txBody>
      </p:sp>
      <p:grpSp>
        <p:nvGrpSpPr>
          <p:cNvPr id="13" name="Group 12">
            <a:extLst>
              <a:ext uri="{FF2B5EF4-FFF2-40B4-BE49-F238E27FC236}">
                <a16:creationId xmlns:a16="http://schemas.microsoft.com/office/drawing/2014/main" id="{11999B20-6058-4C55-882E-A1FB050B69D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125" y="2569464"/>
            <a:ext cx="181579" cy="1340860"/>
            <a:chOff x="56167" y="2761488"/>
            <a:chExt cx="242107" cy="1340860"/>
          </a:xfrm>
        </p:grpSpPr>
        <p:sp>
          <p:nvSpPr>
            <p:cNvPr id="14" name="Rectangle 2">
              <a:extLst>
                <a:ext uri="{FF2B5EF4-FFF2-40B4-BE49-F238E27FC236}">
                  <a16:creationId xmlns:a16="http://schemas.microsoft.com/office/drawing/2014/main" id="{168AC90C-344A-4A64-BC4B-AEE98034B0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59">
              <a:extLst>
                <a:ext uri="{FF2B5EF4-FFF2-40B4-BE49-F238E27FC236}">
                  <a16:creationId xmlns:a16="http://schemas.microsoft.com/office/drawing/2014/main" id="{47AEB9AE-7E63-42CA-A3E5-F8EF7D8CA0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2">
              <a:extLst>
                <a:ext uri="{FF2B5EF4-FFF2-40B4-BE49-F238E27FC236}">
                  <a16:creationId xmlns:a16="http://schemas.microsoft.com/office/drawing/2014/main" id="{076031FA-B93F-4A7D-AE66-85ADC613EB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59">
              <a:extLst>
                <a:ext uri="{FF2B5EF4-FFF2-40B4-BE49-F238E27FC236}">
                  <a16:creationId xmlns:a16="http://schemas.microsoft.com/office/drawing/2014/main" id="{0C1FC8D1-E08A-4B12-A48F-BF225E5B0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2">
              <a:extLst>
                <a:ext uri="{FF2B5EF4-FFF2-40B4-BE49-F238E27FC236}">
                  <a16:creationId xmlns:a16="http://schemas.microsoft.com/office/drawing/2014/main" id="{F62D5F69-2C82-4007-8EF0-EBC9C23501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59">
              <a:extLst>
                <a:ext uri="{FF2B5EF4-FFF2-40B4-BE49-F238E27FC236}">
                  <a16:creationId xmlns:a16="http://schemas.microsoft.com/office/drawing/2014/main" id="{677FAED6-5057-4B80-B1CF-196DC022B7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2">
              <a:extLst>
                <a:ext uri="{FF2B5EF4-FFF2-40B4-BE49-F238E27FC236}">
                  <a16:creationId xmlns:a16="http://schemas.microsoft.com/office/drawing/2014/main" id="{CE77C39F-572F-4435-85B4-9E9A35CFE2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59">
              <a:extLst>
                <a:ext uri="{FF2B5EF4-FFF2-40B4-BE49-F238E27FC236}">
                  <a16:creationId xmlns:a16="http://schemas.microsoft.com/office/drawing/2014/main" id="{B3283BD4-0BC4-41D1-B09B-CBDC4292CD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
              <a:extLst>
                <a:ext uri="{FF2B5EF4-FFF2-40B4-BE49-F238E27FC236}">
                  <a16:creationId xmlns:a16="http://schemas.microsoft.com/office/drawing/2014/main" id="{BA3E687B-951E-45B2-BEFE-4CBEB325FE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59">
              <a:extLst>
                <a:ext uri="{FF2B5EF4-FFF2-40B4-BE49-F238E27FC236}">
                  <a16:creationId xmlns:a16="http://schemas.microsoft.com/office/drawing/2014/main" id="{A49870CA-6E02-4787-82A6-28C0CB6B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
              <a:extLst>
                <a:ext uri="{FF2B5EF4-FFF2-40B4-BE49-F238E27FC236}">
                  <a16:creationId xmlns:a16="http://schemas.microsoft.com/office/drawing/2014/main" id="{5639C028-DD6E-4E69-AE6E-1CC158EDC9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59">
              <a:extLst>
                <a:ext uri="{FF2B5EF4-FFF2-40B4-BE49-F238E27FC236}">
                  <a16:creationId xmlns:a16="http://schemas.microsoft.com/office/drawing/2014/main" id="{B1CD1FE8-3027-45AA-AD53-5B131FB03D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
              <a:extLst>
                <a:ext uri="{FF2B5EF4-FFF2-40B4-BE49-F238E27FC236}">
                  <a16:creationId xmlns:a16="http://schemas.microsoft.com/office/drawing/2014/main" id="{1FD2B706-0BB9-4A30-9206-252E09AE03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59">
              <a:extLst>
                <a:ext uri="{FF2B5EF4-FFF2-40B4-BE49-F238E27FC236}">
                  <a16:creationId xmlns:a16="http://schemas.microsoft.com/office/drawing/2014/main" id="{D5783E13-BA0A-4F1E-A4F0-BFC9FF1035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
              <a:extLst>
                <a:ext uri="{FF2B5EF4-FFF2-40B4-BE49-F238E27FC236}">
                  <a16:creationId xmlns:a16="http://schemas.microsoft.com/office/drawing/2014/main" id="{D0847D6C-8036-43A9-BA3E-D1E8928882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59">
              <a:extLst>
                <a:ext uri="{FF2B5EF4-FFF2-40B4-BE49-F238E27FC236}">
                  <a16:creationId xmlns:a16="http://schemas.microsoft.com/office/drawing/2014/main" id="{1D610CBF-7C35-498A-9BDD-A2954A7CA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
              <a:extLst>
                <a:ext uri="{FF2B5EF4-FFF2-40B4-BE49-F238E27FC236}">
                  <a16:creationId xmlns:a16="http://schemas.microsoft.com/office/drawing/2014/main" id="{BCB60915-0422-4144-87E9-2289DBC04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59">
              <a:extLst>
                <a:ext uri="{FF2B5EF4-FFF2-40B4-BE49-F238E27FC236}">
                  <a16:creationId xmlns:a16="http://schemas.microsoft.com/office/drawing/2014/main" id="{9D64F486-DA93-45CE-9075-4110C67F109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
              <a:extLst>
                <a:ext uri="{FF2B5EF4-FFF2-40B4-BE49-F238E27FC236}">
                  <a16:creationId xmlns:a16="http://schemas.microsoft.com/office/drawing/2014/main" id="{DA8356F6-E822-44E0-8A11-33E5A5432E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59">
              <a:extLst>
                <a:ext uri="{FF2B5EF4-FFF2-40B4-BE49-F238E27FC236}">
                  <a16:creationId xmlns:a16="http://schemas.microsoft.com/office/drawing/2014/main" id="{C825C106-0BD3-41C1-8520-50F54BD675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5" name="Rectangle 34">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9144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98E0F281-5AF6-EF1B-1F63-BDA00A859C32}"/>
              </a:ext>
            </a:extLst>
          </p:cNvPr>
          <p:cNvGraphicFramePr>
            <a:graphicFrameLocks noGrp="1"/>
          </p:cNvGraphicFramePr>
          <p:nvPr>
            <p:ph idx="1"/>
            <p:extLst>
              <p:ext uri="{D42A27DB-BD31-4B8C-83A1-F6EECF244321}">
                <p14:modId xmlns:p14="http://schemas.microsoft.com/office/powerpoint/2010/main" val="4083003310"/>
              </p:ext>
            </p:extLst>
          </p:nvPr>
        </p:nvGraphicFramePr>
        <p:xfrm>
          <a:off x="4210812" y="457200"/>
          <a:ext cx="4588002" cy="56967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4D24BFD5-D814-402B-B6C4-EEF6AE14B0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28650" y="1122362"/>
            <a:ext cx="4999640" cy="4135437"/>
          </a:xfrm>
        </p:spPr>
        <p:txBody>
          <a:bodyPr vert="horz" lIns="91440" tIns="45720" rIns="91440" bIns="45720" rtlCol="0" anchor="b">
            <a:normAutofit/>
          </a:bodyPr>
          <a:lstStyle/>
          <a:p>
            <a:pPr algn="l" defTabSz="914400">
              <a:lnSpc>
                <a:spcPct val="90000"/>
              </a:lnSpc>
            </a:pPr>
            <a:r>
              <a:rPr lang="en-US" sz="4800" kern="1200" dirty="0">
                <a:solidFill>
                  <a:schemeClr val="tx1"/>
                </a:solidFill>
                <a:latin typeface="+mj-lt"/>
                <a:ea typeface="+mj-ea"/>
                <a:cs typeface="+mj-cs"/>
              </a:rPr>
              <a:t>To not accept the Apostles is to not accept Jesus Himself </a:t>
            </a:r>
            <a:br>
              <a:rPr lang="en-US" sz="4800" kern="1200" dirty="0">
                <a:solidFill>
                  <a:schemeClr val="tx1"/>
                </a:solidFill>
                <a:latin typeface="+mj-lt"/>
                <a:ea typeface="+mj-ea"/>
                <a:cs typeface="+mj-cs"/>
              </a:rPr>
            </a:br>
            <a:r>
              <a:rPr lang="en-US" sz="4800" kern="1200" dirty="0">
                <a:solidFill>
                  <a:schemeClr val="tx1"/>
                </a:solidFill>
                <a:latin typeface="+mj-lt"/>
                <a:ea typeface="+mj-ea"/>
                <a:cs typeface="+mj-cs"/>
              </a:rPr>
              <a:t>Luke 10:16; John 13:20</a:t>
            </a:r>
          </a:p>
        </p:txBody>
      </p:sp>
      <p:sp>
        <p:nvSpPr>
          <p:cNvPr id="9" name="Rectangle 10">
            <a:extLst>
              <a:ext uri="{FF2B5EF4-FFF2-40B4-BE49-F238E27FC236}">
                <a16:creationId xmlns:a16="http://schemas.microsoft.com/office/drawing/2014/main" id="{36FED7E8-9A97-475F-9FA4-113410D443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79604" y="1031284"/>
            <a:ext cx="2735746" cy="4436126"/>
          </a:xfrm>
          <a:custGeom>
            <a:avLst/>
            <a:gdLst>
              <a:gd name="connsiteX0" fmla="*/ 0 w 2735746"/>
              <a:gd name="connsiteY0" fmla="*/ 0 h 4436126"/>
              <a:gd name="connsiteX1" fmla="*/ 601864 w 2735746"/>
              <a:gd name="connsiteY1" fmla="*/ 0 h 4436126"/>
              <a:gd name="connsiteX2" fmla="*/ 1203728 w 2735746"/>
              <a:gd name="connsiteY2" fmla="*/ 0 h 4436126"/>
              <a:gd name="connsiteX3" fmla="*/ 1860307 w 2735746"/>
              <a:gd name="connsiteY3" fmla="*/ 0 h 4436126"/>
              <a:gd name="connsiteX4" fmla="*/ 2735746 w 2735746"/>
              <a:gd name="connsiteY4" fmla="*/ 0 h 4436126"/>
              <a:gd name="connsiteX5" fmla="*/ 2735746 w 2735746"/>
              <a:gd name="connsiteY5" fmla="*/ 722455 h 4436126"/>
              <a:gd name="connsiteX6" fmla="*/ 2735746 w 2735746"/>
              <a:gd name="connsiteY6" fmla="*/ 1400548 h 4436126"/>
              <a:gd name="connsiteX7" fmla="*/ 2735746 w 2735746"/>
              <a:gd name="connsiteY7" fmla="*/ 2123003 h 4436126"/>
              <a:gd name="connsiteX8" fmla="*/ 2735746 w 2735746"/>
              <a:gd name="connsiteY8" fmla="*/ 2623652 h 4436126"/>
              <a:gd name="connsiteX9" fmla="*/ 2735746 w 2735746"/>
              <a:gd name="connsiteY9" fmla="*/ 3346106 h 4436126"/>
              <a:gd name="connsiteX10" fmla="*/ 2735746 w 2735746"/>
              <a:gd name="connsiteY10" fmla="*/ 4436126 h 4436126"/>
              <a:gd name="connsiteX11" fmla="*/ 2106524 w 2735746"/>
              <a:gd name="connsiteY11" fmla="*/ 4436126 h 4436126"/>
              <a:gd name="connsiteX12" fmla="*/ 1449945 w 2735746"/>
              <a:gd name="connsiteY12" fmla="*/ 4436126 h 4436126"/>
              <a:gd name="connsiteX13" fmla="*/ 793366 w 2735746"/>
              <a:gd name="connsiteY13" fmla="*/ 4436126 h 4436126"/>
              <a:gd name="connsiteX14" fmla="*/ 0 w 2735746"/>
              <a:gd name="connsiteY14" fmla="*/ 4436126 h 4436126"/>
              <a:gd name="connsiteX15" fmla="*/ 0 w 2735746"/>
              <a:gd name="connsiteY15" fmla="*/ 3713671 h 4436126"/>
              <a:gd name="connsiteX16" fmla="*/ 0 w 2735746"/>
              <a:gd name="connsiteY16" fmla="*/ 3124300 h 4436126"/>
              <a:gd name="connsiteX17" fmla="*/ 0 w 2735746"/>
              <a:gd name="connsiteY17" fmla="*/ 2446207 h 4436126"/>
              <a:gd name="connsiteX18" fmla="*/ 0 w 2735746"/>
              <a:gd name="connsiteY18" fmla="*/ 1856836 h 4436126"/>
              <a:gd name="connsiteX19" fmla="*/ 0 w 2735746"/>
              <a:gd name="connsiteY19" fmla="*/ 1178742 h 4436126"/>
              <a:gd name="connsiteX20" fmla="*/ 0 w 2735746"/>
              <a:gd name="connsiteY20" fmla="*/ 678094 h 4436126"/>
              <a:gd name="connsiteX21" fmla="*/ 0 w 2735746"/>
              <a:gd name="connsiteY21" fmla="*/ 0 h 4436126"/>
              <a:gd name="connsiteX0" fmla="*/ 0 w 2735746"/>
              <a:gd name="connsiteY0" fmla="*/ 0 h 4436126"/>
              <a:gd name="connsiteX1" fmla="*/ 629222 w 2735746"/>
              <a:gd name="connsiteY1" fmla="*/ 0 h 4436126"/>
              <a:gd name="connsiteX2" fmla="*/ 1258443 w 2735746"/>
              <a:gd name="connsiteY2" fmla="*/ 0 h 4436126"/>
              <a:gd name="connsiteX3" fmla="*/ 1942380 w 2735746"/>
              <a:gd name="connsiteY3" fmla="*/ 0 h 4436126"/>
              <a:gd name="connsiteX4" fmla="*/ 2735746 w 2735746"/>
              <a:gd name="connsiteY4" fmla="*/ 0 h 4436126"/>
              <a:gd name="connsiteX5" fmla="*/ 2735746 w 2735746"/>
              <a:gd name="connsiteY5" fmla="*/ 589371 h 4436126"/>
              <a:gd name="connsiteX6" fmla="*/ 2735746 w 2735746"/>
              <a:gd name="connsiteY6" fmla="*/ 1090020 h 4436126"/>
              <a:gd name="connsiteX7" fmla="*/ 2735746 w 2735746"/>
              <a:gd name="connsiteY7" fmla="*/ 1812474 h 4436126"/>
              <a:gd name="connsiteX8" fmla="*/ 2735746 w 2735746"/>
              <a:gd name="connsiteY8" fmla="*/ 2401845 h 4436126"/>
              <a:gd name="connsiteX9" fmla="*/ 2735746 w 2735746"/>
              <a:gd name="connsiteY9" fmla="*/ 3124300 h 4436126"/>
              <a:gd name="connsiteX10" fmla="*/ 2735746 w 2735746"/>
              <a:gd name="connsiteY10" fmla="*/ 3758032 h 4436126"/>
              <a:gd name="connsiteX11" fmla="*/ 2735746 w 2735746"/>
              <a:gd name="connsiteY11" fmla="*/ 4436126 h 4436126"/>
              <a:gd name="connsiteX12" fmla="*/ 2051810 w 2735746"/>
              <a:gd name="connsiteY12" fmla="*/ 4436126 h 4436126"/>
              <a:gd name="connsiteX13" fmla="*/ 1422588 w 2735746"/>
              <a:gd name="connsiteY13" fmla="*/ 4436126 h 4436126"/>
              <a:gd name="connsiteX14" fmla="*/ 820724 w 2735746"/>
              <a:gd name="connsiteY14" fmla="*/ 4436126 h 4436126"/>
              <a:gd name="connsiteX15" fmla="*/ 0 w 2735746"/>
              <a:gd name="connsiteY15" fmla="*/ 4436126 h 4436126"/>
              <a:gd name="connsiteX16" fmla="*/ 0 w 2735746"/>
              <a:gd name="connsiteY16" fmla="*/ 3802394 h 4436126"/>
              <a:gd name="connsiteX17" fmla="*/ 0 w 2735746"/>
              <a:gd name="connsiteY17" fmla="*/ 3213023 h 4436126"/>
              <a:gd name="connsiteX18" fmla="*/ 0 w 2735746"/>
              <a:gd name="connsiteY18" fmla="*/ 2712374 h 4436126"/>
              <a:gd name="connsiteX19" fmla="*/ 0 w 2735746"/>
              <a:gd name="connsiteY19" fmla="*/ 1989919 h 4436126"/>
              <a:gd name="connsiteX20" fmla="*/ 0 w 2735746"/>
              <a:gd name="connsiteY20" fmla="*/ 1400548 h 4436126"/>
              <a:gd name="connsiteX21" fmla="*/ 0 w 2735746"/>
              <a:gd name="connsiteY21" fmla="*/ 811177 h 4436126"/>
              <a:gd name="connsiteX22" fmla="*/ 0 w 2735746"/>
              <a:gd name="connsiteY22" fmla="*/ 0 h 4436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735746" h="4436126" fill="none" extrusionOk="0">
                <a:moveTo>
                  <a:pt x="0" y="0"/>
                </a:moveTo>
                <a:cubicBezTo>
                  <a:pt x="161918" y="15098"/>
                  <a:pt x="458221" y="22520"/>
                  <a:pt x="601864" y="0"/>
                </a:cubicBezTo>
                <a:cubicBezTo>
                  <a:pt x="742303" y="-225"/>
                  <a:pt x="972782" y="-24016"/>
                  <a:pt x="1203728" y="0"/>
                </a:cubicBezTo>
                <a:cubicBezTo>
                  <a:pt x="1464574" y="35749"/>
                  <a:pt x="1690223" y="-18853"/>
                  <a:pt x="1860307" y="0"/>
                </a:cubicBezTo>
                <a:cubicBezTo>
                  <a:pt x="2091015" y="-5289"/>
                  <a:pt x="2433849" y="13227"/>
                  <a:pt x="2735746" y="0"/>
                </a:cubicBezTo>
                <a:cubicBezTo>
                  <a:pt x="2691943" y="331642"/>
                  <a:pt x="2734195" y="466229"/>
                  <a:pt x="2735746" y="722455"/>
                </a:cubicBezTo>
                <a:cubicBezTo>
                  <a:pt x="2777998" y="939939"/>
                  <a:pt x="2730794" y="1170283"/>
                  <a:pt x="2735746" y="1400548"/>
                </a:cubicBezTo>
                <a:cubicBezTo>
                  <a:pt x="2758008" y="1594566"/>
                  <a:pt x="2685031" y="1765863"/>
                  <a:pt x="2735746" y="2123003"/>
                </a:cubicBezTo>
                <a:cubicBezTo>
                  <a:pt x="2749790" y="2475526"/>
                  <a:pt x="2749242" y="2520814"/>
                  <a:pt x="2735746" y="2623652"/>
                </a:cubicBezTo>
                <a:cubicBezTo>
                  <a:pt x="2763944" y="2740876"/>
                  <a:pt x="2744929" y="3155128"/>
                  <a:pt x="2735746" y="3346106"/>
                </a:cubicBezTo>
                <a:cubicBezTo>
                  <a:pt x="2707044" y="3549103"/>
                  <a:pt x="2778171" y="4020259"/>
                  <a:pt x="2735746" y="4436126"/>
                </a:cubicBezTo>
                <a:cubicBezTo>
                  <a:pt x="2446908" y="4449879"/>
                  <a:pt x="2352905" y="4421330"/>
                  <a:pt x="2106524" y="4436126"/>
                </a:cubicBezTo>
                <a:cubicBezTo>
                  <a:pt x="1843695" y="4446007"/>
                  <a:pt x="1603428" y="4384233"/>
                  <a:pt x="1449945" y="4436126"/>
                </a:cubicBezTo>
                <a:cubicBezTo>
                  <a:pt x="1323819" y="4422788"/>
                  <a:pt x="918136" y="4397155"/>
                  <a:pt x="793366" y="4436126"/>
                </a:cubicBezTo>
                <a:cubicBezTo>
                  <a:pt x="622161" y="4475720"/>
                  <a:pt x="341322" y="4455575"/>
                  <a:pt x="0" y="4436126"/>
                </a:cubicBezTo>
                <a:cubicBezTo>
                  <a:pt x="20852" y="4253259"/>
                  <a:pt x="-29469" y="4050536"/>
                  <a:pt x="0" y="3713671"/>
                </a:cubicBezTo>
                <a:cubicBezTo>
                  <a:pt x="-29656" y="3428522"/>
                  <a:pt x="-21538" y="3248557"/>
                  <a:pt x="0" y="3124300"/>
                </a:cubicBezTo>
                <a:cubicBezTo>
                  <a:pt x="41108" y="2979440"/>
                  <a:pt x="61080" y="2759215"/>
                  <a:pt x="0" y="2446207"/>
                </a:cubicBezTo>
                <a:cubicBezTo>
                  <a:pt x="-33753" y="2132176"/>
                  <a:pt x="3487" y="2021867"/>
                  <a:pt x="0" y="1856836"/>
                </a:cubicBezTo>
                <a:cubicBezTo>
                  <a:pt x="-18706" y="1701271"/>
                  <a:pt x="-13970" y="1503774"/>
                  <a:pt x="0" y="1178742"/>
                </a:cubicBezTo>
                <a:cubicBezTo>
                  <a:pt x="18899" y="849552"/>
                  <a:pt x="-756" y="918381"/>
                  <a:pt x="0" y="678094"/>
                </a:cubicBezTo>
                <a:cubicBezTo>
                  <a:pt x="-10163" y="426561"/>
                  <a:pt x="-43097" y="197181"/>
                  <a:pt x="0" y="0"/>
                </a:cubicBezTo>
                <a:close/>
              </a:path>
              <a:path w="2735746" h="4436126" stroke="0" extrusionOk="0">
                <a:moveTo>
                  <a:pt x="0" y="0"/>
                </a:moveTo>
                <a:cubicBezTo>
                  <a:pt x="200822" y="19308"/>
                  <a:pt x="342023" y="-13398"/>
                  <a:pt x="629222" y="0"/>
                </a:cubicBezTo>
                <a:cubicBezTo>
                  <a:pt x="876387" y="30075"/>
                  <a:pt x="973780" y="-24948"/>
                  <a:pt x="1258443" y="0"/>
                </a:cubicBezTo>
                <a:cubicBezTo>
                  <a:pt x="1515998" y="26113"/>
                  <a:pt x="1776207" y="-7577"/>
                  <a:pt x="1942380" y="0"/>
                </a:cubicBezTo>
                <a:cubicBezTo>
                  <a:pt x="2131063" y="78079"/>
                  <a:pt x="2482968" y="27942"/>
                  <a:pt x="2735746" y="0"/>
                </a:cubicBezTo>
                <a:cubicBezTo>
                  <a:pt x="2737400" y="245719"/>
                  <a:pt x="2719438" y="313423"/>
                  <a:pt x="2735746" y="589371"/>
                </a:cubicBezTo>
                <a:cubicBezTo>
                  <a:pt x="2750024" y="830199"/>
                  <a:pt x="2706946" y="962273"/>
                  <a:pt x="2735746" y="1090020"/>
                </a:cubicBezTo>
                <a:cubicBezTo>
                  <a:pt x="2754038" y="1252221"/>
                  <a:pt x="2699363" y="1611787"/>
                  <a:pt x="2735746" y="1812474"/>
                </a:cubicBezTo>
                <a:cubicBezTo>
                  <a:pt x="2731402" y="2032514"/>
                  <a:pt x="2711860" y="2227095"/>
                  <a:pt x="2735746" y="2401845"/>
                </a:cubicBezTo>
                <a:cubicBezTo>
                  <a:pt x="2761379" y="2583646"/>
                  <a:pt x="2748855" y="2891131"/>
                  <a:pt x="2735746" y="3124300"/>
                </a:cubicBezTo>
                <a:cubicBezTo>
                  <a:pt x="2700401" y="3308867"/>
                  <a:pt x="2702601" y="3605213"/>
                  <a:pt x="2735746" y="3758032"/>
                </a:cubicBezTo>
                <a:cubicBezTo>
                  <a:pt x="2747977" y="3902618"/>
                  <a:pt x="2715004" y="4211100"/>
                  <a:pt x="2735746" y="4436126"/>
                </a:cubicBezTo>
                <a:cubicBezTo>
                  <a:pt x="2459467" y="4406822"/>
                  <a:pt x="2192923" y="4437361"/>
                  <a:pt x="2051810" y="4436126"/>
                </a:cubicBezTo>
                <a:cubicBezTo>
                  <a:pt x="1883423" y="4453454"/>
                  <a:pt x="1540376" y="4437451"/>
                  <a:pt x="1422588" y="4436126"/>
                </a:cubicBezTo>
                <a:cubicBezTo>
                  <a:pt x="1287722" y="4399241"/>
                  <a:pt x="1140740" y="4428943"/>
                  <a:pt x="820724" y="4436126"/>
                </a:cubicBezTo>
                <a:cubicBezTo>
                  <a:pt x="499372" y="4430544"/>
                  <a:pt x="359748" y="4439877"/>
                  <a:pt x="0" y="4436126"/>
                </a:cubicBezTo>
                <a:cubicBezTo>
                  <a:pt x="-38593" y="4174498"/>
                  <a:pt x="-35415" y="4101294"/>
                  <a:pt x="0" y="3802394"/>
                </a:cubicBezTo>
                <a:cubicBezTo>
                  <a:pt x="52572" y="3479153"/>
                  <a:pt x="16560" y="3350349"/>
                  <a:pt x="0" y="3213023"/>
                </a:cubicBezTo>
                <a:cubicBezTo>
                  <a:pt x="-13574" y="3110777"/>
                  <a:pt x="-6283" y="2874103"/>
                  <a:pt x="0" y="2712374"/>
                </a:cubicBezTo>
                <a:cubicBezTo>
                  <a:pt x="2971" y="2551976"/>
                  <a:pt x="73" y="2241799"/>
                  <a:pt x="0" y="1989919"/>
                </a:cubicBezTo>
                <a:cubicBezTo>
                  <a:pt x="39133" y="1761426"/>
                  <a:pt x="4377" y="1541508"/>
                  <a:pt x="0" y="1400548"/>
                </a:cubicBezTo>
                <a:cubicBezTo>
                  <a:pt x="-3902" y="1293715"/>
                  <a:pt x="-31356" y="963114"/>
                  <a:pt x="0" y="811177"/>
                </a:cubicBezTo>
                <a:cubicBezTo>
                  <a:pt x="30137" y="610222"/>
                  <a:pt x="9538" y="253744"/>
                  <a:pt x="0" y="0"/>
                </a:cubicBezTo>
                <a:close/>
              </a:path>
              <a:path w="2735746" h="4436126" fill="none" stroke="0" extrusionOk="0">
                <a:moveTo>
                  <a:pt x="0" y="0"/>
                </a:moveTo>
                <a:cubicBezTo>
                  <a:pt x="170436" y="47742"/>
                  <a:pt x="419851" y="18828"/>
                  <a:pt x="601864" y="0"/>
                </a:cubicBezTo>
                <a:cubicBezTo>
                  <a:pt x="780287" y="5919"/>
                  <a:pt x="926956" y="-43418"/>
                  <a:pt x="1203728" y="0"/>
                </a:cubicBezTo>
                <a:cubicBezTo>
                  <a:pt x="1440233" y="36402"/>
                  <a:pt x="1620547" y="9809"/>
                  <a:pt x="1860307" y="0"/>
                </a:cubicBezTo>
                <a:cubicBezTo>
                  <a:pt x="2125404" y="36138"/>
                  <a:pt x="2428703" y="-48788"/>
                  <a:pt x="2735746" y="0"/>
                </a:cubicBezTo>
                <a:cubicBezTo>
                  <a:pt x="2694399" y="326564"/>
                  <a:pt x="2754399" y="494899"/>
                  <a:pt x="2735746" y="722455"/>
                </a:cubicBezTo>
                <a:cubicBezTo>
                  <a:pt x="2716879" y="966455"/>
                  <a:pt x="2737855" y="1240048"/>
                  <a:pt x="2735746" y="1400548"/>
                </a:cubicBezTo>
                <a:cubicBezTo>
                  <a:pt x="2741383" y="1589687"/>
                  <a:pt x="2704473" y="1794755"/>
                  <a:pt x="2735746" y="2123003"/>
                </a:cubicBezTo>
                <a:cubicBezTo>
                  <a:pt x="2757426" y="2475014"/>
                  <a:pt x="2744795" y="2524991"/>
                  <a:pt x="2735746" y="2623652"/>
                </a:cubicBezTo>
                <a:cubicBezTo>
                  <a:pt x="2713988" y="2683055"/>
                  <a:pt x="2741688" y="3139895"/>
                  <a:pt x="2735746" y="3346106"/>
                </a:cubicBezTo>
                <a:cubicBezTo>
                  <a:pt x="2731253" y="3590768"/>
                  <a:pt x="2696921" y="4024619"/>
                  <a:pt x="2735746" y="4436126"/>
                </a:cubicBezTo>
                <a:cubicBezTo>
                  <a:pt x="2468151" y="4457178"/>
                  <a:pt x="2317380" y="4443295"/>
                  <a:pt x="2106524" y="4436126"/>
                </a:cubicBezTo>
                <a:cubicBezTo>
                  <a:pt x="1877770" y="4440189"/>
                  <a:pt x="1593118" y="4408574"/>
                  <a:pt x="1449945" y="4436126"/>
                </a:cubicBezTo>
                <a:cubicBezTo>
                  <a:pt x="1326872" y="4436182"/>
                  <a:pt x="958099" y="4405224"/>
                  <a:pt x="793366" y="4436126"/>
                </a:cubicBezTo>
                <a:cubicBezTo>
                  <a:pt x="638191" y="4519259"/>
                  <a:pt x="331940" y="4442049"/>
                  <a:pt x="0" y="4436126"/>
                </a:cubicBezTo>
                <a:cubicBezTo>
                  <a:pt x="65462" y="4201604"/>
                  <a:pt x="26550" y="4044925"/>
                  <a:pt x="0" y="3713671"/>
                </a:cubicBezTo>
                <a:cubicBezTo>
                  <a:pt x="-276" y="3420375"/>
                  <a:pt x="-38077" y="3282808"/>
                  <a:pt x="0" y="3124300"/>
                </a:cubicBezTo>
                <a:cubicBezTo>
                  <a:pt x="23819" y="2985800"/>
                  <a:pt x="56657" y="2782223"/>
                  <a:pt x="0" y="2446207"/>
                </a:cubicBezTo>
                <a:cubicBezTo>
                  <a:pt x="-39917" y="2109662"/>
                  <a:pt x="32412" y="2032547"/>
                  <a:pt x="0" y="1856836"/>
                </a:cubicBezTo>
                <a:cubicBezTo>
                  <a:pt x="15734" y="1665113"/>
                  <a:pt x="-15000" y="1500636"/>
                  <a:pt x="0" y="1178742"/>
                </a:cubicBezTo>
                <a:cubicBezTo>
                  <a:pt x="24186" y="847658"/>
                  <a:pt x="4982" y="925725"/>
                  <a:pt x="0" y="678094"/>
                </a:cubicBezTo>
                <a:cubicBezTo>
                  <a:pt x="31380" y="436904"/>
                  <a:pt x="55645" y="194758"/>
                  <a:pt x="0" y="0"/>
                </a:cubicBezTo>
                <a:close/>
              </a:path>
            </a:pathLst>
          </a:custGeom>
          <a:solidFill>
            <a:schemeClr val="accent2"/>
          </a:solidFill>
          <a:ln w="57150">
            <a:solidFill>
              <a:schemeClr val="accent2"/>
            </a:solidFill>
            <a:extLst>
              <a:ext uri="{C807C97D-BFC1-408E-A445-0C87EB9F89A2}">
                <ask:lineSketchStyleProps xmlns:ask="http://schemas.microsoft.com/office/drawing/2018/sketchyshapes" sd="687283399">
                  <a:custGeom>
                    <a:avLst/>
                    <a:gdLst>
                      <a:gd name="connsiteX0" fmla="*/ 0 w 2735746"/>
                      <a:gd name="connsiteY0" fmla="*/ 0 h 4436126"/>
                      <a:gd name="connsiteX1" fmla="*/ 601864 w 2735746"/>
                      <a:gd name="connsiteY1" fmla="*/ 0 h 4436126"/>
                      <a:gd name="connsiteX2" fmla="*/ 1203728 w 2735746"/>
                      <a:gd name="connsiteY2" fmla="*/ 0 h 4436126"/>
                      <a:gd name="connsiteX3" fmla="*/ 1860307 w 2735746"/>
                      <a:gd name="connsiteY3" fmla="*/ 0 h 4436126"/>
                      <a:gd name="connsiteX4" fmla="*/ 2735746 w 2735746"/>
                      <a:gd name="connsiteY4" fmla="*/ 0 h 4436126"/>
                      <a:gd name="connsiteX5" fmla="*/ 2735746 w 2735746"/>
                      <a:gd name="connsiteY5" fmla="*/ 722455 h 4436126"/>
                      <a:gd name="connsiteX6" fmla="*/ 2735746 w 2735746"/>
                      <a:gd name="connsiteY6" fmla="*/ 1400548 h 4436126"/>
                      <a:gd name="connsiteX7" fmla="*/ 2735746 w 2735746"/>
                      <a:gd name="connsiteY7" fmla="*/ 2123003 h 4436126"/>
                      <a:gd name="connsiteX8" fmla="*/ 2735746 w 2735746"/>
                      <a:gd name="connsiteY8" fmla="*/ 2623652 h 4436126"/>
                      <a:gd name="connsiteX9" fmla="*/ 2735746 w 2735746"/>
                      <a:gd name="connsiteY9" fmla="*/ 3346106 h 4436126"/>
                      <a:gd name="connsiteX10" fmla="*/ 2735746 w 2735746"/>
                      <a:gd name="connsiteY10" fmla="*/ 4436126 h 4436126"/>
                      <a:gd name="connsiteX11" fmla="*/ 2106524 w 2735746"/>
                      <a:gd name="connsiteY11" fmla="*/ 4436126 h 4436126"/>
                      <a:gd name="connsiteX12" fmla="*/ 1449945 w 2735746"/>
                      <a:gd name="connsiteY12" fmla="*/ 4436126 h 4436126"/>
                      <a:gd name="connsiteX13" fmla="*/ 793366 w 2735746"/>
                      <a:gd name="connsiteY13" fmla="*/ 4436126 h 4436126"/>
                      <a:gd name="connsiteX14" fmla="*/ 0 w 2735746"/>
                      <a:gd name="connsiteY14" fmla="*/ 4436126 h 4436126"/>
                      <a:gd name="connsiteX15" fmla="*/ 0 w 2735746"/>
                      <a:gd name="connsiteY15" fmla="*/ 3713671 h 4436126"/>
                      <a:gd name="connsiteX16" fmla="*/ 0 w 2735746"/>
                      <a:gd name="connsiteY16" fmla="*/ 3124300 h 4436126"/>
                      <a:gd name="connsiteX17" fmla="*/ 0 w 2735746"/>
                      <a:gd name="connsiteY17" fmla="*/ 2446207 h 4436126"/>
                      <a:gd name="connsiteX18" fmla="*/ 0 w 2735746"/>
                      <a:gd name="connsiteY18" fmla="*/ 1856836 h 4436126"/>
                      <a:gd name="connsiteX19" fmla="*/ 0 w 2735746"/>
                      <a:gd name="connsiteY19" fmla="*/ 1178742 h 4436126"/>
                      <a:gd name="connsiteX20" fmla="*/ 0 w 2735746"/>
                      <a:gd name="connsiteY20" fmla="*/ 678094 h 4436126"/>
                      <a:gd name="connsiteX21" fmla="*/ 0 w 2735746"/>
                      <a:gd name="connsiteY21" fmla="*/ 0 h 4436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735746" h="4436126" fill="none" extrusionOk="0">
                        <a:moveTo>
                          <a:pt x="0" y="0"/>
                        </a:moveTo>
                        <a:cubicBezTo>
                          <a:pt x="179540" y="26169"/>
                          <a:pt x="438012" y="23230"/>
                          <a:pt x="601864" y="0"/>
                        </a:cubicBezTo>
                        <a:cubicBezTo>
                          <a:pt x="765716" y="-23230"/>
                          <a:pt x="955038" y="-5127"/>
                          <a:pt x="1203728" y="0"/>
                        </a:cubicBezTo>
                        <a:cubicBezTo>
                          <a:pt x="1452418" y="5127"/>
                          <a:pt x="1646417" y="-25974"/>
                          <a:pt x="1860307" y="0"/>
                        </a:cubicBezTo>
                        <a:cubicBezTo>
                          <a:pt x="2074197" y="25974"/>
                          <a:pt x="2430568" y="-26480"/>
                          <a:pt x="2735746" y="0"/>
                        </a:cubicBezTo>
                        <a:cubicBezTo>
                          <a:pt x="2706048" y="340749"/>
                          <a:pt x="2740838" y="495871"/>
                          <a:pt x="2735746" y="722455"/>
                        </a:cubicBezTo>
                        <a:cubicBezTo>
                          <a:pt x="2730654" y="949039"/>
                          <a:pt x="2752433" y="1198388"/>
                          <a:pt x="2735746" y="1400548"/>
                        </a:cubicBezTo>
                        <a:cubicBezTo>
                          <a:pt x="2719059" y="1602708"/>
                          <a:pt x="2715247" y="1770847"/>
                          <a:pt x="2735746" y="2123003"/>
                        </a:cubicBezTo>
                        <a:cubicBezTo>
                          <a:pt x="2756245" y="2475160"/>
                          <a:pt x="2751062" y="2522091"/>
                          <a:pt x="2735746" y="2623652"/>
                        </a:cubicBezTo>
                        <a:cubicBezTo>
                          <a:pt x="2720430" y="2725213"/>
                          <a:pt x="2753604" y="3142493"/>
                          <a:pt x="2735746" y="3346106"/>
                        </a:cubicBezTo>
                        <a:cubicBezTo>
                          <a:pt x="2717888" y="3549719"/>
                          <a:pt x="2748400" y="4025565"/>
                          <a:pt x="2735746" y="4436126"/>
                        </a:cubicBezTo>
                        <a:cubicBezTo>
                          <a:pt x="2455834" y="4434463"/>
                          <a:pt x="2336666" y="4425166"/>
                          <a:pt x="2106524" y="4436126"/>
                        </a:cubicBezTo>
                        <a:cubicBezTo>
                          <a:pt x="1876382" y="4447086"/>
                          <a:pt x="1601121" y="4420147"/>
                          <a:pt x="1449945" y="4436126"/>
                        </a:cubicBezTo>
                        <a:cubicBezTo>
                          <a:pt x="1298769" y="4452105"/>
                          <a:pt x="950963" y="4404014"/>
                          <a:pt x="793366" y="4436126"/>
                        </a:cubicBezTo>
                        <a:cubicBezTo>
                          <a:pt x="635769" y="4468238"/>
                          <a:pt x="300146" y="4462205"/>
                          <a:pt x="0" y="4436126"/>
                        </a:cubicBezTo>
                        <a:cubicBezTo>
                          <a:pt x="25833" y="4232419"/>
                          <a:pt x="3486" y="4019021"/>
                          <a:pt x="0" y="3713671"/>
                        </a:cubicBezTo>
                        <a:cubicBezTo>
                          <a:pt x="-3486" y="3408322"/>
                          <a:pt x="-27541" y="3277286"/>
                          <a:pt x="0" y="3124300"/>
                        </a:cubicBezTo>
                        <a:cubicBezTo>
                          <a:pt x="27541" y="2971314"/>
                          <a:pt x="31162" y="2762025"/>
                          <a:pt x="0" y="2446207"/>
                        </a:cubicBezTo>
                        <a:cubicBezTo>
                          <a:pt x="-31162" y="2130389"/>
                          <a:pt x="9656" y="2027375"/>
                          <a:pt x="0" y="1856836"/>
                        </a:cubicBezTo>
                        <a:cubicBezTo>
                          <a:pt x="-9656" y="1686297"/>
                          <a:pt x="-14688" y="1512539"/>
                          <a:pt x="0" y="1178742"/>
                        </a:cubicBezTo>
                        <a:cubicBezTo>
                          <a:pt x="14688" y="844945"/>
                          <a:pt x="2890" y="917816"/>
                          <a:pt x="0" y="678094"/>
                        </a:cubicBezTo>
                        <a:cubicBezTo>
                          <a:pt x="-2890" y="438372"/>
                          <a:pt x="5448" y="207647"/>
                          <a:pt x="0" y="0"/>
                        </a:cubicBezTo>
                        <a:close/>
                      </a:path>
                      <a:path w="2735746" h="4436126" stroke="0" extrusionOk="0">
                        <a:moveTo>
                          <a:pt x="0" y="0"/>
                        </a:moveTo>
                        <a:cubicBezTo>
                          <a:pt x="209894" y="16338"/>
                          <a:pt x="375877" y="-31334"/>
                          <a:pt x="629222" y="0"/>
                        </a:cubicBezTo>
                        <a:cubicBezTo>
                          <a:pt x="882567" y="31334"/>
                          <a:pt x="997255" y="-29736"/>
                          <a:pt x="1258443" y="0"/>
                        </a:cubicBezTo>
                        <a:cubicBezTo>
                          <a:pt x="1519631" y="29736"/>
                          <a:pt x="1769008" y="-24969"/>
                          <a:pt x="1942380" y="0"/>
                        </a:cubicBezTo>
                        <a:cubicBezTo>
                          <a:pt x="2115752" y="24969"/>
                          <a:pt x="2487652" y="32052"/>
                          <a:pt x="2735746" y="0"/>
                        </a:cubicBezTo>
                        <a:cubicBezTo>
                          <a:pt x="2751518" y="246908"/>
                          <a:pt x="2711283" y="325094"/>
                          <a:pt x="2735746" y="589371"/>
                        </a:cubicBezTo>
                        <a:cubicBezTo>
                          <a:pt x="2760209" y="853648"/>
                          <a:pt x="2718833" y="972107"/>
                          <a:pt x="2735746" y="1090020"/>
                        </a:cubicBezTo>
                        <a:cubicBezTo>
                          <a:pt x="2752659" y="1207933"/>
                          <a:pt x="2729992" y="1582062"/>
                          <a:pt x="2735746" y="1812474"/>
                        </a:cubicBezTo>
                        <a:cubicBezTo>
                          <a:pt x="2741500" y="2042886"/>
                          <a:pt x="2707628" y="2235903"/>
                          <a:pt x="2735746" y="2401845"/>
                        </a:cubicBezTo>
                        <a:cubicBezTo>
                          <a:pt x="2763864" y="2567787"/>
                          <a:pt x="2758150" y="2913761"/>
                          <a:pt x="2735746" y="3124300"/>
                        </a:cubicBezTo>
                        <a:cubicBezTo>
                          <a:pt x="2713342" y="3334839"/>
                          <a:pt x="2720989" y="3582863"/>
                          <a:pt x="2735746" y="3758032"/>
                        </a:cubicBezTo>
                        <a:cubicBezTo>
                          <a:pt x="2750503" y="3933201"/>
                          <a:pt x="2736802" y="4250321"/>
                          <a:pt x="2735746" y="4436126"/>
                        </a:cubicBezTo>
                        <a:cubicBezTo>
                          <a:pt x="2480396" y="4409468"/>
                          <a:pt x="2193035" y="4433672"/>
                          <a:pt x="2051810" y="4436126"/>
                        </a:cubicBezTo>
                        <a:cubicBezTo>
                          <a:pt x="1910585" y="4438580"/>
                          <a:pt x="1557696" y="4442846"/>
                          <a:pt x="1422588" y="4436126"/>
                        </a:cubicBezTo>
                        <a:cubicBezTo>
                          <a:pt x="1287480" y="4429406"/>
                          <a:pt x="1114403" y="4428562"/>
                          <a:pt x="820724" y="4436126"/>
                        </a:cubicBezTo>
                        <a:cubicBezTo>
                          <a:pt x="527045" y="4443690"/>
                          <a:pt x="375914" y="4447757"/>
                          <a:pt x="0" y="4436126"/>
                        </a:cubicBezTo>
                        <a:cubicBezTo>
                          <a:pt x="-31538" y="4174476"/>
                          <a:pt x="-31250" y="4099935"/>
                          <a:pt x="0" y="3802394"/>
                        </a:cubicBezTo>
                        <a:cubicBezTo>
                          <a:pt x="31250" y="3504853"/>
                          <a:pt x="9806" y="3349077"/>
                          <a:pt x="0" y="3213023"/>
                        </a:cubicBezTo>
                        <a:cubicBezTo>
                          <a:pt x="-9806" y="3076969"/>
                          <a:pt x="-22953" y="2900441"/>
                          <a:pt x="0" y="2712374"/>
                        </a:cubicBezTo>
                        <a:cubicBezTo>
                          <a:pt x="22953" y="2524307"/>
                          <a:pt x="-35854" y="2231517"/>
                          <a:pt x="0" y="1989919"/>
                        </a:cubicBezTo>
                        <a:cubicBezTo>
                          <a:pt x="35854" y="1748321"/>
                          <a:pt x="1945" y="1519865"/>
                          <a:pt x="0" y="1400548"/>
                        </a:cubicBezTo>
                        <a:cubicBezTo>
                          <a:pt x="-1945" y="1281231"/>
                          <a:pt x="-11601" y="971726"/>
                          <a:pt x="0" y="811177"/>
                        </a:cubicBezTo>
                        <a:cubicBezTo>
                          <a:pt x="11601" y="650628"/>
                          <a:pt x="34125" y="210794"/>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ketch line">
            <a:extLst>
              <a:ext uri="{FF2B5EF4-FFF2-40B4-BE49-F238E27FC236}">
                <a16:creationId xmlns:a16="http://schemas.microsoft.com/office/drawing/2014/main" id="{2A39B854-4B6C-4F7F-A602-6F97770CED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8649" y="5439978"/>
            <a:ext cx="4711446" cy="18288"/>
          </a:xfrm>
          <a:custGeom>
            <a:avLst/>
            <a:gdLst>
              <a:gd name="connsiteX0" fmla="*/ 0 w 4711446"/>
              <a:gd name="connsiteY0" fmla="*/ 0 h 18288"/>
              <a:gd name="connsiteX1" fmla="*/ 625949 w 4711446"/>
              <a:gd name="connsiteY1" fmla="*/ 0 h 18288"/>
              <a:gd name="connsiteX2" fmla="*/ 1157670 w 4711446"/>
              <a:gd name="connsiteY2" fmla="*/ 0 h 18288"/>
              <a:gd name="connsiteX3" fmla="*/ 1736504 w 4711446"/>
              <a:gd name="connsiteY3" fmla="*/ 0 h 18288"/>
              <a:gd name="connsiteX4" fmla="*/ 2456683 w 4711446"/>
              <a:gd name="connsiteY4" fmla="*/ 0 h 18288"/>
              <a:gd name="connsiteX5" fmla="*/ 3082632 w 4711446"/>
              <a:gd name="connsiteY5" fmla="*/ 0 h 18288"/>
              <a:gd name="connsiteX6" fmla="*/ 3661467 w 4711446"/>
              <a:gd name="connsiteY6" fmla="*/ 0 h 18288"/>
              <a:gd name="connsiteX7" fmla="*/ 4711446 w 4711446"/>
              <a:gd name="connsiteY7" fmla="*/ 0 h 18288"/>
              <a:gd name="connsiteX8" fmla="*/ 4711446 w 4711446"/>
              <a:gd name="connsiteY8" fmla="*/ 18288 h 18288"/>
              <a:gd name="connsiteX9" fmla="*/ 4038382 w 4711446"/>
              <a:gd name="connsiteY9" fmla="*/ 18288 h 18288"/>
              <a:gd name="connsiteX10" fmla="*/ 3459547 w 4711446"/>
              <a:gd name="connsiteY10" fmla="*/ 18288 h 18288"/>
              <a:gd name="connsiteX11" fmla="*/ 2692255 w 4711446"/>
              <a:gd name="connsiteY11" fmla="*/ 18288 h 18288"/>
              <a:gd name="connsiteX12" fmla="*/ 2066306 w 4711446"/>
              <a:gd name="connsiteY12" fmla="*/ 18288 h 18288"/>
              <a:gd name="connsiteX13" fmla="*/ 1534585 w 4711446"/>
              <a:gd name="connsiteY13" fmla="*/ 18288 h 18288"/>
              <a:gd name="connsiteX14" fmla="*/ 814407 w 4711446"/>
              <a:gd name="connsiteY14" fmla="*/ 18288 h 18288"/>
              <a:gd name="connsiteX15" fmla="*/ 0 w 4711446"/>
              <a:gd name="connsiteY15" fmla="*/ 18288 h 18288"/>
              <a:gd name="connsiteX16" fmla="*/ 0 w 4711446"/>
              <a:gd name="connsiteY16" fmla="*/ 0 h 18288"/>
              <a:gd name="connsiteX0" fmla="*/ 0 w 4711446"/>
              <a:gd name="connsiteY0" fmla="*/ 0 h 18288"/>
              <a:gd name="connsiteX1" fmla="*/ 625949 w 4711446"/>
              <a:gd name="connsiteY1" fmla="*/ 0 h 18288"/>
              <a:gd name="connsiteX2" fmla="*/ 1157670 w 4711446"/>
              <a:gd name="connsiteY2" fmla="*/ 0 h 18288"/>
              <a:gd name="connsiteX3" fmla="*/ 1924962 w 4711446"/>
              <a:gd name="connsiteY3" fmla="*/ 0 h 18288"/>
              <a:gd name="connsiteX4" fmla="*/ 2550911 w 4711446"/>
              <a:gd name="connsiteY4" fmla="*/ 0 h 18288"/>
              <a:gd name="connsiteX5" fmla="*/ 3176861 w 4711446"/>
              <a:gd name="connsiteY5" fmla="*/ 0 h 18288"/>
              <a:gd name="connsiteX6" fmla="*/ 3944153 w 4711446"/>
              <a:gd name="connsiteY6" fmla="*/ 0 h 18288"/>
              <a:gd name="connsiteX7" fmla="*/ 4711446 w 4711446"/>
              <a:gd name="connsiteY7" fmla="*/ 0 h 18288"/>
              <a:gd name="connsiteX8" fmla="*/ 4711446 w 4711446"/>
              <a:gd name="connsiteY8" fmla="*/ 18288 h 18288"/>
              <a:gd name="connsiteX9" fmla="*/ 4132611 w 4711446"/>
              <a:gd name="connsiteY9" fmla="*/ 18288 h 18288"/>
              <a:gd name="connsiteX10" fmla="*/ 3459547 w 4711446"/>
              <a:gd name="connsiteY10" fmla="*/ 18288 h 18288"/>
              <a:gd name="connsiteX11" fmla="*/ 2786484 w 4711446"/>
              <a:gd name="connsiteY11" fmla="*/ 18288 h 18288"/>
              <a:gd name="connsiteX12" fmla="*/ 2160535 w 4711446"/>
              <a:gd name="connsiteY12" fmla="*/ 18288 h 18288"/>
              <a:gd name="connsiteX13" fmla="*/ 1393242 w 4711446"/>
              <a:gd name="connsiteY13" fmla="*/ 18288 h 18288"/>
              <a:gd name="connsiteX14" fmla="*/ 625949 w 4711446"/>
              <a:gd name="connsiteY14" fmla="*/ 18288 h 18288"/>
              <a:gd name="connsiteX15" fmla="*/ 0 w 4711446"/>
              <a:gd name="connsiteY15" fmla="*/ 18288 h 18288"/>
              <a:gd name="connsiteX16" fmla="*/ 0 w 4711446"/>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11446" h="18288" fill="none" extrusionOk="0">
                <a:moveTo>
                  <a:pt x="0" y="0"/>
                </a:moveTo>
                <a:cubicBezTo>
                  <a:pt x="274812" y="21377"/>
                  <a:pt x="437974" y="7558"/>
                  <a:pt x="625949" y="0"/>
                </a:cubicBezTo>
                <a:cubicBezTo>
                  <a:pt x="815915" y="-3058"/>
                  <a:pt x="927155" y="3556"/>
                  <a:pt x="1157670" y="0"/>
                </a:cubicBezTo>
                <a:cubicBezTo>
                  <a:pt x="1372599" y="18446"/>
                  <a:pt x="1498441" y="30400"/>
                  <a:pt x="1736504" y="0"/>
                </a:cubicBezTo>
                <a:cubicBezTo>
                  <a:pt x="1969944" y="-57262"/>
                  <a:pt x="2082777" y="-16533"/>
                  <a:pt x="2456683" y="0"/>
                </a:cubicBezTo>
                <a:cubicBezTo>
                  <a:pt x="2802556" y="17778"/>
                  <a:pt x="2897097" y="51398"/>
                  <a:pt x="3082632" y="0"/>
                </a:cubicBezTo>
                <a:cubicBezTo>
                  <a:pt x="3242727" y="7552"/>
                  <a:pt x="3438149" y="6519"/>
                  <a:pt x="3661467" y="0"/>
                </a:cubicBezTo>
                <a:cubicBezTo>
                  <a:pt x="3932644" y="-2803"/>
                  <a:pt x="4400746" y="-53122"/>
                  <a:pt x="4711446" y="0"/>
                </a:cubicBezTo>
                <a:cubicBezTo>
                  <a:pt x="4712348" y="7746"/>
                  <a:pt x="4710871" y="10944"/>
                  <a:pt x="4711446" y="18288"/>
                </a:cubicBezTo>
                <a:cubicBezTo>
                  <a:pt x="4434498" y="36609"/>
                  <a:pt x="4309938" y="-1884"/>
                  <a:pt x="4038382" y="18288"/>
                </a:cubicBezTo>
                <a:cubicBezTo>
                  <a:pt x="3771114" y="26533"/>
                  <a:pt x="3718035" y="22248"/>
                  <a:pt x="3459547" y="18288"/>
                </a:cubicBezTo>
                <a:cubicBezTo>
                  <a:pt x="3185021" y="5211"/>
                  <a:pt x="2909027" y="-9012"/>
                  <a:pt x="2692255" y="18288"/>
                </a:cubicBezTo>
                <a:cubicBezTo>
                  <a:pt x="2475966" y="32989"/>
                  <a:pt x="2231006" y="16915"/>
                  <a:pt x="2066306" y="18288"/>
                </a:cubicBezTo>
                <a:cubicBezTo>
                  <a:pt x="1932407" y="34703"/>
                  <a:pt x="1774461" y="37061"/>
                  <a:pt x="1534585" y="18288"/>
                </a:cubicBezTo>
                <a:cubicBezTo>
                  <a:pt x="1310318" y="32207"/>
                  <a:pt x="971529" y="-42802"/>
                  <a:pt x="814407" y="18288"/>
                </a:cubicBezTo>
                <a:cubicBezTo>
                  <a:pt x="656890" y="52126"/>
                  <a:pt x="223125" y="42583"/>
                  <a:pt x="0" y="18288"/>
                </a:cubicBezTo>
                <a:cubicBezTo>
                  <a:pt x="239" y="14000"/>
                  <a:pt x="-609" y="6462"/>
                  <a:pt x="0" y="0"/>
                </a:cubicBezTo>
                <a:close/>
              </a:path>
              <a:path w="4711446" h="18288" stroke="0" extrusionOk="0">
                <a:moveTo>
                  <a:pt x="0" y="0"/>
                </a:moveTo>
                <a:cubicBezTo>
                  <a:pt x="234260" y="-20695"/>
                  <a:pt x="309677" y="-29748"/>
                  <a:pt x="625949" y="0"/>
                </a:cubicBezTo>
                <a:cubicBezTo>
                  <a:pt x="922499" y="21024"/>
                  <a:pt x="1065673" y="29280"/>
                  <a:pt x="1157670" y="0"/>
                </a:cubicBezTo>
                <a:cubicBezTo>
                  <a:pt x="1304036" y="-55105"/>
                  <a:pt x="1714093" y="-71390"/>
                  <a:pt x="1924962" y="0"/>
                </a:cubicBezTo>
                <a:cubicBezTo>
                  <a:pt x="2094254" y="48795"/>
                  <a:pt x="2301733" y="54462"/>
                  <a:pt x="2550911" y="0"/>
                </a:cubicBezTo>
                <a:cubicBezTo>
                  <a:pt x="2800186" y="-20100"/>
                  <a:pt x="2879904" y="-31099"/>
                  <a:pt x="3176861" y="0"/>
                </a:cubicBezTo>
                <a:cubicBezTo>
                  <a:pt x="3499358" y="47355"/>
                  <a:pt x="3612601" y="-6560"/>
                  <a:pt x="3944153" y="0"/>
                </a:cubicBezTo>
                <a:cubicBezTo>
                  <a:pt x="4277331" y="13831"/>
                  <a:pt x="4345895" y="23404"/>
                  <a:pt x="4711446" y="0"/>
                </a:cubicBezTo>
                <a:cubicBezTo>
                  <a:pt x="4710587" y="5160"/>
                  <a:pt x="4712361" y="13769"/>
                  <a:pt x="4711446" y="18288"/>
                </a:cubicBezTo>
                <a:cubicBezTo>
                  <a:pt x="4522851" y="27912"/>
                  <a:pt x="4368130" y="36778"/>
                  <a:pt x="4132611" y="18288"/>
                </a:cubicBezTo>
                <a:cubicBezTo>
                  <a:pt x="3904206" y="-9157"/>
                  <a:pt x="3805966" y="-8150"/>
                  <a:pt x="3459547" y="18288"/>
                </a:cubicBezTo>
                <a:cubicBezTo>
                  <a:pt x="3126997" y="31275"/>
                  <a:pt x="3004364" y="-24502"/>
                  <a:pt x="2786484" y="18288"/>
                </a:cubicBezTo>
                <a:cubicBezTo>
                  <a:pt x="2565964" y="78874"/>
                  <a:pt x="2419091" y="11677"/>
                  <a:pt x="2160535" y="18288"/>
                </a:cubicBezTo>
                <a:cubicBezTo>
                  <a:pt x="1908180" y="28378"/>
                  <a:pt x="1654282" y="-1188"/>
                  <a:pt x="1393242" y="18288"/>
                </a:cubicBezTo>
                <a:cubicBezTo>
                  <a:pt x="1073937" y="56835"/>
                  <a:pt x="886793" y="9183"/>
                  <a:pt x="625949" y="18288"/>
                </a:cubicBezTo>
                <a:cubicBezTo>
                  <a:pt x="359206" y="-580"/>
                  <a:pt x="250220" y="32834"/>
                  <a:pt x="0" y="18288"/>
                </a:cubicBezTo>
                <a:cubicBezTo>
                  <a:pt x="-82" y="13007"/>
                  <a:pt x="1758" y="5782"/>
                  <a:pt x="0" y="0"/>
                </a:cubicBezTo>
                <a:close/>
              </a:path>
              <a:path w="4711446" h="18288" fill="none" stroke="0" extrusionOk="0">
                <a:moveTo>
                  <a:pt x="0" y="0"/>
                </a:moveTo>
                <a:cubicBezTo>
                  <a:pt x="264657" y="-13769"/>
                  <a:pt x="414946" y="17880"/>
                  <a:pt x="625949" y="0"/>
                </a:cubicBezTo>
                <a:cubicBezTo>
                  <a:pt x="824579" y="-11507"/>
                  <a:pt x="948820" y="2308"/>
                  <a:pt x="1157670" y="0"/>
                </a:cubicBezTo>
                <a:cubicBezTo>
                  <a:pt x="1343990" y="15600"/>
                  <a:pt x="1507622" y="30991"/>
                  <a:pt x="1736504" y="0"/>
                </a:cubicBezTo>
                <a:cubicBezTo>
                  <a:pt x="1935067" y="-40980"/>
                  <a:pt x="2142561" y="-1259"/>
                  <a:pt x="2456683" y="0"/>
                </a:cubicBezTo>
                <a:cubicBezTo>
                  <a:pt x="2824226" y="17735"/>
                  <a:pt x="2912320" y="12583"/>
                  <a:pt x="3082632" y="0"/>
                </a:cubicBezTo>
                <a:cubicBezTo>
                  <a:pt x="3225335" y="-33250"/>
                  <a:pt x="3420171" y="48687"/>
                  <a:pt x="3661467" y="0"/>
                </a:cubicBezTo>
                <a:cubicBezTo>
                  <a:pt x="3869520" y="-60742"/>
                  <a:pt x="4393152" y="27392"/>
                  <a:pt x="4711446" y="0"/>
                </a:cubicBezTo>
                <a:cubicBezTo>
                  <a:pt x="4711972" y="7501"/>
                  <a:pt x="4711869" y="10929"/>
                  <a:pt x="4711446" y="18288"/>
                </a:cubicBezTo>
                <a:cubicBezTo>
                  <a:pt x="4435166" y="13086"/>
                  <a:pt x="4328961" y="18878"/>
                  <a:pt x="4038382" y="18288"/>
                </a:cubicBezTo>
                <a:cubicBezTo>
                  <a:pt x="3765582" y="32901"/>
                  <a:pt x="3717048" y="28969"/>
                  <a:pt x="3459547" y="18288"/>
                </a:cubicBezTo>
                <a:cubicBezTo>
                  <a:pt x="3205966" y="17297"/>
                  <a:pt x="2904652" y="50049"/>
                  <a:pt x="2692255" y="18288"/>
                </a:cubicBezTo>
                <a:cubicBezTo>
                  <a:pt x="2519294" y="4085"/>
                  <a:pt x="2226456" y="-15614"/>
                  <a:pt x="2066306" y="18288"/>
                </a:cubicBezTo>
                <a:cubicBezTo>
                  <a:pt x="1898511" y="41075"/>
                  <a:pt x="1763730" y="-1381"/>
                  <a:pt x="1534585" y="18288"/>
                </a:cubicBezTo>
                <a:cubicBezTo>
                  <a:pt x="1264446" y="24070"/>
                  <a:pt x="962403" y="-51095"/>
                  <a:pt x="814407" y="18288"/>
                </a:cubicBezTo>
                <a:cubicBezTo>
                  <a:pt x="650002" y="36258"/>
                  <a:pt x="155279" y="37487"/>
                  <a:pt x="0" y="18288"/>
                </a:cubicBezTo>
                <a:cubicBezTo>
                  <a:pt x="-1033" y="13994"/>
                  <a:pt x="19" y="683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4711446"/>
                      <a:gd name="connsiteY0" fmla="*/ 0 h 18288"/>
                      <a:gd name="connsiteX1" fmla="*/ 625949 w 4711446"/>
                      <a:gd name="connsiteY1" fmla="*/ 0 h 18288"/>
                      <a:gd name="connsiteX2" fmla="*/ 1157670 w 4711446"/>
                      <a:gd name="connsiteY2" fmla="*/ 0 h 18288"/>
                      <a:gd name="connsiteX3" fmla="*/ 1736504 w 4711446"/>
                      <a:gd name="connsiteY3" fmla="*/ 0 h 18288"/>
                      <a:gd name="connsiteX4" fmla="*/ 2456683 w 4711446"/>
                      <a:gd name="connsiteY4" fmla="*/ 0 h 18288"/>
                      <a:gd name="connsiteX5" fmla="*/ 3082632 w 4711446"/>
                      <a:gd name="connsiteY5" fmla="*/ 0 h 18288"/>
                      <a:gd name="connsiteX6" fmla="*/ 3661467 w 4711446"/>
                      <a:gd name="connsiteY6" fmla="*/ 0 h 18288"/>
                      <a:gd name="connsiteX7" fmla="*/ 4711446 w 4711446"/>
                      <a:gd name="connsiteY7" fmla="*/ 0 h 18288"/>
                      <a:gd name="connsiteX8" fmla="*/ 4711446 w 4711446"/>
                      <a:gd name="connsiteY8" fmla="*/ 18288 h 18288"/>
                      <a:gd name="connsiteX9" fmla="*/ 4038382 w 4711446"/>
                      <a:gd name="connsiteY9" fmla="*/ 18288 h 18288"/>
                      <a:gd name="connsiteX10" fmla="*/ 3459547 w 4711446"/>
                      <a:gd name="connsiteY10" fmla="*/ 18288 h 18288"/>
                      <a:gd name="connsiteX11" fmla="*/ 2692255 w 4711446"/>
                      <a:gd name="connsiteY11" fmla="*/ 18288 h 18288"/>
                      <a:gd name="connsiteX12" fmla="*/ 2066306 w 4711446"/>
                      <a:gd name="connsiteY12" fmla="*/ 18288 h 18288"/>
                      <a:gd name="connsiteX13" fmla="*/ 1534585 w 4711446"/>
                      <a:gd name="connsiteY13" fmla="*/ 18288 h 18288"/>
                      <a:gd name="connsiteX14" fmla="*/ 814407 w 4711446"/>
                      <a:gd name="connsiteY14" fmla="*/ 18288 h 18288"/>
                      <a:gd name="connsiteX15" fmla="*/ 0 w 4711446"/>
                      <a:gd name="connsiteY15" fmla="*/ 18288 h 18288"/>
                      <a:gd name="connsiteX16" fmla="*/ 0 w 4711446"/>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711446" h="18288" fill="none" extrusionOk="0">
                        <a:moveTo>
                          <a:pt x="0" y="0"/>
                        </a:moveTo>
                        <a:cubicBezTo>
                          <a:pt x="275996" y="-6775"/>
                          <a:pt x="430270" y="12128"/>
                          <a:pt x="625949" y="0"/>
                        </a:cubicBezTo>
                        <a:cubicBezTo>
                          <a:pt x="821628" y="-12128"/>
                          <a:pt x="953153" y="2170"/>
                          <a:pt x="1157670" y="0"/>
                        </a:cubicBezTo>
                        <a:cubicBezTo>
                          <a:pt x="1362187" y="-2170"/>
                          <a:pt x="1508708" y="24986"/>
                          <a:pt x="1736504" y="0"/>
                        </a:cubicBezTo>
                        <a:cubicBezTo>
                          <a:pt x="1964300" y="-24986"/>
                          <a:pt x="2114331" y="-14747"/>
                          <a:pt x="2456683" y="0"/>
                        </a:cubicBezTo>
                        <a:cubicBezTo>
                          <a:pt x="2799035" y="14747"/>
                          <a:pt x="2904885" y="27883"/>
                          <a:pt x="3082632" y="0"/>
                        </a:cubicBezTo>
                        <a:cubicBezTo>
                          <a:pt x="3260379" y="-27883"/>
                          <a:pt x="3449277" y="21284"/>
                          <a:pt x="3661467" y="0"/>
                        </a:cubicBezTo>
                        <a:cubicBezTo>
                          <a:pt x="3873658" y="-21284"/>
                          <a:pt x="4403906" y="12447"/>
                          <a:pt x="4711446" y="0"/>
                        </a:cubicBezTo>
                        <a:cubicBezTo>
                          <a:pt x="4711844" y="7429"/>
                          <a:pt x="4711426" y="10822"/>
                          <a:pt x="4711446" y="18288"/>
                        </a:cubicBezTo>
                        <a:cubicBezTo>
                          <a:pt x="4441704" y="14143"/>
                          <a:pt x="4312170" y="5146"/>
                          <a:pt x="4038382" y="18288"/>
                        </a:cubicBezTo>
                        <a:cubicBezTo>
                          <a:pt x="3764594" y="31430"/>
                          <a:pt x="3716634" y="24680"/>
                          <a:pt x="3459547" y="18288"/>
                        </a:cubicBezTo>
                        <a:cubicBezTo>
                          <a:pt x="3202460" y="11896"/>
                          <a:pt x="2879854" y="19674"/>
                          <a:pt x="2692255" y="18288"/>
                        </a:cubicBezTo>
                        <a:cubicBezTo>
                          <a:pt x="2504656" y="16902"/>
                          <a:pt x="2223731" y="-2796"/>
                          <a:pt x="2066306" y="18288"/>
                        </a:cubicBezTo>
                        <a:cubicBezTo>
                          <a:pt x="1908881" y="39372"/>
                          <a:pt x="1781464" y="10855"/>
                          <a:pt x="1534585" y="18288"/>
                        </a:cubicBezTo>
                        <a:cubicBezTo>
                          <a:pt x="1287706" y="25721"/>
                          <a:pt x="979966" y="-15294"/>
                          <a:pt x="814407" y="18288"/>
                        </a:cubicBezTo>
                        <a:cubicBezTo>
                          <a:pt x="648848" y="51870"/>
                          <a:pt x="195527" y="13986"/>
                          <a:pt x="0" y="18288"/>
                        </a:cubicBezTo>
                        <a:cubicBezTo>
                          <a:pt x="-591" y="13205"/>
                          <a:pt x="-663" y="6329"/>
                          <a:pt x="0" y="0"/>
                        </a:cubicBezTo>
                        <a:close/>
                      </a:path>
                      <a:path w="4711446" h="18288" stroke="0" extrusionOk="0">
                        <a:moveTo>
                          <a:pt x="0" y="0"/>
                        </a:moveTo>
                        <a:cubicBezTo>
                          <a:pt x="225644" y="-29218"/>
                          <a:pt x="321824" y="-13505"/>
                          <a:pt x="625949" y="0"/>
                        </a:cubicBezTo>
                        <a:cubicBezTo>
                          <a:pt x="930074" y="13505"/>
                          <a:pt x="1040728" y="23682"/>
                          <a:pt x="1157670" y="0"/>
                        </a:cubicBezTo>
                        <a:cubicBezTo>
                          <a:pt x="1274612" y="-23682"/>
                          <a:pt x="1732715" y="-38127"/>
                          <a:pt x="1924962" y="0"/>
                        </a:cubicBezTo>
                        <a:cubicBezTo>
                          <a:pt x="2117209" y="38127"/>
                          <a:pt x="2299261" y="17383"/>
                          <a:pt x="2550911" y="0"/>
                        </a:cubicBezTo>
                        <a:cubicBezTo>
                          <a:pt x="2802561" y="-17383"/>
                          <a:pt x="2873352" y="-24010"/>
                          <a:pt x="3176861" y="0"/>
                        </a:cubicBezTo>
                        <a:cubicBezTo>
                          <a:pt x="3480370" y="24010"/>
                          <a:pt x="3597961" y="-9070"/>
                          <a:pt x="3944153" y="0"/>
                        </a:cubicBezTo>
                        <a:cubicBezTo>
                          <a:pt x="4290345" y="9070"/>
                          <a:pt x="4345995" y="26854"/>
                          <a:pt x="4711446" y="0"/>
                        </a:cubicBezTo>
                        <a:cubicBezTo>
                          <a:pt x="4710560" y="5429"/>
                          <a:pt x="4712267" y="14046"/>
                          <a:pt x="4711446" y="18288"/>
                        </a:cubicBezTo>
                        <a:cubicBezTo>
                          <a:pt x="4574282" y="23897"/>
                          <a:pt x="4363770" y="43566"/>
                          <a:pt x="4132611" y="18288"/>
                        </a:cubicBezTo>
                        <a:cubicBezTo>
                          <a:pt x="3901452" y="-6990"/>
                          <a:pt x="3795359" y="-7327"/>
                          <a:pt x="3459547" y="18288"/>
                        </a:cubicBezTo>
                        <a:cubicBezTo>
                          <a:pt x="3123735" y="43903"/>
                          <a:pt x="3000502" y="-9998"/>
                          <a:pt x="2786484" y="18288"/>
                        </a:cubicBezTo>
                        <a:cubicBezTo>
                          <a:pt x="2572466" y="46574"/>
                          <a:pt x="2424773" y="17766"/>
                          <a:pt x="2160535" y="18288"/>
                        </a:cubicBezTo>
                        <a:cubicBezTo>
                          <a:pt x="1896297" y="18810"/>
                          <a:pt x="1673486" y="-6557"/>
                          <a:pt x="1393242" y="18288"/>
                        </a:cubicBezTo>
                        <a:cubicBezTo>
                          <a:pt x="1112998" y="43133"/>
                          <a:pt x="887393" y="39122"/>
                          <a:pt x="625949" y="18288"/>
                        </a:cubicBezTo>
                        <a:cubicBezTo>
                          <a:pt x="364505" y="-2546"/>
                          <a:pt x="251092" y="19641"/>
                          <a:pt x="0" y="18288"/>
                        </a:cubicBezTo>
                        <a:cubicBezTo>
                          <a:pt x="668" y="13665"/>
                          <a:pt x="578" y="5675"/>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E69A4B2-BAC0-16DC-21CA-AFC9C35DD2F0}"/>
              </a:ext>
            </a:extLst>
          </p:cNvPr>
          <p:cNvSpPr>
            <a:spLocks noGrp="1"/>
          </p:cNvSpPr>
          <p:nvPr>
            <p:ph type="title"/>
          </p:nvPr>
        </p:nvSpPr>
        <p:spPr>
          <a:xfrm>
            <a:off x="628650" y="451381"/>
            <a:ext cx="7884414" cy="4066540"/>
          </a:xfrm>
        </p:spPr>
        <p:txBody>
          <a:bodyPr vert="horz" lIns="91440" tIns="45720" rIns="91440" bIns="45720" rtlCol="0" anchor="b">
            <a:normAutofit/>
          </a:bodyPr>
          <a:lstStyle/>
          <a:p>
            <a:pPr algn="l" defTabSz="914400">
              <a:lnSpc>
                <a:spcPct val="90000"/>
              </a:lnSpc>
            </a:pPr>
            <a:r>
              <a:rPr lang="en-US" sz="5700" kern="1200">
                <a:solidFill>
                  <a:schemeClr val="tx1"/>
                </a:solidFill>
                <a:latin typeface="+mj-lt"/>
                <a:ea typeface="+mj-ea"/>
                <a:cs typeface="+mj-cs"/>
              </a:rPr>
              <a:t>What is Truth?</a:t>
            </a:r>
          </a:p>
        </p:txBody>
      </p:sp>
      <p:sp>
        <p:nvSpPr>
          <p:cNvPr id="9"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28650" y="4718595"/>
            <a:ext cx="4057650" cy="18288"/>
          </a:xfrm>
          <a:custGeom>
            <a:avLst/>
            <a:gdLst>
              <a:gd name="connsiteX0" fmla="*/ 0 w 4057650"/>
              <a:gd name="connsiteY0" fmla="*/ 0 h 18288"/>
              <a:gd name="connsiteX1" fmla="*/ 757428 w 4057650"/>
              <a:gd name="connsiteY1" fmla="*/ 0 h 18288"/>
              <a:gd name="connsiteX2" fmla="*/ 1474279 w 4057650"/>
              <a:gd name="connsiteY2" fmla="*/ 0 h 18288"/>
              <a:gd name="connsiteX3" fmla="*/ 2191131 w 4057650"/>
              <a:gd name="connsiteY3" fmla="*/ 0 h 18288"/>
              <a:gd name="connsiteX4" fmla="*/ 2745676 w 4057650"/>
              <a:gd name="connsiteY4" fmla="*/ 0 h 18288"/>
              <a:gd name="connsiteX5" fmla="*/ 3340798 w 4057650"/>
              <a:gd name="connsiteY5" fmla="*/ 0 h 18288"/>
              <a:gd name="connsiteX6" fmla="*/ 4057650 w 4057650"/>
              <a:gd name="connsiteY6" fmla="*/ 0 h 18288"/>
              <a:gd name="connsiteX7" fmla="*/ 4057650 w 4057650"/>
              <a:gd name="connsiteY7" fmla="*/ 18288 h 18288"/>
              <a:gd name="connsiteX8" fmla="*/ 3381375 w 4057650"/>
              <a:gd name="connsiteY8" fmla="*/ 18288 h 18288"/>
              <a:gd name="connsiteX9" fmla="*/ 2826830 w 4057650"/>
              <a:gd name="connsiteY9" fmla="*/ 18288 h 18288"/>
              <a:gd name="connsiteX10" fmla="*/ 2272284 w 4057650"/>
              <a:gd name="connsiteY10" fmla="*/ 18288 h 18288"/>
              <a:gd name="connsiteX11" fmla="*/ 1555432 w 4057650"/>
              <a:gd name="connsiteY11" fmla="*/ 18288 h 18288"/>
              <a:gd name="connsiteX12" fmla="*/ 960310 w 4057650"/>
              <a:gd name="connsiteY12" fmla="*/ 18288 h 18288"/>
              <a:gd name="connsiteX13" fmla="*/ 0 w 4057650"/>
              <a:gd name="connsiteY13" fmla="*/ 18288 h 18288"/>
              <a:gd name="connsiteX14" fmla="*/ 0 w 4057650"/>
              <a:gd name="connsiteY14" fmla="*/ 0 h 18288"/>
              <a:gd name="connsiteX0" fmla="*/ 0 w 4057650"/>
              <a:gd name="connsiteY0" fmla="*/ 0 h 18288"/>
              <a:gd name="connsiteX1" fmla="*/ 635698 w 4057650"/>
              <a:gd name="connsiteY1" fmla="*/ 0 h 18288"/>
              <a:gd name="connsiteX2" fmla="*/ 1190244 w 4057650"/>
              <a:gd name="connsiteY2" fmla="*/ 0 h 18288"/>
              <a:gd name="connsiteX3" fmla="*/ 1947672 w 4057650"/>
              <a:gd name="connsiteY3" fmla="*/ 0 h 18288"/>
              <a:gd name="connsiteX4" fmla="*/ 2583370 w 4057650"/>
              <a:gd name="connsiteY4" fmla="*/ 0 h 18288"/>
              <a:gd name="connsiteX5" fmla="*/ 3219069 w 4057650"/>
              <a:gd name="connsiteY5" fmla="*/ 0 h 18288"/>
              <a:gd name="connsiteX6" fmla="*/ 4057650 w 4057650"/>
              <a:gd name="connsiteY6" fmla="*/ 0 h 18288"/>
              <a:gd name="connsiteX7" fmla="*/ 4057650 w 4057650"/>
              <a:gd name="connsiteY7" fmla="*/ 18288 h 18288"/>
              <a:gd name="connsiteX8" fmla="*/ 3381375 w 4057650"/>
              <a:gd name="connsiteY8" fmla="*/ 18288 h 18288"/>
              <a:gd name="connsiteX9" fmla="*/ 2826830 w 4057650"/>
              <a:gd name="connsiteY9" fmla="*/ 18288 h 18288"/>
              <a:gd name="connsiteX10" fmla="*/ 2150555 w 4057650"/>
              <a:gd name="connsiteY10" fmla="*/ 18288 h 18288"/>
              <a:gd name="connsiteX11" fmla="*/ 1474280 w 4057650"/>
              <a:gd name="connsiteY11" fmla="*/ 18288 h 18288"/>
              <a:gd name="connsiteX12" fmla="*/ 838581 w 4057650"/>
              <a:gd name="connsiteY12" fmla="*/ 18288 h 18288"/>
              <a:gd name="connsiteX13" fmla="*/ 0 w 4057650"/>
              <a:gd name="connsiteY13" fmla="*/ 18288 h 18288"/>
              <a:gd name="connsiteX14" fmla="*/ 0 w 405765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57650" h="18288" fill="none" extrusionOk="0">
                <a:moveTo>
                  <a:pt x="0" y="0"/>
                </a:moveTo>
                <a:cubicBezTo>
                  <a:pt x="367148" y="-8908"/>
                  <a:pt x="517612" y="4501"/>
                  <a:pt x="757428" y="0"/>
                </a:cubicBezTo>
                <a:cubicBezTo>
                  <a:pt x="1032602" y="-7253"/>
                  <a:pt x="1110097" y="-4084"/>
                  <a:pt x="1474279" y="0"/>
                </a:cubicBezTo>
                <a:cubicBezTo>
                  <a:pt x="1838373" y="-7421"/>
                  <a:pt x="1905070" y="-3632"/>
                  <a:pt x="2191131" y="0"/>
                </a:cubicBezTo>
                <a:cubicBezTo>
                  <a:pt x="2479083" y="8044"/>
                  <a:pt x="2590278" y="-15025"/>
                  <a:pt x="2745676" y="0"/>
                </a:cubicBezTo>
                <a:cubicBezTo>
                  <a:pt x="2939709" y="9877"/>
                  <a:pt x="3136017" y="-24028"/>
                  <a:pt x="3340798" y="0"/>
                </a:cubicBezTo>
                <a:cubicBezTo>
                  <a:pt x="3577524" y="19058"/>
                  <a:pt x="3755433" y="-7221"/>
                  <a:pt x="4057650" y="0"/>
                </a:cubicBezTo>
                <a:cubicBezTo>
                  <a:pt x="4057420" y="8026"/>
                  <a:pt x="4058238" y="15039"/>
                  <a:pt x="4057650" y="18288"/>
                </a:cubicBezTo>
                <a:cubicBezTo>
                  <a:pt x="3746991" y="51472"/>
                  <a:pt x="3642040" y="-9140"/>
                  <a:pt x="3381375" y="18288"/>
                </a:cubicBezTo>
                <a:cubicBezTo>
                  <a:pt x="3142532" y="69343"/>
                  <a:pt x="2955382" y="-2590"/>
                  <a:pt x="2826830" y="18288"/>
                </a:cubicBezTo>
                <a:cubicBezTo>
                  <a:pt x="2734164" y="30636"/>
                  <a:pt x="2422331" y="17559"/>
                  <a:pt x="2272284" y="18288"/>
                </a:cubicBezTo>
                <a:cubicBezTo>
                  <a:pt x="2111408" y="24730"/>
                  <a:pt x="1888168" y="26061"/>
                  <a:pt x="1555432" y="18288"/>
                </a:cubicBezTo>
                <a:cubicBezTo>
                  <a:pt x="1389125" y="7689"/>
                  <a:pt x="1177551" y="44302"/>
                  <a:pt x="960310" y="18288"/>
                </a:cubicBezTo>
                <a:cubicBezTo>
                  <a:pt x="875922" y="-35328"/>
                  <a:pt x="323458" y="14834"/>
                  <a:pt x="0" y="18288"/>
                </a:cubicBezTo>
                <a:cubicBezTo>
                  <a:pt x="732" y="12147"/>
                  <a:pt x="1474" y="5759"/>
                  <a:pt x="0" y="0"/>
                </a:cubicBezTo>
                <a:close/>
              </a:path>
              <a:path w="4057650" h="18288" stroke="0" extrusionOk="0">
                <a:moveTo>
                  <a:pt x="0" y="0"/>
                </a:moveTo>
                <a:cubicBezTo>
                  <a:pt x="242151" y="36334"/>
                  <a:pt x="500401" y="29139"/>
                  <a:pt x="635698" y="0"/>
                </a:cubicBezTo>
                <a:cubicBezTo>
                  <a:pt x="783144" y="-32004"/>
                  <a:pt x="950843" y="-4485"/>
                  <a:pt x="1190244" y="0"/>
                </a:cubicBezTo>
                <a:cubicBezTo>
                  <a:pt x="1493739" y="37672"/>
                  <a:pt x="1683931" y="-5135"/>
                  <a:pt x="1947672" y="0"/>
                </a:cubicBezTo>
                <a:cubicBezTo>
                  <a:pt x="2231467" y="29157"/>
                  <a:pt x="2283780" y="-18583"/>
                  <a:pt x="2583370" y="0"/>
                </a:cubicBezTo>
                <a:cubicBezTo>
                  <a:pt x="2879743" y="13186"/>
                  <a:pt x="3001896" y="40538"/>
                  <a:pt x="3219069" y="0"/>
                </a:cubicBezTo>
                <a:cubicBezTo>
                  <a:pt x="3480307" y="-5034"/>
                  <a:pt x="3756341" y="17550"/>
                  <a:pt x="4057650" y="0"/>
                </a:cubicBezTo>
                <a:cubicBezTo>
                  <a:pt x="4056338" y="6441"/>
                  <a:pt x="4057679" y="13855"/>
                  <a:pt x="4057650" y="18288"/>
                </a:cubicBezTo>
                <a:cubicBezTo>
                  <a:pt x="3866391" y="15329"/>
                  <a:pt x="3683092" y="27213"/>
                  <a:pt x="3381375" y="18288"/>
                </a:cubicBezTo>
                <a:cubicBezTo>
                  <a:pt x="3077442" y="-31539"/>
                  <a:pt x="2959293" y="-5332"/>
                  <a:pt x="2826830" y="18288"/>
                </a:cubicBezTo>
                <a:cubicBezTo>
                  <a:pt x="2745586" y="53568"/>
                  <a:pt x="2366651" y="59392"/>
                  <a:pt x="2150555" y="18288"/>
                </a:cubicBezTo>
                <a:cubicBezTo>
                  <a:pt x="1889766" y="-17354"/>
                  <a:pt x="1744011" y="-22688"/>
                  <a:pt x="1474280" y="18288"/>
                </a:cubicBezTo>
                <a:cubicBezTo>
                  <a:pt x="1211536" y="22995"/>
                  <a:pt x="970196" y="35522"/>
                  <a:pt x="838581" y="18288"/>
                </a:cubicBezTo>
                <a:cubicBezTo>
                  <a:pt x="683899" y="-4450"/>
                  <a:pt x="224248" y="-42444"/>
                  <a:pt x="0" y="18288"/>
                </a:cubicBezTo>
                <a:cubicBezTo>
                  <a:pt x="821" y="10074"/>
                  <a:pt x="-92" y="8278"/>
                  <a:pt x="0" y="0"/>
                </a:cubicBezTo>
                <a:close/>
              </a:path>
              <a:path w="4057650" h="18288" fill="none" stroke="0" extrusionOk="0">
                <a:moveTo>
                  <a:pt x="0" y="0"/>
                </a:moveTo>
                <a:cubicBezTo>
                  <a:pt x="358409" y="-4652"/>
                  <a:pt x="486702" y="12101"/>
                  <a:pt x="757428" y="0"/>
                </a:cubicBezTo>
                <a:cubicBezTo>
                  <a:pt x="1022678" y="-8760"/>
                  <a:pt x="1108573" y="-4098"/>
                  <a:pt x="1474279" y="0"/>
                </a:cubicBezTo>
                <a:cubicBezTo>
                  <a:pt x="1819257" y="16644"/>
                  <a:pt x="1919656" y="-4532"/>
                  <a:pt x="2191131" y="0"/>
                </a:cubicBezTo>
                <a:cubicBezTo>
                  <a:pt x="2458468" y="10266"/>
                  <a:pt x="2618941" y="-8527"/>
                  <a:pt x="2745676" y="0"/>
                </a:cubicBezTo>
                <a:cubicBezTo>
                  <a:pt x="2931643" y="26136"/>
                  <a:pt x="3158142" y="-56944"/>
                  <a:pt x="3340798" y="0"/>
                </a:cubicBezTo>
                <a:cubicBezTo>
                  <a:pt x="3532039" y="10299"/>
                  <a:pt x="3748090" y="-3814"/>
                  <a:pt x="4057650" y="0"/>
                </a:cubicBezTo>
                <a:cubicBezTo>
                  <a:pt x="4057078" y="8167"/>
                  <a:pt x="4057287" y="15177"/>
                  <a:pt x="4057650" y="18288"/>
                </a:cubicBezTo>
                <a:cubicBezTo>
                  <a:pt x="3759943" y="49384"/>
                  <a:pt x="3655385" y="-7741"/>
                  <a:pt x="3381375" y="18288"/>
                </a:cubicBezTo>
                <a:cubicBezTo>
                  <a:pt x="3117080" y="48239"/>
                  <a:pt x="2965830" y="15751"/>
                  <a:pt x="2826830" y="18288"/>
                </a:cubicBezTo>
                <a:cubicBezTo>
                  <a:pt x="2719180" y="54573"/>
                  <a:pt x="2405341" y="28209"/>
                  <a:pt x="2272284" y="18288"/>
                </a:cubicBezTo>
                <a:cubicBezTo>
                  <a:pt x="2146521" y="42397"/>
                  <a:pt x="1920511" y="48303"/>
                  <a:pt x="1555432" y="18288"/>
                </a:cubicBezTo>
                <a:cubicBezTo>
                  <a:pt x="1341297" y="-10360"/>
                  <a:pt x="1185337" y="10858"/>
                  <a:pt x="960310" y="18288"/>
                </a:cubicBezTo>
                <a:cubicBezTo>
                  <a:pt x="797841" y="-27072"/>
                  <a:pt x="348704" y="-79830"/>
                  <a:pt x="0" y="18288"/>
                </a:cubicBezTo>
                <a:cubicBezTo>
                  <a:pt x="82" y="11116"/>
                  <a:pt x="515" y="669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custGeom>
                    <a:avLst/>
                    <a:gdLst>
                      <a:gd name="connsiteX0" fmla="*/ 0 w 4057650"/>
                      <a:gd name="connsiteY0" fmla="*/ 0 h 18288"/>
                      <a:gd name="connsiteX1" fmla="*/ 757428 w 4057650"/>
                      <a:gd name="connsiteY1" fmla="*/ 0 h 18288"/>
                      <a:gd name="connsiteX2" fmla="*/ 1474279 w 4057650"/>
                      <a:gd name="connsiteY2" fmla="*/ 0 h 18288"/>
                      <a:gd name="connsiteX3" fmla="*/ 2191131 w 4057650"/>
                      <a:gd name="connsiteY3" fmla="*/ 0 h 18288"/>
                      <a:gd name="connsiteX4" fmla="*/ 2745676 w 4057650"/>
                      <a:gd name="connsiteY4" fmla="*/ 0 h 18288"/>
                      <a:gd name="connsiteX5" fmla="*/ 3340798 w 4057650"/>
                      <a:gd name="connsiteY5" fmla="*/ 0 h 18288"/>
                      <a:gd name="connsiteX6" fmla="*/ 4057650 w 4057650"/>
                      <a:gd name="connsiteY6" fmla="*/ 0 h 18288"/>
                      <a:gd name="connsiteX7" fmla="*/ 4057650 w 4057650"/>
                      <a:gd name="connsiteY7" fmla="*/ 18288 h 18288"/>
                      <a:gd name="connsiteX8" fmla="*/ 3381375 w 4057650"/>
                      <a:gd name="connsiteY8" fmla="*/ 18288 h 18288"/>
                      <a:gd name="connsiteX9" fmla="*/ 2826830 w 4057650"/>
                      <a:gd name="connsiteY9" fmla="*/ 18288 h 18288"/>
                      <a:gd name="connsiteX10" fmla="*/ 2272284 w 4057650"/>
                      <a:gd name="connsiteY10" fmla="*/ 18288 h 18288"/>
                      <a:gd name="connsiteX11" fmla="*/ 1555432 w 4057650"/>
                      <a:gd name="connsiteY11" fmla="*/ 18288 h 18288"/>
                      <a:gd name="connsiteX12" fmla="*/ 960310 w 4057650"/>
                      <a:gd name="connsiteY12" fmla="*/ 18288 h 18288"/>
                      <a:gd name="connsiteX13" fmla="*/ 0 w 4057650"/>
                      <a:gd name="connsiteY13" fmla="*/ 18288 h 18288"/>
                      <a:gd name="connsiteX14" fmla="*/ 0 w 4057650"/>
                      <a:gd name="connsiteY1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057650" h="18288" fill="none" extrusionOk="0">
                        <a:moveTo>
                          <a:pt x="0" y="0"/>
                        </a:moveTo>
                        <a:cubicBezTo>
                          <a:pt x="371182" y="3227"/>
                          <a:pt x="494372" y="9222"/>
                          <a:pt x="757428" y="0"/>
                        </a:cubicBezTo>
                        <a:cubicBezTo>
                          <a:pt x="1020484" y="-9222"/>
                          <a:pt x="1116719" y="-4357"/>
                          <a:pt x="1474279" y="0"/>
                        </a:cubicBezTo>
                        <a:cubicBezTo>
                          <a:pt x="1831839" y="4357"/>
                          <a:pt x="1920973" y="-11809"/>
                          <a:pt x="2191131" y="0"/>
                        </a:cubicBezTo>
                        <a:cubicBezTo>
                          <a:pt x="2461289" y="11809"/>
                          <a:pt x="2589480" y="-22604"/>
                          <a:pt x="2745676" y="0"/>
                        </a:cubicBezTo>
                        <a:cubicBezTo>
                          <a:pt x="2901872" y="22604"/>
                          <a:pt x="3136452" y="-12306"/>
                          <a:pt x="3340798" y="0"/>
                        </a:cubicBezTo>
                        <a:cubicBezTo>
                          <a:pt x="3545144" y="12306"/>
                          <a:pt x="3766934" y="-21556"/>
                          <a:pt x="4057650" y="0"/>
                        </a:cubicBezTo>
                        <a:cubicBezTo>
                          <a:pt x="4057150" y="8855"/>
                          <a:pt x="4057759" y="14521"/>
                          <a:pt x="4057650" y="18288"/>
                        </a:cubicBezTo>
                        <a:cubicBezTo>
                          <a:pt x="3743404" y="40125"/>
                          <a:pt x="3625516" y="-14923"/>
                          <a:pt x="3381375" y="18288"/>
                        </a:cubicBezTo>
                        <a:cubicBezTo>
                          <a:pt x="3137235" y="51499"/>
                          <a:pt x="2946571" y="1"/>
                          <a:pt x="2826830" y="18288"/>
                        </a:cubicBezTo>
                        <a:cubicBezTo>
                          <a:pt x="2707090" y="36575"/>
                          <a:pt x="2402756" y="1432"/>
                          <a:pt x="2272284" y="18288"/>
                        </a:cubicBezTo>
                        <a:cubicBezTo>
                          <a:pt x="2141812" y="35144"/>
                          <a:pt x="1895935" y="18199"/>
                          <a:pt x="1555432" y="18288"/>
                        </a:cubicBezTo>
                        <a:cubicBezTo>
                          <a:pt x="1214929" y="18377"/>
                          <a:pt x="1103072" y="14503"/>
                          <a:pt x="960310" y="18288"/>
                        </a:cubicBezTo>
                        <a:cubicBezTo>
                          <a:pt x="817548" y="22073"/>
                          <a:pt x="402272" y="-29359"/>
                          <a:pt x="0" y="18288"/>
                        </a:cubicBezTo>
                        <a:cubicBezTo>
                          <a:pt x="683" y="12014"/>
                          <a:pt x="724" y="5908"/>
                          <a:pt x="0" y="0"/>
                        </a:cubicBezTo>
                        <a:close/>
                      </a:path>
                      <a:path w="4057650" h="18288" stroke="0" extrusionOk="0">
                        <a:moveTo>
                          <a:pt x="0" y="0"/>
                        </a:moveTo>
                        <a:cubicBezTo>
                          <a:pt x="248348" y="13145"/>
                          <a:pt x="486117" y="25042"/>
                          <a:pt x="635698" y="0"/>
                        </a:cubicBezTo>
                        <a:cubicBezTo>
                          <a:pt x="785279" y="-25042"/>
                          <a:pt x="917762" y="-5537"/>
                          <a:pt x="1190244" y="0"/>
                        </a:cubicBezTo>
                        <a:cubicBezTo>
                          <a:pt x="1462726" y="5537"/>
                          <a:pt x="1667120" y="-21232"/>
                          <a:pt x="1947672" y="0"/>
                        </a:cubicBezTo>
                        <a:cubicBezTo>
                          <a:pt x="2228224" y="21232"/>
                          <a:pt x="2280631" y="-21698"/>
                          <a:pt x="2583370" y="0"/>
                        </a:cubicBezTo>
                        <a:cubicBezTo>
                          <a:pt x="2886109" y="21698"/>
                          <a:pt x="3022941" y="19647"/>
                          <a:pt x="3219069" y="0"/>
                        </a:cubicBezTo>
                        <a:cubicBezTo>
                          <a:pt x="3415197" y="-19647"/>
                          <a:pt x="3747500" y="26991"/>
                          <a:pt x="4057650" y="0"/>
                        </a:cubicBezTo>
                        <a:cubicBezTo>
                          <a:pt x="4056752" y="7180"/>
                          <a:pt x="4057819" y="13790"/>
                          <a:pt x="4057650" y="18288"/>
                        </a:cubicBezTo>
                        <a:cubicBezTo>
                          <a:pt x="3865148" y="-3313"/>
                          <a:pt x="3702543" y="49468"/>
                          <a:pt x="3381375" y="18288"/>
                        </a:cubicBezTo>
                        <a:cubicBezTo>
                          <a:pt x="3060208" y="-12892"/>
                          <a:pt x="2956571" y="-8678"/>
                          <a:pt x="2826830" y="18288"/>
                        </a:cubicBezTo>
                        <a:cubicBezTo>
                          <a:pt x="2697089" y="45254"/>
                          <a:pt x="2411031" y="43154"/>
                          <a:pt x="2150555" y="18288"/>
                        </a:cubicBezTo>
                        <a:cubicBezTo>
                          <a:pt x="1890080" y="-6578"/>
                          <a:pt x="1741827" y="-615"/>
                          <a:pt x="1474280" y="18288"/>
                        </a:cubicBezTo>
                        <a:cubicBezTo>
                          <a:pt x="1206734" y="37191"/>
                          <a:pt x="998203" y="33335"/>
                          <a:pt x="838581" y="18288"/>
                        </a:cubicBezTo>
                        <a:cubicBezTo>
                          <a:pt x="678959" y="3241"/>
                          <a:pt x="187101" y="-13212"/>
                          <a:pt x="0" y="18288"/>
                        </a:cubicBezTo>
                        <a:cubicBezTo>
                          <a:pt x="571" y="10093"/>
                          <a:pt x="-125" y="8407"/>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911888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7AD9F6-8CE7-4299-8FC6-328F4DCD3F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1FEC13E-FD97-C59B-9E5D-66C99A81F977}"/>
              </a:ext>
            </a:extLst>
          </p:cNvPr>
          <p:cNvSpPr>
            <a:spLocks noGrp="1"/>
          </p:cNvSpPr>
          <p:nvPr>
            <p:ph type="title"/>
          </p:nvPr>
        </p:nvSpPr>
        <p:spPr>
          <a:xfrm>
            <a:off x="4939915" y="640080"/>
            <a:ext cx="4062195" cy="3566160"/>
          </a:xfrm>
        </p:spPr>
        <p:txBody>
          <a:bodyPr vert="horz" lIns="91440" tIns="45720" rIns="91440" bIns="45720" rtlCol="0" anchor="b">
            <a:noAutofit/>
          </a:bodyPr>
          <a:lstStyle/>
          <a:p>
            <a:pPr algn="l" defTabSz="914400">
              <a:lnSpc>
                <a:spcPct val="90000"/>
              </a:lnSpc>
            </a:pPr>
            <a:r>
              <a:rPr lang="en-US" sz="6000" dirty="0"/>
              <a:t>The Bible, The Word of GOD!</a:t>
            </a:r>
          </a:p>
        </p:txBody>
      </p:sp>
      <p:pic>
        <p:nvPicPr>
          <p:cNvPr id="3" name="Picture 2">
            <a:extLst>
              <a:ext uri="{FF2B5EF4-FFF2-40B4-BE49-F238E27FC236}">
                <a16:creationId xmlns:a16="http://schemas.microsoft.com/office/drawing/2014/main" id="{5BDC8871-2B47-54DE-B5B1-45294D10F6BB}"/>
              </a:ext>
            </a:extLst>
          </p:cNvPr>
          <p:cNvPicPr>
            <a:picLocks noChangeAspect="1"/>
          </p:cNvPicPr>
          <p:nvPr/>
        </p:nvPicPr>
        <p:blipFill rotWithShape="1">
          <a:blip r:embed="rId2"/>
          <a:srcRect l="9232" r="29665" b="-1"/>
          <a:stretch/>
        </p:blipFill>
        <p:spPr>
          <a:xfrm>
            <a:off x="650018" y="1216968"/>
            <a:ext cx="4062196" cy="4424065"/>
          </a:xfrm>
          <a:custGeom>
            <a:avLst/>
            <a:gdLst/>
            <a:ahLst/>
            <a:cxnLst/>
            <a:rect l="l" t="t" r="r" b="b"/>
            <a:pathLst>
              <a:path w="5531320" h="4424065">
                <a:moveTo>
                  <a:pt x="4292328" y="3931444"/>
                </a:moveTo>
                <a:cubicBezTo>
                  <a:pt x="3830135" y="4131325"/>
                  <a:pt x="3346708" y="4259111"/>
                  <a:pt x="2855653" y="4364392"/>
                </a:cubicBezTo>
                <a:lnTo>
                  <a:pt x="2855525" y="4364392"/>
                </a:lnTo>
                <a:cubicBezTo>
                  <a:pt x="3386634" y="4394018"/>
                  <a:pt x="3853531" y="4210158"/>
                  <a:pt x="4292328" y="3931444"/>
                </a:cubicBezTo>
                <a:close/>
                <a:moveTo>
                  <a:pt x="4302118" y="3923561"/>
                </a:moveTo>
                <a:lnTo>
                  <a:pt x="4301102" y="3924959"/>
                </a:lnTo>
                <a:lnTo>
                  <a:pt x="4302881" y="3924959"/>
                </a:lnTo>
                <a:close/>
                <a:moveTo>
                  <a:pt x="3885572" y="334733"/>
                </a:moveTo>
                <a:cubicBezTo>
                  <a:pt x="4046889" y="406840"/>
                  <a:pt x="4203653" y="488713"/>
                  <a:pt x="4355013" y="579880"/>
                </a:cubicBezTo>
                <a:cubicBezTo>
                  <a:pt x="4662082" y="768063"/>
                  <a:pt x="4933803" y="995790"/>
                  <a:pt x="5144619" y="1290779"/>
                </a:cubicBezTo>
                <a:cubicBezTo>
                  <a:pt x="5314365" y="1528042"/>
                  <a:pt x="5426258" y="1789591"/>
                  <a:pt x="5468598" y="2088522"/>
                </a:cubicBezTo>
                <a:cubicBezTo>
                  <a:pt x="5479330" y="2001424"/>
                  <a:pt x="5480182" y="1913385"/>
                  <a:pt x="5471141" y="1826083"/>
                </a:cubicBezTo>
                <a:cubicBezTo>
                  <a:pt x="5455337" y="1662962"/>
                  <a:pt x="5406307" y="1504799"/>
                  <a:pt x="5327080" y="1361348"/>
                </a:cubicBezTo>
                <a:cubicBezTo>
                  <a:pt x="5206160" y="1140233"/>
                  <a:pt x="5033362" y="965782"/>
                  <a:pt x="4833354" y="816507"/>
                </a:cubicBezTo>
                <a:cubicBezTo>
                  <a:pt x="4597235" y="640276"/>
                  <a:pt x="4336322" y="509438"/>
                  <a:pt x="4063457" y="400724"/>
                </a:cubicBezTo>
                <a:cubicBezTo>
                  <a:pt x="4033360" y="388607"/>
                  <a:pt x="4003060" y="376909"/>
                  <a:pt x="3972544" y="365631"/>
                </a:cubicBezTo>
                <a:cubicBezTo>
                  <a:pt x="3943680" y="354950"/>
                  <a:pt x="3914563" y="345033"/>
                  <a:pt x="3885572" y="334733"/>
                </a:cubicBezTo>
                <a:close/>
                <a:moveTo>
                  <a:pt x="3865737" y="329520"/>
                </a:moveTo>
                <a:cubicBezTo>
                  <a:pt x="3865737" y="329520"/>
                  <a:pt x="3865737" y="330410"/>
                  <a:pt x="3866500" y="330537"/>
                </a:cubicBezTo>
                <a:lnTo>
                  <a:pt x="3869806" y="330156"/>
                </a:lnTo>
                <a:close/>
                <a:moveTo>
                  <a:pt x="2219772" y="85645"/>
                </a:moveTo>
                <a:cubicBezTo>
                  <a:pt x="2206943" y="84005"/>
                  <a:pt x="2193910" y="85264"/>
                  <a:pt x="2181627" y="89333"/>
                </a:cubicBezTo>
                <a:cubicBezTo>
                  <a:pt x="1932920" y="125113"/>
                  <a:pt x="1690800" y="197118"/>
                  <a:pt x="1462972" y="303073"/>
                </a:cubicBezTo>
                <a:cubicBezTo>
                  <a:pt x="971789" y="529528"/>
                  <a:pt x="578130" y="865460"/>
                  <a:pt x="308698" y="1338461"/>
                </a:cubicBezTo>
                <a:cubicBezTo>
                  <a:pt x="180225" y="1561852"/>
                  <a:pt x="97653" y="1808638"/>
                  <a:pt x="65840" y="2064364"/>
                </a:cubicBezTo>
                <a:cubicBezTo>
                  <a:pt x="71943" y="2050505"/>
                  <a:pt x="77284" y="2036391"/>
                  <a:pt x="82115" y="2022150"/>
                </a:cubicBezTo>
                <a:cubicBezTo>
                  <a:pt x="170104" y="1763653"/>
                  <a:pt x="279580" y="1515073"/>
                  <a:pt x="423261" y="1282260"/>
                </a:cubicBezTo>
                <a:cubicBezTo>
                  <a:pt x="630770" y="945565"/>
                  <a:pt x="895371" y="664944"/>
                  <a:pt x="1231812" y="454001"/>
                </a:cubicBezTo>
                <a:cubicBezTo>
                  <a:pt x="1535193" y="263783"/>
                  <a:pt x="1866802" y="149729"/>
                  <a:pt x="2219772" y="85645"/>
                </a:cubicBezTo>
                <a:close/>
                <a:moveTo>
                  <a:pt x="2612541" y="836"/>
                </a:moveTo>
                <a:cubicBezTo>
                  <a:pt x="2715914" y="-4250"/>
                  <a:pt x="2831240" y="14695"/>
                  <a:pt x="2946311" y="35548"/>
                </a:cubicBezTo>
                <a:cubicBezTo>
                  <a:pt x="3291652" y="98106"/>
                  <a:pt x="3631144" y="182915"/>
                  <a:pt x="3961100" y="303581"/>
                </a:cubicBezTo>
                <a:cubicBezTo>
                  <a:pt x="4278341" y="419543"/>
                  <a:pt x="4581341" y="563350"/>
                  <a:pt x="4854588" y="764502"/>
                </a:cubicBezTo>
                <a:cubicBezTo>
                  <a:pt x="5067438" y="921152"/>
                  <a:pt x="5250408" y="1105521"/>
                  <a:pt x="5377813" y="1339732"/>
                </a:cubicBezTo>
                <a:cubicBezTo>
                  <a:pt x="5459812" y="1489986"/>
                  <a:pt x="5510304" y="1655396"/>
                  <a:pt x="5526198" y="1825829"/>
                </a:cubicBezTo>
                <a:cubicBezTo>
                  <a:pt x="5538277" y="1951327"/>
                  <a:pt x="5527342" y="2074917"/>
                  <a:pt x="5510558" y="2199398"/>
                </a:cubicBezTo>
                <a:cubicBezTo>
                  <a:pt x="5502967" y="2266991"/>
                  <a:pt x="5502713" y="2335195"/>
                  <a:pt x="5509796" y="2402839"/>
                </a:cubicBezTo>
                <a:cubicBezTo>
                  <a:pt x="5534208" y="2664197"/>
                  <a:pt x="5468472" y="2926051"/>
                  <a:pt x="5323520" y="3144890"/>
                </a:cubicBezTo>
                <a:cubicBezTo>
                  <a:pt x="5201340" y="3332234"/>
                  <a:pt x="5041042" y="3491719"/>
                  <a:pt x="4853062" y="3612932"/>
                </a:cubicBezTo>
                <a:cubicBezTo>
                  <a:pt x="4671110" y="3732072"/>
                  <a:pt x="4498566" y="3864563"/>
                  <a:pt x="4316359" y="3982940"/>
                </a:cubicBezTo>
                <a:cubicBezTo>
                  <a:pt x="4019717" y="4175573"/>
                  <a:pt x="3701077" y="4317347"/>
                  <a:pt x="3352557" y="4386771"/>
                </a:cubicBezTo>
                <a:cubicBezTo>
                  <a:pt x="3160954" y="4425590"/>
                  <a:pt x="2964456" y="4434173"/>
                  <a:pt x="2770207" y="4412201"/>
                </a:cubicBezTo>
                <a:cubicBezTo>
                  <a:pt x="2685525" y="4402537"/>
                  <a:pt x="2599953" y="4402410"/>
                  <a:pt x="2514889" y="4393637"/>
                </a:cubicBezTo>
                <a:cubicBezTo>
                  <a:pt x="2307137" y="4370851"/>
                  <a:pt x="2102209" y="4327277"/>
                  <a:pt x="1903167" y="4263562"/>
                </a:cubicBezTo>
                <a:cubicBezTo>
                  <a:pt x="1560623" y="4156119"/>
                  <a:pt x="1238932" y="4006972"/>
                  <a:pt x="948393" y="3794249"/>
                </a:cubicBezTo>
                <a:cubicBezTo>
                  <a:pt x="647554" y="3573897"/>
                  <a:pt x="396813" y="3308660"/>
                  <a:pt x="223634" y="2975526"/>
                </a:cubicBezTo>
                <a:cubicBezTo>
                  <a:pt x="129454" y="2796370"/>
                  <a:pt x="67150" y="2602198"/>
                  <a:pt x="39520" y="2401695"/>
                </a:cubicBezTo>
                <a:cubicBezTo>
                  <a:pt x="34510" y="2367555"/>
                  <a:pt x="26729" y="2333872"/>
                  <a:pt x="16252" y="2300991"/>
                </a:cubicBezTo>
                <a:cubicBezTo>
                  <a:pt x="-9179" y="2218598"/>
                  <a:pt x="-24" y="2135695"/>
                  <a:pt x="11801" y="2053556"/>
                </a:cubicBezTo>
                <a:cubicBezTo>
                  <a:pt x="93686" y="1480615"/>
                  <a:pt x="377868" y="1021983"/>
                  <a:pt x="812850" y="651084"/>
                </a:cubicBezTo>
                <a:cubicBezTo>
                  <a:pt x="1176755" y="340201"/>
                  <a:pt x="1598260" y="146042"/>
                  <a:pt x="2066810" y="52586"/>
                </a:cubicBezTo>
                <a:cubicBezTo>
                  <a:pt x="2154544" y="35039"/>
                  <a:pt x="2243041" y="23087"/>
                  <a:pt x="2332046" y="14441"/>
                </a:cubicBezTo>
                <a:cubicBezTo>
                  <a:pt x="2421052" y="5794"/>
                  <a:pt x="2508913" y="2107"/>
                  <a:pt x="2612541" y="836"/>
                </a:cubicBezTo>
                <a:close/>
              </a:path>
            </a:pathLst>
          </a:custGeom>
        </p:spPr>
      </p:pic>
      <p:sp>
        <p:nvSpPr>
          <p:cNvPr id="10" name="sketchy line">
            <a:extLst>
              <a:ext uri="{FF2B5EF4-FFF2-40B4-BE49-F238E27FC236}">
                <a16:creationId xmlns:a16="http://schemas.microsoft.com/office/drawing/2014/main" id="{3F9B0603-37C5-4312-AE4D-A3D0154754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14149" y="4409267"/>
            <a:ext cx="2606040" cy="18288"/>
          </a:xfrm>
          <a:custGeom>
            <a:avLst/>
            <a:gdLst>
              <a:gd name="connsiteX0" fmla="*/ 0 w 2606040"/>
              <a:gd name="connsiteY0" fmla="*/ 0 h 18288"/>
              <a:gd name="connsiteX1" fmla="*/ 625450 w 2606040"/>
              <a:gd name="connsiteY1" fmla="*/ 0 h 18288"/>
              <a:gd name="connsiteX2" fmla="*/ 1224839 w 2606040"/>
              <a:gd name="connsiteY2" fmla="*/ 0 h 18288"/>
              <a:gd name="connsiteX3" fmla="*/ 1824228 w 2606040"/>
              <a:gd name="connsiteY3" fmla="*/ 0 h 18288"/>
              <a:gd name="connsiteX4" fmla="*/ 2606040 w 2606040"/>
              <a:gd name="connsiteY4" fmla="*/ 0 h 18288"/>
              <a:gd name="connsiteX5" fmla="*/ 2606040 w 2606040"/>
              <a:gd name="connsiteY5" fmla="*/ 18288 h 18288"/>
              <a:gd name="connsiteX6" fmla="*/ 1902409 w 2606040"/>
              <a:gd name="connsiteY6" fmla="*/ 18288 h 18288"/>
              <a:gd name="connsiteX7" fmla="*/ 1276960 w 2606040"/>
              <a:gd name="connsiteY7" fmla="*/ 18288 h 18288"/>
              <a:gd name="connsiteX8" fmla="*/ 677570 w 2606040"/>
              <a:gd name="connsiteY8" fmla="*/ 18288 h 18288"/>
              <a:gd name="connsiteX9" fmla="*/ 0 w 2606040"/>
              <a:gd name="connsiteY9" fmla="*/ 18288 h 18288"/>
              <a:gd name="connsiteX10" fmla="*/ 0 w 2606040"/>
              <a:gd name="connsiteY10" fmla="*/ 0 h 18288"/>
              <a:gd name="connsiteX0" fmla="*/ 0 w 2606040"/>
              <a:gd name="connsiteY0" fmla="*/ 0 h 18288"/>
              <a:gd name="connsiteX1" fmla="*/ 599389 w 2606040"/>
              <a:gd name="connsiteY1" fmla="*/ 0 h 18288"/>
              <a:gd name="connsiteX2" fmla="*/ 1303020 w 2606040"/>
              <a:gd name="connsiteY2" fmla="*/ 0 h 18288"/>
              <a:gd name="connsiteX3" fmla="*/ 1876349 w 2606040"/>
              <a:gd name="connsiteY3" fmla="*/ 0 h 18288"/>
              <a:gd name="connsiteX4" fmla="*/ 2606040 w 2606040"/>
              <a:gd name="connsiteY4" fmla="*/ 0 h 18288"/>
              <a:gd name="connsiteX5" fmla="*/ 2606040 w 2606040"/>
              <a:gd name="connsiteY5" fmla="*/ 18288 h 18288"/>
              <a:gd name="connsiteX6" fmla="*/ 1980590 w 2606040"/>
              <a:gd name="connsiteY6" fmla="*/ 18288 h 18288"/>
              <a:gd name="connsiteX7" fmla="*/ 1276960 w 2606040"/>
              <a:gd name="connsiteY7" fmla="*/ 18288 h 18288"/>
              <a:gd name="connsiteX8" fmla="*/ 651510 w 2606040"/>
              <a:gd name="connsiteY8" fmla="*/ 18288 h 18288"/>
              <a:gd name="connsiteX9" fmla="*/ 0 w 2606040"/>
              <a:gd name="connsiteY9" fmla="*/ 18288 h 18288"/>
              <a:gd name="connsiteX10" fmla="*/ 0 w 2606040"/>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06040" h="18288" fill="none" extrusionOk="0">
                <a:moveTo>
                  <a:pt x="0" y="0"/>
                </a:moveTo>
                <a:cubicBezTo>
                  <a:pt x="211079" y="-22080"/>
                  <a:pt x="479378" y="-26537"/>
                  <a:pt x="625450" y="0"/>
                </a:cubicBezTo>
                <a:cubicBezTo>
                  <a:pt x="925937" y="-4758"/>
                  <a:pt x="973176" y="15739"/>
                  <a:pt x="1224839" y="0"/>
                </a:cubicBezTo>
                <a:cubicBezTo>
                  <a:pt x="1479663" y="-11328"/>
                  <a:pt x="1566636" y="18697"/>
                  <a:pt x="1824228" y="0"/>
                </a:cubicBezTo>
                <a:cubicBezTo>
                  <a:pt x="2086799" y="-72665"/>
                  <a:pt x="2306223" y="-891"/>
                  <a:pt x="2606040" y="0"/>
                </a:cubicBezTo>
                <a:cubicBezTo>
                  <a:pt x="2606645" y="4461"/>
                  <a:pt x="2607031" y="13181"/>
                  <a:pt x="2606040" y="18288"/>
                </a:cubicBezTo>
                <a:cubicBezTo>
                  <a:pt x="2260204" y="29342"/>
                  <a:pt x="2175708" y="5614"/>
                  <a:pt x="1902409" y="18288"/>
                </a:cubicBezTo>
                <a:cubicBezTo>
                  <a:pt x="1638502" y="41064"/>
                  <a:pt x="1460923" y="-16269"/>
                  <a:pt x="1276960" y="18288"/>
                </a:cubicBezTo>
                <a:cubicBezTo>
                  <a:pt x="1057717" y="14361"/>
                  <a:pt x="867956" y="2320"/>
                  <a:pt x="677570" y="18288"/>
                </a:cubicBezTo>
                <a:cubicBezTo>
                  <a:pt x="457951" y="33373"/>
                  <a:pt x="189752" y="55388"/>
                  <a:pt x="0" y="18288"/>
                </a:cubicBezTo>
                <a:cubicBezTo>
                  <a:pt x="1586" y="13022"/>
                  <a:pt x="-95" y="4569"/>
                  <a:pt x="0" y="0"/>
                </a:cubicBezTo>
                <a:close/>
              </a:path>
              <a:path w="2606040" h="18288" stroke="0" extrusionOk="0">
                <a:moveTo>
                  <a:pt x="0" y="0"/>
                </a:moveTo>
                <a:cubicBezTo>
                  <a:pt x="172759" y="3236"/>
                  <a:pt x="361166" y="-13413"/>
                  <a:pt x="599389" y="0"/>
                </a:cubicBezTo>
                <a:cubicBezTo>
                  <a:pt x="841226" y="37042"/>
                  <a:pt x="968991" y="14587"/>
                  <a:pt x="1303020" y="0"/>
                </a:cubicBezTo>
                <a:cubicBezTo>
                  <a:pt x="1643101" y="-7120"/>
                  <a:pt x="1717813" y="7213"/>
                  <a:pt x="1876349" y="0"/>
                </a:cubicBezTo>
                <a:cubicBezTo>
                  <a:pt x="2036762" y="-14138"/>
                  <a:pt x="2426397" y="-4451"/>
                  <a:pt x="2606040" y="0"/>
                </a:cubicBezTo>
                <a:cubicBezTo>
                  <a:pt x="2606314" y="8448"/>
                  <a:pt x="2606550" y="14527"/>
                  <a:pt x="2606040" y="18288"/>
                </a:cubicBezTo>
                <a:cubicBezTo>
                  <a:pt x="2344840" y="2643"/>
                  <a:pt x="2192043" y="7399"/>
                  <a:pt x="1980590" y="18288"/>
                </a:cubicBezTo>
                <a:cubicBezTo>
                  <a:pt x="1783984" y="-9745"/>
                  <a:pt x="1487673" y="45908"/>
                  <a:pt x="1276960" y="18288"/>
                </a:cubicBezTo>
                <a:cubicBezTo>
                  <a:pt x="1088134" y="-41257"/>
                  <a:pt x="877974" y="49968"/>
                  <a:pt x="651510" y="18288"/>
                </a:cubicBezTo>
                <a:cubicBezTo>
                  <a:pt x="430798" y="-27764"/>
                  <a:pt x="132889" y="-33467"/>
                  <a:pt x="0" y="18288"/>
                </a:cubicBezTo>
                <a:cubicBezTo>
                  <a:pt x="212" y="10845"/>
                  <a:pt x="-833" y="6193"/>
                  <a:pt x="0" y="0"/>
                </a:cubicBezTo>
                <a:close/>
              </a:path>
              <a:path w="2606040" h="18288" fill="none" stroke="0" extrusionOk="0">
                <a:moveTo>
                  <a:pt x="0" y="0"/>
                </a:moveTo>
                <a:cubicBezTo>
                  <a:pt x="202328" y="-14716"/>
                  <a:pt x="332722" y="-11499"/>
                  <a:pt x="625450" y="0"/>
                </a:cubicBezTo>
                <a:cubicBezTo>
                  <a:pt x="927712" y="6878"/>
                  <a:pt x="971143" y="7084"/>
                  <a:pt x="1224839" y="0"/>
                </a:cubicBezTo>
                <a:cubicBezTo>
                  <a:pt x="1477775" y="-16815"/>
                  <a:pt x="1569904" y="19146"/>
                  <a:pt x="1824228" y="0"/>
                </a:cubicBezTo>
                <a:cubicBezTo>
                  <a:pt x="2055206" y="24867"/>
                  <a:pt x="2317192" y="-62872"/>
                  <a:pt x="2606040" y="0"/>
                </a:cubicBezTo>
                <a:cubicBezTo>
                  <a:pt x="2606166" y="3680"/>
                  <a:pt x="2606905" y="11461"/>
                  <a:pt x="2606040" y="18288"/>
                </a:cubicBezTo>
                <a:cubicBezTo>
                  <a:pt x="2234648" y="26976"/>
                  <a:pt x="2180202" y="-10361"/>
                  <a:pt x="1902409" y="18288"/>
                </a:cubicBezTo>
                <a:cubicBezTo>
                  <a:pt x="1635562" y="47194"/>
                  <a:pt x="1477339" y="4794"/>
                  <a:pt x="1276960" y="18288"/>
                </a:cubicBezTo>
                <a:cubicBezTo>
                  <a:pt x="1058094" y="66922"/>
                  <a:pt x="904206" y="-20636"/>
                  <a:pt x="677570" y="18288"/>
                </a:cubicBezTo>
                <a:cubicBezTo>
                  <a:pt x="485746" y="14713"/>
                  <a:pt x="195925" y="33005"/>
                  <a:pt x="0" y="18288"/>
                </a:cubicBezTo>
                <a:cubicBezTo>
                  <a:pt x="1168" y="12774"/>
                  <a:pt x="-229" y="3745"/>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custGeom>
                    <a:avLst/>
                    <a:gdLst>
                      <a:gd name="connsiteX0" fmla="*/ 0 w 2606040"/>
                      <a:gd name="connsiteY0" fmla="*/ 0 h 18288"/>
                      <a:gd name="connsiteX1" fmla="*/ 625450 w 2606040"/>
                      <a:gd name="connsiteY1" fmla="*/ 0 h 18288"/>
                      <a:gd name="connsiteX2" fmla="*/ 1224839 w 2606040"/>
                      <a:gd name="connsiteY2" fmla="*/ 0 h 18288"/>
                      <a:gd name="connsiteX3" fmla="*/ 1824228 w 2606040"/>
                      <a:gd name="connsiteY3" fmla="*/ 0 h 18288"/>
                      <a:gd name="connsiteX4" fmla="*/ 2606040 w 2606040"/>
                      <a:gd name="connsiteY4" fmla="*/ 0 h 18288"/>
                      <a:gd name="connsiteX5" fmla="*/ 2606040 w 2606040"/>
                      <a:gd name="connsiteY5" fmla="*/ 18288 h 18288"/>
                      <a:gd name="connsiteX6" fmla="*/ 1902409 w 2606040"/>
                      <a:gd name="connsiteY6" fmla="*/ 18288 h 18288"/>
                      <a:gd name="connsiteX7" fmla="*/ 1276960 w 2606040"/>
                      <a:gd name="connsiteY7" fmla="*/ 18288 h 18288"/>
                      <a:gd name="connsiteX8" fmla="*/ 677570 w 2606040"/>
                      <a:gd name="connsiteY8" fmla="*/ 18288 h 18288"/>
                      <a:gd name="connsiteX9" fmla="*/ 0 w 2606040"/>
                      <a:gd name="connsiteY9" fmla="*/ 18288 h 18288"/>
                      <a:gd name="connsiteX10" fmla="*/ 0 w 2606040"/>
                      <a:gd name="connsiteY1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606040" h="18288" fill="none" extrusionOk="0">
                        <a:moveTo>
                          <a:pt x="0" y="0"/>
                        </a:moveTo>
                        <a:cubicBezTo>
                          <a:pt x="266776" y="-600"/>
                          <a:pt x="322756" y="3201"/>
                          <a:pt x="625450" y="0"/>
                        </a:cubicBezTo>
                        <a:cubicBezTo>
                          <a:pt x="928144" y="-3201"/>
                          <a:pt x="968141" y="9269"/>
                          <a:pt x="1224839" y="0"/>
                        </a:cubicBezTo>
                        <a:cubicBezTo>
                          <a:pt x="1481537" y="-9269"/>
                          <a:pt x="1569059" y="21947"/>
                          <a:pt x="1824228" y="0"/>
                        </a:cubicBezTo>
                        <a:cubicBezTo>
                          <a:pt x="2079397" y="-21947"/>
                          <a:pt x="2326053" y="-10194"/>
                          <a:pt x="2606040" y="0"/>
                        </a:cubicBezTo>
                        <a:cubicBezTo>
                          <a:pt x="2605462" y="4771"/>
                          <a:pt x="2606793" y="12323"/>
                          <a:pt x="2606040" y="18288"/>
                        </a:cubicBezTo>
                        <a:cubicBezTo>
                          <a:pt x="2256758" y="31410"/>
                          <a:pt x="2173673" y="-12878"/>
                          <a:pt x="1902409" y="18288"/>
                        </a:cubicBezTo>
                        <a:cubicBezTo>
                          <a:pt x="1631145" y="49454"/>
                          <a:pt x="1461378" y="5466"/>
                          <a:pt x="1276960" y="18288"/>
                        </a:cubicBezTo>
                        <a:cubicBezTo>
                          <a:pt x="1092542" y="31110"/>
                          <a:pt x="890442" y="13213"/>
                          <a:pt x="677570" y="18288"/>
                        </a:cubicBezTo>
                        <a:cubicBezTo>
                          <a:pt x="464698" y="23364"/>
                          <a:pt x="187648" y="35837"/>
                          <a:pt x="0" y="18288"/>
                        </a:cubicBezTo>
                        <a:cubicBezTo>
                          <a:pt x="841" y="12879"/>
                          <a:pt x="-726" y="3977"/>
                          <a:pt x="0" y="0"/>
                        </a:cubicBezTo>
                        <a:close/>
                      </a:path>
                      <a:path w="2606040" h="18288" stroke="0" extrusionOk="0">
                        <a:moveTo>
                          <a:pt x="0" y="0"/>
                        </a:moveTo>
                        <a:cubicBezTo>
                          <a:pt x="197231" y="3803"/>
                          <a:pt x="358914" y="-9291"/>
                          <a:pt x="599389" y="0"/>
                        </a:cubicBezTo>
                        <a:cubicBezTo>
                          <a:pt x="839864" y="9291"/>
                          <a:pt x="979371" y="8509"/>
                          <a:pt x="1303020" y="0"/>
                        </a:cubicBezTo>
                        <a:cubicBezTo>
                          <a:pt x="1626669" y="-8509"/>
                          <a:pt x="1726300" y="7440"/>
                          <a:pt x="1876349" y="0"/>
                        </a:cubicBezTo>
                        <a:cubicBezTo>
                          <a:pt x="2026398" y="-7440"/>
                          <a:pt x="2430712" y="17957"/>
                          <a:pt x="2606040" y="0"/>
                        </a:cubicBezTo>
                        <a:cubicBezTo>
                          <a:pt x="2605426" y="8857"/>
                          <a:pt x="2606544" y="13619"/>
                          <a:pt x="2606040" y="18288"/>
                        </a:cubicBezTo>
                        <a:cubicBezTo>
                          <a:pt x="2393024" y="2241"/>
                          <a:pt x="2191161" y="39259"/>
                          <a:pt x="1980590" y="18288"/>
                        </a:cubicBezTo>
                        <a:cubicBezTo>
                          <a:pt x="1770019" y="-2683"/>
                          <a:pt x="1476440" y="36114"/>
                          <a:pt x="1276960" y="18288"/>
                        </a:cubicBezTo>
                        <a:cubicBezTo>
                          <a:pt x="1077480" y="463"/>
                          <a:pt x="880988" y="42125"/>
                          <a:pt x="651510" y="18288"/>
                        </a:cubicBezTo>
                        <a:cubicBezTo>
                          <a:pt x="422032" y="-5549"/>
                          <a:pt x="130744" y="-1947"/>
                          <a:pt x="0" y="18288"/>
                        </a:cubicBezTo>
                        <a:cubicBezTo>
                          <a:pt x="-487" y="10816"/>
                          <a:pt x="-839" y="6058"/>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9022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4165AB3-7006-4430-BCE3-25476BE13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234042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45770" y="339117"/>
            <a:ext cx="8252460" cy="1619890"/>
          </a:xfrm>
        </p:spPr>
        <p:txBody>
          <a:bodyPr anchor="ctr">
            <a:normAutofit/>
          </a:bodyPr>
          <a:lstStyle/>
          <a:p>
            <a:r>
              <a:rPr lang="en-US" dirty="0"/>
              <a:t>What Is Truth?</a:t>
            </a:r>
          </a:p>
        </p:txBody>
      </p:sp>
      <p:grpSp>
        <p:nvGrpSpPr>
          <p:cNvPr id="12" name="Group 11">
            <a:extLst>
              <a:ext uri="{FF2B5EF4-FFF2-40B4-BE49-F238E27FC236}">
                <a16:creationId xmlns:a16="http://schemas.microsoft.com/office/drawing/2014/main" id="{C57F67D8-2BFF-4661-AFAF-E2CE8B7DCE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125" y="484632"/>
            <a:ext cx="181579" cy="1340860"/>
            <a:chOff x="56167" y="484632"/>
            <a:chExt cx="242107" cy="1340860"/>
          </a:xfrm>
        </p:grpSpPr>
        <p:sp>
          <p:nvSpPr>
            <p:cNvPr id="13" name="Rectangle 2">
              <a:extLst>
                <a:ext uri="{FF2B5EF4-FFF2-40B4-BE49-F238E27FC236}">
                  <a16:creationId xmlns:a16="http://schemas.microsoft.com/office/drawing/2014/main" id="{4E1D4D71-728F-4B12-9CBF-3E5ABDA9B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59">
              <a:extLst>
                <a:ext uri="{FF2B5EF4-FFF2-40B4-BE49-F238E27FC236}">
                  <a16:creationId xmlns:a16="http://schemas.microsoft.com/office/drawing/2014/main" id="{3513D1C2-B9D1-43DC-8B39-AA4FF5AADB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0543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2">
              <a:extLst>
                <a:ext uri="{FF2B5EF4-FFF2-40B4-BE49-F238E27FC236}">
                  <a16:creationId xmlns:a16="http://schemas.microsoft.com/office/drawing/2014/main" id="{26CB8B66-F1A8-4DE9-AA67-8A7469BD73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59">
              <a:extLst>
                <a:ext uri="{FF2B5EF4-FFF2-40B4-BE49-F238E27FC236}">
                  <a16:creationId xmlns:a16="http://schemas.microsoft.com/office/drawing/2014/main" id="{1F72E235-B6DE-4EE7-B11D-3FBEF9DC41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91227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2">
              <a:extLst>
                <a:ext uri="{FF2B5EF4-FFF2-40B4-BE49-F238E27FC236}">
                  <a16:creationId xmlns:a16="http://schemas.microsoft.com/office/drawing/2014/main" id="{BA8C164F-E124-4ECF-9FD9-35C1F8E271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59">
              <a:extLst>
                <a:ext uri="{FF2B5EF4-FFF2-40B4-BE49-F238E27FC236}">
                  <a16:creationId xmlns:a16="http://schemas.microsoft.com/office/drawing/2014/main" id="{0151D52D-979C-4B9F-A037-D9DC745367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77016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2">
              <a:extLst>
                <a:ext uri="{FF2B5EF4-FFF2-40B4-BE49-F238E27FC236}">
                  <a16:creationId xmlns:a16="http://schemas.microsoft.com/office/drawing/2014/main" id="{EE8F116C-C879-4D3A-8F6D-A25B7125E2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59">
              <a:extLst>
                <a:ext uri="{FF2B5EF4-FFF2-40B4-BE49-F238E27FC236}">
                  <a16:creationId xmlns:a16="http://schemas.microsoft.com/office/drawing/2014/main" id="{6709DF44-7C20-4444-8862-A9203CBE64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62804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
              <a:extLst>
                <a:ext uri="{FF2B5EF4-FFF2-40B4-BE49-F238E27FC236}">
                  <a16:creationId xmlns:a16="http://schemas.microsoft.com/office/drawing/2014/main" id="{4D6A9505-9408-4DC6-BD50-75A8C69490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59">
              <a:extLst>
                <a:ext uri="{FF2B5EF4-FFF2-40B4-BE49-F238E27FC236}">
                  <a16:creationId xmlns:a16="http://schemas.microsoft.com/office/drawing/2014/main" id="{419FC7F2-FF7B-464A-8956-817BAD265A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8593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
              <a:extLst>
                <a:ext uri="{FF2B5EF4-FFF2-40B4-BE49-F238E27FC236}">
                  <a16:creationId xmlns:a16="http://schemas.microsoft.com/office/drawing/2014/main" id="{C0E235C3-2297-4887-8CF9-78B61DA7D8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59">
              <a:extLst>
                <a:ext uri="{FF2B5EF4-FFF2-40B4-BE49-F238E27FC236}">
                  <a16:creationId xmlns:a16="http://schemas.microsoft.com/office/drawing/2014/main" id="{741D2A4A-2FC3-46D1-94A7-C4BA4823B15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7649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
              <a:extLst>
                <a:ext uri="{FF2B5EF4-FFF2-40B4-BE49-F238E27FC236}">
                  <a16:creationId xmlns:a16="http://schemas.microsoft.com/office/drawing/2014/main" id="{2E7DFA72-3CFE-4FB2-A769-C3D65C30CCF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59">
              <a:extLst>
                <a:ext uri="{FF2B5EF4-FFF2-40B4-BE49-F238E27FC236}">
                  <a16:creationId xmlns:a16="http://schemas.microsoft.com/office/drawing/2014/main" id="{FFB273F7-B602-4697-92DA-B9C0B70E34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6228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
              <a:extLst>
                <a:ext uri="{FF2B5EF4-FFF2-40B4-BE49-F238E27FC236}">
                  <a16:creationId xmlns:a16="http://schemas.microsoft.com/office/drawing/2014/main" id="{C76D34E0-BC86-46D8-920E-594A3C4B60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59">
              <a:extLst>
                <a:ext uri="{FF2B5EF4-FFF2-40B4-BE49-F238E27FC236}">
                  <a16:creationId xmlns:a16="http://schemas.microsoft.com/office/drawing/2014/main" id="{F17BC71C-4B64-4990-90FF-78123B720CB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4807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
              <a:extLst>
                <a:ext uri="{FF2B5EF4-FFF2-40B4-BE49-F238E27FC236}">
                  <a16:creationId xmlns:a16="http://schemas.microsoft.com/office/drawing/2014/main" id="{C807F90E-DB0C-4841-BFE0-9413759C26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F7E71EE5-0746-4E81-B154-BAC5FF86712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3386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2">
              <a:extLst>
                <a:ext uri="{FF2B5EF4-FFF2-40B4-BE49-F238E27FC236}">
                  <a16:creationId xmlns:a16="http://schemas.microsoft.com/office/drawing/2014/main" id="{7FDDC085-25CA-4499-AAD9-DEA2035223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59">
              <a:extLst>
                <a:ext uri="{FF2B5EF4-FFF2-40B4-BE49-F238E27FC236}">
                  <a16:creationId xmlns:a16="http://schemas.microsoft.com/office/drawing/2014/main" id="{1303C688-1ED7-46BE-B0EC-4638C549416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11965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p:cNvSpPr>
            <a:spLocks noGrp="1"/>
          </p:cNvSpPr>
          <p:nvPr>
            <p:ph idx="1"/>
          </p:nvPr>
        </p:nvSpPr>
        <p:spPr>
          <a:xfrm>
            <a:off x="448055" y="2721429"/>
            <a:ext cx="8250175" cy="3494314"/>
          </a:xfrm>
        </p:spPr>
        <p:txBody>
          <a:bodyPr anchor="ctr">
            <a:normAutofit/>
          </a:bodyPr>
          <a:lstStyle/>
          <a:p>
            <a:pPr>
              <a:buNone/>
            </a:pPr>
            <a:r>
              <a:rPr lang="en-US" sz="4000" b="1" dirty="0"/>
              <a:t>John 14:6</a:t>
            </a:r>
          </a:p>
          <a:p>
            <a:pPr>
              <a:buNone/>
            </a:pPr>
            <a:r>
              <a:rPr lang="en-US" sz="4000" baseline="30000" dirty="0"/>
              <a:t>6</a:t>
            </a:r>
            <a:r>
              <a:rPr lang="en-US" sz="4000" dirty="0"/>
              <a:t> Jesus *said to him, “I am the way, and the truth, and the life; no one comes to the Father but through Me.</a:t>
            </a:r>
          </a:p>
          <a:p>
            <a:endParaRPr lang="en-US" sz="2100" dirty="0"/>
          </a:p>
        </p:txBody>
      </p:sp>
      <p:sp>
        <p:nvSpPr>
          <p:cNvPr id="34" name="Rectangle 33">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1384"/>
            <a:ext cx="9144000" cy="356616"/>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6543" y="450221"/>
            <a:ext cx="8454557"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title"/>
          </p:nvPr>
        </p:nvSpPr>
        <p:spPr>
          <a:xfrm>
            <a:off x="825501" y="1097339"/>
            <a:ext cx="7508874" cy="2623885"/>
          </a:xfrm>
        </p:spPr>
        <p:txBody>
          <a:bodyPr vert="horz" lIns="91440" tIns="45720" rIns="91440" bIns="45720" rtlCol="0" anchor="ctr">
            <a:normAutofit/>
          </a:bodyPr>
          <a:lstStyle/>
          <a:p>
            <a:pPr defTabSz="914400">
              <a:lnSpc>
                <a:spcPct val="90000"/>
              </a:lnSpc>
            </a:pPr>
            <a:r>
              <a:rPr lang="en-US" sz="5700" kern="1200">
                <a:solidFill>
                  <a:srgbClr val="FFFFFF"/>
                </a:solidFill>
                <a:latin typeface="+mj-lt"/>
                <a:ea typeface="+mj-ea"/>
                <a:cs typeface="+mj-cs"/>
              </a:rPr>
              <a:t>From GOD To You:</a:t>
            </a:r>
            <a:br>
              <a:rPr lang="en-US" sz="5700" kern="1200">
                <a:solidFill>
                  <a:srgbClr val="FFFFFF"/>
                </a:solidFill>
                <a:latin typeface="+mj-lt"/>
                <a:ea typeface="+mj-ea"/>
                <a:cs typeface="+mj-cs"/>
              </a:rPr>
            </a:br>
            <a:r>
              <a:rPr lang="en-US" sz="5700" kern="1200">
                <a:solidFill>
                  <a:srgbClr val="FFFFFF"/>
                </a:solidFill>
                <a:latin typeface="+mj-lt"/>
                <a:ea typeface="+mj-ea"/>
                <a:cs typeface="+mj-cs"/>
              </a:rPr>
              <a:t>Inspiration and Revelation</a:t>
            </a:r>
          </a:p>
        </p:txBody>
      </p:sp>
      <p:sp>
        <p:nvSpPr>
          <p:cNvPr id="9" name="Rectangle 8">
            <a:extLst>
              <a:ext uri="{FF2B5EF4-FFF2-40B4-BE49-F238E27FC236}">
                <a16:creationId xmlns:a16="http://schemas.microsoft.com/office/drawing/2014/main" id="{DAE8F46F-D590-45CD-AF41-A04DC11D1B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2900" y="4517136"/>
            <a:ext cx="1584198" cy="1892808"/>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1" name="Rectangle 10">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050491" y="4521269"/>
            <a:ext cx="5040623"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3" name="Rectangle 12">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4508" y="4521270"/>
            <a:ext cx="1586592" cy="1890204"/>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3" name="Rectangle 82">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ight Triangle 84">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7" name="Rectangle 86">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3930" y="740644"/>
            <a:ext cx="6056111" cy="1618489"/>
          </a:xfrm>
        </p:spPr>
        <p:txBody>
          <a:bodyPr anchor="ctr">
            <a:normAutofit/>
          </a:bodyPr>
          <a:lstStyle/>
          <a:p>
            <a:r>
              <a:rPr lang="en-US" sz="6300" dirty="0" err="1"/>
              <a:t>Theopneustos</a:t>
            </a:r>
            <a:endParaRPr lang="en-US" sz="6300" dirty="0"/>
          </a:p>
        </p:txBody>
      </p:sp>
      <p:sp>
        <p:nvSpPr>
          <p:cNvPr id="3" name="Content Placeholder 2"/>
          <p:cNvSpPr>
            <a:spLocks noGrp="1"/>
          </p:cNvSpPr>
          <p:nvPr>
            <p:ph idx="1"/>
          </p:nvPr>
        </p:nvSpPr>
        <p:spPr>
          <a:xfrm>
            <a:off x="677918" y="2333297"/>
            <a:ext cx="7982202" cy="3897860"/>
          </a:xfrm>
        </p:spPr>
        <p:txBody>
          <a:bodyPr anchor="t">
            <a:normAutofit/>
          </a:bodyPr>
          <a:lstStyle/>
          <a:p>
            <a:pPr>
              <a:buNone/>
            </a:pPr>
            <a:r>
              <a:rPr lang="en-US" sz="2100" dirty="0"/>
              <a:t>	</a:t>
            </a:r>
            <a:r>
              <a:rPr lang="en-US" sz="2800" dirty="0" err="1"/>
              <a:t>theopneustos</a:t>
            </a:r>
            <a:r>
              <a:rPr lang="en-US" sz="2800" dirty="0"/>
              <a:t>: God-breathed, i.e. inspired by God</a:t>
            </a:r>
          </a:p>
          <a:p>
            <a:pPr>
              <a:buNone/>
            </a:pPr>
            <a:r>
              <a:rPr lang="en-US" sz="2800" dirty="0"/>
              <a:t>	Original Word: </a:t>
            </a:r>
            <a:r>
              <a:rPr lang="en-US" sz="2800" dirty="0" err="1"/>
              <a:t>θεό</a:t>
            </a:r>
            <a:r>
              <a:rPr lang="en-US" sz="2800" dirty="0"/>
              <a:t>πνευστος, ον</a:t>
            </a:r>
          </a:p>
          <a:p>
            <a:pPr>
              <a:buNone/>
            </a:pPr>
            <a:r>
              <a:rPr lang="en-US" sz="2800" dirty="0"/>
              <a:t>	Part of Speech: Adjective</a:t>
            </a:r>
            <a:br>
              <a:rPr lang="en-US" sz="2800" dirty="0"/>
            </a:br>
            <a:r>
              <a:rPr lang="en-US" sz="2800" dirty="0"/>
              <a:t>Transliteration: </a:t>
            </a:r>
            <a:r>
              <a:rPr lang="en-US" sz="2800" dirty="0" err="1"/>
              <a:t>theopneustos</a:t>
            </a:r>
            <a:br>
              <a:rPr lang="en-US" sz="2800" dirty="0"/>
            </a:br>
            <a:r>
              <a:rPr lang="en-US" sz="2800" dirty="0"/>
              <a:t>Phonetic Spelling: (</a:t>
            </a:r>
            <a:r>
              <a:rPr lang="en-US" sz="2800" dirty="0" err="1"/>
              <a:t>theh</a:t>
            </a:r>
            <a:r>
              <a:rPr lang="en-US" sz="2800" dirty="0"/>
              <a:t>-op'-</a:t>
            </a:r>
            <a:r>
              <a:rPr lang="en-US" sz="2800" dirty="0" err="1"/>
              <a:t>nyoo</a:t>
            </a:r>
            <a:r>
              <a:rPr lang="en-US" sz="2800" dirty="0"/>
              <a:t>-</a:t>
            </a:r>
            <a:r>
              <a:rPr lang="en-US" sz="2800" dirty="0" err="1"/>
              <a:t>stos</a:t>
            </a:r>
            <a:r>
              <a:rPr lang="en-US" sz="2800" dirty="0"/>
              <a:t>)</a:t>
            </a:r>
            <a:br>
              <a:rPr lang="en-US" sz="2800" dirty="0"/>
            </a:br>
            <a:r>
              <a:rPr lang="en-US" sz="2800" dirty="0"/>
              <a:t>Short Definition: God-breathed, inspired by God</a:t>
            </a:r>
            <a:br>
              <a:rPr lang="en-US" sz="2800" dirty="0"/>
            </a:br>
            <a:r>
              <a:rPr lang="en-US" sz="2800" dirty="0"/>
              <a:t>Definition: God-breathed, inspired by God, due to the inspiration of God.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55CD764-972B-4CA5-A885-53E55C63E1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16443" y="1042416"/>
            <a:ext cx="3505961" cy="4793762"/>
          </a:xfrm>
        </p:spPr>
        <p:txBody>
          <a:bodyPr>
            <a:normAutofit/>
          </a:bodyPr>
          <a:lstStyle/>
          <a:p>
            <a:r>
              <a:rPr lang="en-US" dirty="0" err="1"/>
              <a:t>Theopneustos</a:t>
            </a:r>
            <a:endParaRPr lang="en-US" dirty="0"/>
          </a:p>
        </p:txBody>
      </p:sp>
      <p:grpSp>
        <p:nvGrpSpPr>
          <p:cNvPr id="10" name="Group 9">
            <a:extLst>
              <a:ext uri="{FF2B5EF4-FFF2-40B4-BE49-F238E27FC236}">
                <a16:creationId xmlns:a16="http://schemas.microsoft.com/office/drawing/2014/main" id="{2FA2A407-516C-4590-9403-34038E9BB6A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125" y="2761488"/>
            <a:ext cx="181579" cy="1340860"/>
            <a:chOff x="56167" y="2761488"/>
            <a:chExt cx="242107" cy="1340860"/>
          </a:xfrm>
        </p:grpSpPr>
        <p:sp>
          <p:nvSpPr>
            <p:cNvPr id="11" name="Rectangle 2">
              <a:extLst>
                <a:ext uri="{FF2B5EF4-FFF2-40B4-BE49-F238E27FC236}">
                  <a16:creationId xmlns:a16="http://schemas.microsoft.com/office/drawing/2014/main" id="{D3F47A57-50EC-4964-85FA-84B326B772A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59">
              <a:extLst>
                <a:ext uri="{FF2B5EF4-FFF2-40B4-BE49-F238E27FC236}">
                  <a16:creationId xmlns:a16="http://schemas.microsoft.com/office/drawing/2014/main" id="{03467C0A-5C92-4A25-BA16-53665D54B8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33124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2">
              <a:extLst>
                <a:ext uri="{FF2B5EF4-FFF2-40B4-BE49-F238E27FC236}">
                  <a16:creationId xmlns:a16="http://schemas.microsoft.com/office/drawing/2014/main" id="{435F4864-0253-4261-9AED-5E798B971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59">
              <a:extLst>
                <a:ext uri="{FF2B5EF4-FFF2-40B4-BE49-F238E27FC236}">
                  <a16:creationId xmlns:a16="http://schemas.microsoft.com/office/drawing/2014/main" id="{6BEA136C-3A72-42D2-9D59-E9403321BD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18913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2">
              <a:extLst>
                <a:ext uri="{FF2B5EF4-FFF2-40B4-BE49-F238E27FC236}">
                  <a16:creationId xmlns:a16="http://schemas.microsoft.com/office/drawing/2014/main" id="{306AAEAC-F37D-46C1-B3C8-293E7014EB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59">
              <a:extLst>
                <a:ext uri="{FF2B5EF4-FFF2-40B4-BE49-F238E27FC236}">
                  <a16:creationId xmlns:a16="http://schemas.microsoft.com/office/drawing/2014/main" id="{3139D819-91EA-46A0-93FF-45FF7A8A82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04701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2">
              <a:extLst>
                <a:ext uri="{FF2B5EF4-FFF2-40B4-BE49-F238E27FC236}">
                  <a16:creationId xmlns:a16="http://schemas.microsoft.com/office/drawing/2014/main" id="{08F35BD0-1ED8-41A6-B3CE-C40EAA0041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59">
              <a:extLst>
                <a:ext uri="{FF2B5EF4-FFF2-40B4-BE49-F238E27FC236}">
                  <a16:creationId xmlns:a16="http://schemas.microsoft.com/office/drawing/2014/main" id="{C2886557-BD78-4C10-BB29-2E34CD8C8E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90490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2">
              <a:extLst>
                <a:ext uri="{FF2B5EF4-FFF2-40B4-BE49-F238E27FC236}">
                  <a16:creationId xmlns:a16="http://schemas.microsoft.com/office/drawing/2014/main" id="{CACD67D1-ACC3-43BE-9A0A-7713F6F097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59">
              <a:extLst>
                <a:ext uri="{FF2B5EF4-FFF2-40B4-BE49-F238E27FC236}">
                  <a16:creationId xmlns:a16="http://schemas.microsoft.com/office/drawing/2014/main" id="{A4E2C77A-D17B-4792-9ED5-2872383236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276279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
              <a:extLst>
                <a:ext uri="{FF2B5EF4-FFF2-40B4-BE49-F238E27FC236}">
                  <a16:creationId xmlns:a16="http://schemas.microsoft.com/office/drawing/2014/main" id="{ABE3CB03-D3EF-45F1-8FBD-E9B86CDD16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59">
              <a:extLst>
                <a:ext uri="{FF2B5EF4-FFF2-40B4-BE49-F238E27FC236}">
                  <a16:creationId xmlns:a16="http://schemas.microsoft.com/office/drawing/2014/main" id="{26C9EA63-B864-4041-AD52-E26240DA3D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4041817"/>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
              <a:extLst>
                <a:ext uri="{FF2B5EF4-FFF2-40B4-BE49-F238E27FC236}">
                  <a16:creationId xmlns:a16="http://schemas.microsoft.com/office/drawing/2014/main" id="{DFD9C0DC-3AA4-48DE-8C65-AB56C588F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59">
              <a:extLst>
                <a:ext uri="{FF2B5EF4-FFF2-40B4-BE49-F238E27FC236}">
                  <a16:creationId xmlns:a16="http://schemas.microsoft.com/office/drawing/2014/main" id="{82D52FD4-9CAA-4610-A07A-289A740AFB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899703"/>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
              <a:extLst>
                <a:ext uri="{FF2B5EF4-FFF2-40B4-BE49-F238E27FC236}">
                  <a16:creationId xmlns:a16="http://schemas.microsoft.com/office/drawing/2014/main" id="{D0436FA3-25D9-4C12-8F4A-80A407954B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59">
              <a:extLst>
                <a:ext uri="{FF2B5EF4-FFF2-40B4-BE49-F238E27FC236}">
                  <a16:creationId xmlns:a16="http://schemas.microsoft.com/office/drawing/2014/main" id="{49101D1B-A82E-40CF-9A50-754308C215D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757589"/>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
              <a:extLst>
                <a:ext uri="{FF2B5EF4-FFF2-40B4-BE49-F238E27FC236}">
                  <a16:creationId xmlns:a16="http://schemas.microsoft.com/office/drawing/2014/main" id="{4F434848-83AC-4070-8D97-8A006210FE4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59">
              <a:extLst>
                <a:ext uri="{FF2B5EF4-FFF2-40B4-BE49-F238E27FC236}">
                  <a16:creationId xmlns:a16="http://schemas.microsoft.com/office/drawing/2014/main" id="{40745A98-11F5-47FE-9220-B93A61DA97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615475"/>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
              <a:extLst>
                <a:ext uri="{FF2B5EF4-FFF2-40B4-BE49-F238E27FC236}">
                  <a16:creationId xmlns:a16="http://schemas.microsoft.com/office/drawing/2014/main" id="{47B6E1B3-283D-4CF7-970C-352DB472E5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23774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59">
              <a:extLst>
                <a:ext uri="{FF2B5EF4-FFF2-40B4-BE49-F238E27FC236}">
                  <a16:creationId xmlns:a16="http://schemas.microsoft.com/office/drawing/2014/main" id="{7675737E-FE46-420B-B3AF-75399E8FC9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4864" y="3473361"/>
              <a:ext cx="61834" cy="5922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Rectangle 31">
            <a:extLst>
              <a:ext uri="{FF2B5EF4-FFF2-40B4-BE49-F238E27FC236}">
                <a16:creationId xmlns:a16="http://schemas.microsoft.com/office/drawing/2014/main" id="{E3E51905-F374-4E1A-97CF-B741584B74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2953" y="1"/>
            <a:ext cx="2011047"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A210685A-6235-45A7-850D-A6F555466E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24690" y="767714"/>
            <a:ext cx="4841231" cy="532257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24690" y="1178446"/>
            <a:ext cx="4841231" cy="4543599"/>
          </a:xfrm>
        </p:spPr>
        <p:txBody>
          <a:bodyPr anchor="ctr">
            <a:normAutofit/>
          </a:bodyPr>
          <a:lstStyle/>
          <a:p>
            <a:pPr>
              <a:buNone/>
            </a:pPr>
            <a:r>
              <a:rPr lang="en-US" b="1" dirty="0">
                <a:solidFill>
                  <a:srgbClr val="FFFFFF"/>
                </a:solidFill>
              </a:rPr>
              <a:t>2 Timothy 3:16</a:t>
            </a:r>
          </a:p>
          <a:p>
            <a:pPr>
              <a:buNone/>
            </a:pPr>
            <a:r>
              <a:rPr lang="en-US" baseline="30000" dirty="0">
                <a:solidFill>
                  <a:srgbClr val="FFFFFF"/>
                </a:solidFill>
              </a:rPr>
              <a:t>16</a:t>
            </a:r>
            <a:r>
              <a:rPr lang="en-US" dirty="0">
                <a:solidFill>
                  <a:srgbClr val="FFFFFF"/>
                </a:solidFill>
              </a:rPr>
              <a:t> All Scripture is inspired by God and profitable for teaching, for reproof, for correction, for training in righteousness; </a:t>
            </a:r>
          </a:p>
          <a:p>
            <a:endParaRPr lang="en-US" sz="1600" dirty="0">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62608" y="963877"/>
            <a:ext cx="2886814" cy="4930246"/>
          </a:xfrm>
        </p:spPr>
        <p:txBody>
          <a:bodyPr>
            <a:normAutofit/>
          </a:bodyPr>
          <a:lstStyle/>
          <a:p>
            <a:pPr algn="r"/>
            <a:r>
              <a:rPr lang="en-US" sz="5400" dirty="0">
                <a:solidFill>
                  <a:schemeClr val="accent1"/>
                </a:solidFill>
              </a:rPr>
              <a:t>Prophets</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732023" y="963877"/>
            <a:ext cx="4783327" cy="4930246"/>
          </a:xfrm>
        </p:spPr>
        <p:txBody>
          <a:bodyPr anchor="ctr">
            <a:normAutofit/>
          </a:bodyPr>
          <a:lstStyle/>
          <a:p>
            <a:pPr>
              <a:buNone/>
            </a:pPr>
            <a:r>
              <a:rPr lang="en-US" sz="4000" b="1" dirty="0"/>
              <a:t>Amos 3:8</a:t>
            </a:r>
          </a:p>
          <a:p>
            <a:pPr>
              <a:buNone/>
            </a:pPr>
            <a:br>
              <a:rPr lang="en-US" sz="4000" dirty="0"/>
            </a:br>
            <a:r>
              <a:rPr lang="en-US" sz="4000" baseline="30000" dirty="0"/>
              <a:t>8</a:t>
            </a:r>
            <a:r>
              <a:rPr lang="en-US" sz="4000" dirty="0"/>
              <a:t> A lion has roared! Who will not fear? </a:t>
            </a:r>
            <a:br>
              <a:rPr lang="en-US" sz="4000" dirty="0"/>
            </a:br>
            <a:r>
              <a:rPr lang="en-US" sz="4000" dirty="0"/>
              <a:t>The Lord GOD has spoken! Who can but prophesy? </a:t>
            </a:r>
          </a:p>
          <a:p>
            <a:endParaRPr lang="en-US" sz="21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774</TotalTime>
  <Words>3109</Words>
  <Application>Microsoft Office PowerPoint</Application>
  <PresentationFormat>On-screen Show (4:3)</PresentationFormat>
  <Paragraphs>171</Paragraphs>
  <Slides>42</Slides>
  <Notes>1</Notes>
  <HiddenSlides>3</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Calibri</vt:lpstr>
      <vt:lpstr>Times New Roman</vt:lpstr>
      <vt:lpstr>Office Theme</vt:lpstr>
      <vt:lpstr>The Bible As God’s Standard</vt:lpstr>
      <vt:lpstr>John 18:33-38</vt:lpstr>
      <vt:lpstr>John 18:33-38</vt:lpstr>
      <vt:lpstr>What Is Truth?</vt:lpstr>
      <vt:lpstr>What Is Truth?</vt:lpstr>
      <vt:lpstr>From GOD To You: Inspiration and Revelation</vt:lpstr>
      <vt:lpstr>Theopneustos</vt:lpstr>
      <vt:lpstr>Theopneustos</vt:lpstr>
      <vt:lpstr>Prophets</vt:lpstr>
      <vt:lpstr>The Apostles</vt:lpstr>
      <vt:lpstr>The Apostles</vt:lpstr>
      <vt:lpstr>The Apostles</vt:lpstr>
      <vt:lpstr>God’s Revelation To Humanity</vt:lpstr>
      <vt:lpstr>How did we get the Bible?</vt:lpstr>
      <vt:lpstr>The Canon of the Bible</vt:lpstr>
      <vt:lpstr>66 Books of the Bible</vt:lpstr>
      <vt:lpstr>The Canon of the Bible</vt:lpstr>
      <vt:lpstr>The Canon of the Bible</vt:lpstr>
      <vt:lpstr>The Canon of the Bible</vt:lpstr>
      <vt:lpstr>Old Testament</vt:lpstr>
      <vt:lpstr>Old Testament</vt:lpstr>
      <vt:lpstr>Old Testament</vt:lpstr>
      <vt:lpstr>Old Testament</vt:lpstr>
      <vt:lpstr>Old Testament</vt:lpstr>
      <vt:lpstr>Old Testament</vt:lpstr>
      <vt:lpstr>Origin of the Old Testament </vt:lpstr>
      <vt:lpstr>Old Testament</vt:lpstr>
      <vt:lpstr>Titus Flavius Josephus </vt:lpstr>
      <vt:lpstr>Old Testament Manuscripts</vt:lpstr>
      <vt:lpstr>Preservation of the Old Testament</vt:lpstr>
      <vt:lpstr>Discovery of the Dead Sea Scrolls </vt:lpstr>
      <vt:lpstr>Available Manuscripts</vt:lpstr>
      <vt:lpstr>Available Manuscripts</vt:lpstr>
      <vt:lpstr>Available Manuscripts</vt:lpstr>
      <vt:lpstr>Old Testament</vt:lpstr>
      <vt:lpstr>Old Testament</vt:lpstr>
      <vt:lpstr>The New Testament</vt:lpstr>
      <vt:lpstr>Role of the Apostles</vt:lpstr>
      <vt:lpstr>The NT canon carried out  the Apostles’ mission</vt:lpstr>
      <vt:lpstr>To not accept the Apostles is to not accept Jesus Himself  Luke 10:16; John 13:20</vt:lpstr>
      <vt:lpstr>What is Truth?</vt:lpstr>
      <vt:lpstr>The Bible, The Word of GOD!</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Bible As God’s Standard</dc:title>
  <dc:creator>Stephanie Barr</dc:creator>
  <cp:lastModifiedBy>Barr, Gerald R.</cp:lastModifiedBy>
  <cp:revision>16</cp:revision>
  <dcterms:created xsi:type="dcterms:W3CDTF">2012-03-11T12:24:43Z</dcterms:created>
  <dcterms:modified xsi:type="dcterms:W3CDTF">2022-06-26T21:02:15Z</dcterms:modified>
</cp:coreProperties>
</file>