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6" r:id="rId2"/>
    <p:sldId id="256" r:id="rId3"/>
    <p:sldId id="257" r:id="rId4"/>
    <p:sldId id="258" r:id="rId5"/>
    <p:sldId id="259" r:id="rId6"/>
    <p:sldId id="261"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3" r:id="rId21"/>
    <p:sldId id="275" r:id="rId22"/>
    <p:sldId id="276" r:id="rId23"/>
    <p:sldId id="277" r:id="rId24"/>
    <p:sldId id="278" r:id="rId25"/>
    <p:sldId id="279" r:id="rId26"/>
    <p:sldId id="280" r:id="rId27"/>
    <p:sldId id="281" r:id="rId28"/>
    <p:sldId id="282" r:id="rId29"/>
    <p:sldId id="283" r:id="rId30"/>
    <p:sldId id="284"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08A802-5C41-4E99-8AA6-E7F3409AEF5C}" type="datetimeFigureOut">
              <a:rPr lang="en-US" smtClean="0"/>
              <a:pPr/>
              <a:t>2/5/2023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2839D9F-590C-4038-872E-8DCD047A248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08A802-5C41-4E99-8AA6-E7F3409AEF5C}" type="datetimeFigureOut">
              <a:rPr lang="en-US" smtClean="0"/>
              <a:pPr/>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39D9F-590C-4038-872E-8DCD047A24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08A802-5C41-4E99-8AA6-E7F3409AEF5C}" type="datetimeFigureOut">
              <a:rPr lang="en-US" smtClean="0"/>
              <a:pPr/>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39D9F-590C-4038-872E-8DCD047A24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08A802-5C41-4E99-8AA6-E7F3409AEF5C}" type="datetimeFigureOut">
              <a:rPr lang="en-US" smtClean="0"/>
              <a:pPr/>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39D9F-590C-4038-872E-8DCD047A24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08A802-5C41-4E99-8AA6-E7F3409AEF5C}" type="datetimeFigureOut">
              <a:rPr lang="en-US" smtClean="0"/>
              <a:pPr/>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39D9F-590C-4038-872E-8DCD047A248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08A802-5C41-4E99-8AA6-E7F3409AEF5C}" type="datetimeFigureOut">
              <a:rPr lang="en-US" smtClean="0"/>
              <a:pPr/>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39D9F-590C-4038-872E-8DCD047A248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08A802-5C41-4E99-8AA6-E7F3409AEF5C}" type="datetimeFigureOut">
              <a:rPr lang="en-US" smtClean="0"/>
              <a:pPr/>
              <a:t>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839D9F-590C-4038-872E-8DCD047A248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08A802-5C41-4E99-8AA6-E7F3409AEF5C}" type="datetimeFigureOut">
              <a:rPr lang="en-US" smtClean="0"/>
              <a:pPr/>
              <a:t>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839D9F-590C-4038-872E-8DCD047A24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8A802-5C41-4E99-8AA6-E7F3409AEF5C}" type="datetimeFigureOut">
              <a:rPr lang="en-US" smtClean="0"/>
              <a:pPr/>
              <a:t>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839D9F-590C-4038-872E-8DCD047A24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08A802-5C41-4E99-8AA6-E7F3409AEF5C}" type="datetimeFigureOut">
              <a:rPr lang="en-US" smtClean="0"/>
              <a:pPr/>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39D9F-590C-4038-872E-8DCD047A24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08A802-5C41-4E99-8AA6-E7F3409AEF5C}" type="datetimeFigureOut">
              <a:rPr lang="en-US" smtClean="0"/>
              <a:pPr/>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2839D9F-590C-4038-872E-8DCD047A248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08A802-5C41-4E99-8AA6-E7F3409AEF5C}" type="datetimeFigureOut">
              <a:rPr lang="en-US" smtClean="0"/>
              <a:pPr/>
              <a:t>2/5/2023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2839D9F-590C-4038-872E-8DCD047A248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35292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 and early years</a:t>
            </a:r>
            <a:endParaRPr lang="en-US" dirty="0"/>
          </a:p>
        </p:txBody>
      </p:sp>
      <p:sp>
        <p:nvSpPr>
          <p:cNvPr id="3" name="Content Placeholder 2"/>
          <p:cNvSpPr>
            <a:spLocks noGrp="1"/>
          </p:cNvSpPr>
          <p:nvPr>
            <p:ph idx="1"/>
          </p:nvPr>
        </p:nvSpPr>
        <p:spPr/>
        <p:txBody>
          <a:bodyPr/>
          <a:lstStyle/>
          <a:p>
            <a:r>
              <a:rPr lang="en-US" dirty="0" smtClean="0"/>
              <a:t>Birth </a:t>
            </a:r>
          </a:p>
          <a:p>
            <a:pPr lvl="1"/>
            <a:r>
              <a:rPr lang="en-US" dirty="0" smtClean="0"/>
              <a:t>Ex 2:1-4</a:t>
            </a:r>
          </a:p>
          <a:p>
            <a:pPr lvl="1"/>
            <a:r>
              <a:rPr lang="en-US" dirty="0" smtClean="0"/>
              <a:t>Ex 1:15-22</a:t>
            </a:r>
          </a:p>
          <a:p>
            <a:pPr lvl="1"/>
            <a:r>
              <a:rPr lang="en-US" dirty="0" smtClean="0"/>
              <a:t>Ex 2:5-10</a:t>
            </a:r>
          </a:p>
          <a:p>
            <a:r>
              <a:rPr lang="en-US" dirty="0" smtClean="0"/>
              <a:t>Early years</a:t>
            </a:r>
          </a:p>
          <a:p>
            <a:pPr lvl="1"/>
            <a:r>
              <a:rPr lang="en-US" dirty="0" smtClean="0"/>
              <a:t>Ex 2:11-14</a:t>
            </a:r>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85000" lnSpcReduction="10000"/>
          </a:bodyPr>
          <a:lstStyle/>
          <a:p>
            <a:pPr>
              <a:buNone/>
            </a:pPr>
            <a:r>
              <a:rPr lang="en-US" dirty="0" smtClean="0"/>
              <a:t>11 - Now it came about in those days, when Moses had grown up, </a:t>
            </a:r>
          </a:p>
          <a:p>
            <a:pPr>
              <a:buNone/>
            </a:pPr>
            <a:r>
              <a:rPr lang="en-US" dirty="0" smtClean="0"/>
              <a:t>that he went out to his fellow Hebrews and looked at their hard </a:t>
            </a:r>
          </a:p>
          <a:p>
            <a:pPr>
              <a:buNone/>
            </a:pPr>
            <a:r>
              <a:rPr lang="en-US" dirty="0" smtClean="0"/>
              <a:t>labors; and he saw an Egyptian beating a Hebrew, one of his fellow</a:t>
            </a:r>
          </a:p>
          <a:p>
            <a:pPr>
              <a:buNone/>
            </a:pPr>
            <a:r>
              <a:rPr lang="en-US" dirty="0" smtClean="0"/>
              <a:t>Hebrews. So he looked this way and that, and when he saw that there</a:t>
            </a:r>
          </a:p>
          <a:p>
            <a:pPr>
              <a:buNone/>
            </a:pPr>
            <a:r>
              <a:rPr lang="en-US" dirty="0" smtClean="0"/>
              <a:t>was no one around, he struck and killed the Egyptian, and hid his body </a:t>
            </a:r>
          </a:p>
          <a:p>
            <a:pPr>
              <a:buNone/>
            </a:pPr>
            <a:r>
              <a:rPr lang="en-US" dirty="0" smtClean="0"/>
              <a:t>in the sand. Now he went out the next day, and behold, two Hebrews were</a:t>
            </a:r>
          </a:p>
          <a:p>
            <a:pPr>
              <a:buNone/>
            </a:pPr>
            <a:r>
              <a:rPr lang="en-US" dirty="0" smtClean="0"/>
              <a:t>fighting with each other; and he said to the offender, “Why are you </a:t>
            </a:r>
          </a:p>
          <a:p>
            <a:pPr>
              <a:buNone/>
            </a:pPr>
            <a:r>
              <a:rPr lang="en-US" dirty="0" smtClean="0"/>
              <a:t>striking your companion?” But he said, “Who made you a ruler and a judge </a:t>
            </a:r>
          </a:p>
          <a:p>
            <a:pPr>
              <a:buNone/>
            </a:pPr>
            <a:r>
              <a:rPr lang="en-US" dirty="0" smtClean="0"/>
              <a:t>over us? Do you intend to kill me as you killed the Egyptian?” Then </a:t>
            </a:r>
          </a:p>
          <a:p>
            <a:pPr>
              <a:buNone/>
            </a:pPr>
            <a:r>
              <a:rPr lang="en-US" dirty="0" smtClean="0"/>
              <a:t>Moses was afraid and said, “Surely the matter has become known!”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 and early years</a:t>
            </a:r>
            <a:endParaRPr lang="en-US" dirty="0"/>
          </a:p>
        </p:txBody>
      </p:sp>
      <p:sp>
        <p:nvSpPr>
          <p:cNvPr id="3" name="Content Placeholder 2"/>
          <p:cNvSpPr>
            <a:spLocks noGrp="1"/>
          </p:cNvSpPr>
          <p:nvPr>
            <p:ph idx="1"/>
          </p:nvPr>
        </p:nvSpPr>
        <p:spPr/>
        <p:txBody>
          <a:bodyPr/>
          <a:lstStyle/>
          <a:p>
            <a:r>
              <a:rPr lang="en-US" dirty="0" smtClean="0"/>
              <a:t>Birth </a:t>
            </a:r>
          </a:p>
          <a:p>
            <a:pPr lvl="1"/>
            <a:r>
              <a:rPr lang="en-US" dirty="0" smtClean="0"/>
              <a:t>Ex 2:1-4</a:t>
            </a:r>
          </a:p>
          <a:p>
            <a:pPr lvl="1"/>
            <a:r>
              <a:rPr lang="en-US" dirty="0" smtClean="0"/>
              <a:t>Ex 1:15-22</a:t>
            </a:r>
          </a:p>
          <a:p>
            <a:pPr lvl="1"/>
            <a:r>
              <a:rPr lang="en-US" dirty="0" smtClean="0"/>
              <a:t>Ex 2:5-10</a:t>
            </a:r>
          </a:p>
          <a:p>
            <a:r>
              <a:rPr lang="en-US" dirty="0" smtClean="0"/>
              <a:t>Early years</a:t>
            </a:r>
          </a:p>
          <a:p>
            <a:pPr lvl="1"/>
            <a:r>
              <a:rPr lang="en-US" dirty="0" smtClean="0"/>
              <a:t>Ex 2:11-14</a:t>
            </a:r>
          </a:p>
          <a:p>
            <a:pPr lvl="1"/>
            <a:r>
              <a:rPr lang="en-US" dirty="0" smtClean="0"/>
              <a:t>Acts 7:20-29 – rest of the story</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Autofit/>
          </a:bodyPr>
          <a:lstStyle/>
          <a:p>
            <a:pPr>
              <a:buNone/>
            </a:pPr>
            <a:r>
              <a:rPr lang="en-US" sz="1700" dirty="0" smtClean="0"/>
              <a:t>20 - At this time Moses was born; and he was beautiful to God. </a:t>
            </a:r>
          </a:p>
          <a:p>
            <a:pPr>
              <a:buNone/>
            </a:pPr>
            <a:r>
              <a:rPr lang="en-US" sz="1700" dirty="0" smtClean="0"/>
              <a:t>He was nurtured for three months in his father’s home. And </a:t>
            </a:r>
          </a:p>
          <a:p>
            <a:pPr>
              <a:buNone/>
            </a:pPr>
            <a:r>
              <a:rPr lang="en-US" sz="1700" dirty="0" smtClean="0"/>
              <a:t>after he had been put outside, Pharaoh’s daughter took him </a:t>
            </a:r>
          </a:p>
          <a:p>
            <a:pPr>
              <a:buNone/>
            </a:pPr>
            <a:r>
              <a:rPr lang="en-US" sz="1700" dirty="0" smtClean="0"/>
              <a:t>away and nurtured him as her own son. Moses was educated in </a:t>
            </a:r>
          </a:p>
          <a:p>
            <a:pPr>
              <a:buNone/>
            </a:pPr>
            <a:r>
              <a:rPr lang="en-US" sz="1700" dirty="0" smtClean="0"/>
              <a:t>all the wisdom of the Egyptians, and he was proficient in </a:t>
            </a:r>
          </a:p>
          <a:p>
            <a:pPr>
              <a:buNone/>
            </a:pPr>
            <a:r>
              <a:rPr lang="en-US" sz="1700" dirty="0" smtClean="0"/>
              <a:t>speaking and action. But when he was approaching the age of </a:t>
            </a:r>
          </a:p>
          <a:p>
            <a:pPr>
              <a:buNone/>
            </a:pPr>
            <a:r>
              <a:rPr lang="en-US" sz="1700" dirty="0" smtClean="0"/>
              <a:t>forty, it entered his mind to visit his countrymen, the sons </a:t>
            </a:r>
          </a:p>
          <a:p>
            <a:pPr>
              <a:buNone/>
            </a:pPr>
            <a:r>
              <a:rPr lang="en-US" sz="1700" dirty="0" smtClean="0"/>
              <a:t>of Israel. And when he saw one of them being treated unjustly, </a:t>
            </a:r>
          </a:p>
          <a:p>
            <a:pPr>
              <a:buNone/>
            </a:pPr>
            <a:r>
              <a:rPr lang="en-US" sz="1700" dirty="0" smtClean="0"/>
              <a:t>he defended and took vengeance for the oppressed man by fatally </a:t>
            </a:r>
          </a:p>
          <a:p>
            <a:pPr>
              <a:buNone/>
            </a:pPr>
            <a:r>
              <a:rPr lang="en-US" sz="1700" dirty="0" smtClean="0"/>
              <a:t>striking the Egyptian. And he thought that his brothers understood </a:t>
            </a:r>
          </a:p>
          <a:p>
            <a:pPr>
              <a:buNone/>
            </a:pPr>
            <a:r>
              <a:rPr lang="en-US" sz="1700" dirty="0" smtClean="0"/>
              <a:t>that God was granting them deliverance through him; but they did not </a:t>
            </a:r>
          </a:p>
          <a:p>
            <a:pPr>
              <a:buNone/>
            </a:pPr>
            <a:r>
              <a:rPr lang="en-US" sz="1700" dirty="0" smtClean="0"/>
              <a:t>understand. And on the following day he appeared to them as they </a:t>
            </a:r>
          </a:p>
          <a:p>
            <a:pPr>
              <a:buNone/>
            </a:pPr>
            <a:r>
              <a:rPr lang="en-US" sz="1700" dirty="0" smtClean="0"/>
              <a:t>were fighting each other, and he tried to reconcile them to peace, </a:t>
            </a:r>
          </a:p>
          <a:p>
            <a:pPr>
              <a:buNone/>
            </a:pPr>
            <a:r>
              <a:rPr lang="en-US" sz="1700" dirty="0" smtClean="0"/>
              <a:t>by saying, ‘Men, you are brothers, why are you injuring each other?’ </a:t>
            </a:r>
          </a:p>
          <a:p>
            <a:pPr>
              <a:buNone/>
            </a:pPr>
            <a:r>
              <a:rPr lang="en-US" sz="1700" dirty="0" smtClean="0"/>
              <a:t>But the one who was injuring his neighbor pushed him away, saying,  ‘WHO MADE YOU A RULER AND JUDGE OVER US? YOU DO NOT INTEND TO KILL </a:t>
            </a:r>
          </a:p>
          <a:p>
            <a:pPr>
              <a:buNone/>
            </a:pPr>
            <a:r>
              <a:rPr lang="en-US" sz="1700" dirty="0" smtClean="0"/>
              <a:t>ME AS YOU KILLED THE EGYPTIAN YESTERDAY, DO YOU?’ At this remark, </a:t>
            </a:r>
          </a:p>
          <a:p>
            <a:pPr>
              <a:buNone/>
            </a:pPr>
            <a:r>
              <a:rPr lang="en-US" sz="1700" dirty="0" smtClean="0"/>
              <a:t>MOSES FLED AND BECAME A STRANGER IN THE LAND OF MIDIAN, where he </a:t>
            </a:r>
          </a:p>
          <a:p>
            <a:pPr>
              <a:buNone/>
            </a:pPr>
            <a:r>
              <a:rPr lang="en-US" sz="1700" dirty="0" smtClean="0"/>
              <a:t>fathered two sons.</a:t>
            </a:r>
            <a:endParaRPr lang="en-US" sz="17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 and early years</a:t>
            </a:r>
            <a:endParaRPr lang="en-US" dirty="0"/>
          </a:p>
        </p:txBody>
      </p:sp>
      <p:sp>
        <p:nvSpPr>
          <p:cNvPr id="3" name="Content Placeholder 2"/>
          <p:cNvSpPr>
            <a:spLocks noGrp="1"/>
          </p:cNvSpPr>
          <p:nvPr>
            <p:ph idx="1"/>
          </p:nvPr>
        </p:nvSpPr>
        <p:spPr/>
        <p:txBody>
          <a:bodyPr/>
          <a:lstStyle/>
          <a:p>
            <a:r>
              <a:rPr lang="en-US" dirty="0" smtClean="0"/>
              <a:t>Birth </a:t>
            </a:r>
          </a:p>
          <a:p>
            <a:pPr lvl="1"/>
            <a:r>
              <a:rPr lang="en-US" dirty="0" smtClean="0"/>
              <a:t>Ex 2:1-4</a:t>
            </a:r>
          </a:p>
          <a:p>
            <a:pPr lvl="1"/>
            <a:r>
              <a:rPr lang="en-US" dirty="0" smtClean="0"/>
              <a:t>Ex 1:15-22</a:t>
            </a:r>
          </a:p>
          <a:p>
            <a:pPr lvl="1"/>
            <a:r>
              <a:rPr lang="en-US" dirty="0" smtClean="0"/>
              <a:t>Ex 2:5-10</a:t>
            </a:r>
          </a:p>
          <a:p>
            <a:r>
              <a:rPr lang="en-US" dirty="0" smtClean="0"/>
              <a:t>Early years</a:t>
            </a:r>
          </a:p>
          <a:p>
            <a:pPr lvl="1"/>
            <a:r>
              <a:rPr lang="en-US" dirty="0" smtClean="0"/>
              <a:t>Ex 2:11-14</a:t>
            </a:r>
          </a:p>
          <a:p>
            <a:pPr lvl="1"/>
            <a:r>
              <a:rPr lang="en-US" dirty="0" smtClean="0"/>
              <a:t>Acts 7:20-29 – rest of the story</a:t>
            </a:r>
          </a:p>
          <a:p>
            <a:pPr lvl="1"/>
            <a:r>
              <a:rPr lang="en-US" dirty="0" smtClean="0"/>
              <a:t>Hebrews 11:23-27</a:t>
            </a:r>
          </a:p>
          <a:p>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92500" lnSpcReduction="20000"/>
          </a:bodyPr>
          <a:lstStyle/>
          <a:p>
            <a:pPr>
              <a:buNone/>
            </a:pPr>
            <a:r>
              <a:rPr lang="en-US" dirty="0" smtClean="0"/>
              <a:t>23 - By faith Moses, when he was born, was hidden for three </a:t>
            </a:r>
          </a:p>
          <a:p>
            <a:pPr>
              <a:buNone/>
            </a:pPr>
            <a:r>
              <a:rPr lang="en-US" dirty="0" smtClean="0"/>
              <a:t>months by his parents, because they saw he was a beautiful child; </a:t>
            </a:r>
          </a:p>
          <a:p>
            <a:pPr>
              <a:buNone/>
            </a:pPr>
            <a:r>
              <a:rPr lang="en-US" dirty="0" smtClean="0"/>
              <a:t>and they were not afraid of the king’s edict. By faith Moses, when </a:t>
            </a:r>
          </a:p>
          <a:p>
            <a:pPr>
              <a:buNone/>
            </a:pPr>
            <a:r>
              <a:rPr lang="en-US" dirty="0" smtClean="0"/>
              <a:t>he had grown up, refused to be called the son of Pharaoh’s daughter, </a:t>
            </a:r>
          </a:p>
          <a:p>
            <a:pPr>
              <a:buNone/>
            </a:pPr>
            <a:r>
              <a:rPr lang="en-US" dirty="0" smtClean="0"/>
              <a:t>choosing rather to endure ill-treatment with the people of God than to </a:t>
            </a:r>
          </a:p>
          <a:p>
            <a:pPr>
              <a:buNone/>
            </a:pPr>
            <a:r>
              <a:rPr lang="en-US" dirty="0" smtClean="0"/>
              <a:t>enjoy the temporary pleasures of sin, considering the reproach of Christ </a:t>
            </a:r>
          </a:p>
          <a:p>
            <a:pPr>
              <a:buNone/>
            </a:pPr>
            <a:r>
              <a:rPr lang="en-US" dirty="0" smtClean="0"/>
              <a:t>greater riches than the treasures of Egypt; for he was looking to the reward. </a:t>
            </a:r>
          </a:p>
          <a:p>
            <a:pPr>
              <a:buNone/>
            </a:pPr>
            <a:r>
              <a:rPr lang="en-US" dirty="0" smtClean="0"/>
              <a:t>By faith he left Egypt, not fearing the wrath of the king; for he persevered, </a:t>
            </a:r>
          </a:p>
          <a:p>
            <a:pPr>
              <a:buNone/>
            </a:pPr>
            <a:r>
              <a:rPr lang="en-US" dirty="0" smtClean="0"/>
              <a:t>as though seeing Him who is unseen.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Midian</a:t>
            </a:r>
            <a:r>
              <a:rPr lang="en-US" dirty="0" smtClean="0"/>
              <a:t> years</a:t>
            </a:r>
            <a:endParaRPr lang="en-US" dirty="0"/>
          </a:p>
        </p:txBody>
      </p:sp>
      <p:sp>
        <p:nvSpPr>
          <p:cNvPr id="3" name="Content Placeholder 2"/>
          <p:cNvSpPr>
            <a:spLocks noGrp="1"/>
          </p:cNvSpPr>
          <p:nvPr>
            <p:ph idx="1"/>
          </p:nvPr>
        </p:nvSpPr>
        <p:spPr/>
        <p:txBody>
          <a:bodyPr/>
          <a:lstStyle/>
          <a:p>
            <a:r>
              <a:rPr lang="en-US" dirty="0" smtClean="0"/>
              <a:t>Ex 2:15-25</a:t>
            </a:r>
          </a:p>
          <a:p>
            <a:r>
              <a:rPr lang="en-US" dirty="0" smtClean="0"/>
              <a:t>Acts 7:30-36</a:t>
            </a:r>
          </a:p>
          <a:p>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70000" lnSpcReduction="20000"/>
          </a:bodyPr>
          <a:lstStyle/>
          <a:p>
            <a:pPr>
              <a:buNone/>
            </a:pPr>
            <a:r>
              <a:rPr lang="en-US" dirty="0" smtClean="0"/>
              <a:t>30 - “After forty years had passed, an angel appeared to him </a:t>
            </a:r>
          </a:p>
          <a:p>
            <a:pPr>
              <a:buNone/>
            </a:pPr>
            <a:r>
              <a:rPr lang="en-US" dirty="0" smtClean="0"/>
              <a:t>in the wilderness of Mount Sinai, in the flame of a burning </a:t>
            </a:r>
          </a:p>
          <a:p>
            <a:pPr>
              <a:buNone/>
            </a:pPr>
            <a:r>
              <a:rPr lang="en-US" dirty="0" smtClean="0"/>
              <a:t>thorn bush. When Moses saw it, he was astonished at the sight; </a:t>
            </a:r>
          </a:p>
          <a:p>
            <a:pPr>
              <a:buNone/>
            </a:pPr>
            <a:r>
              <a:rPr lang="en-US" dirty="0" smtClean="0"/>
              <a:t>and as he approached to look more closely, the voice of the Lord </a:t>
            </a:r>
          </a:p>
          <a:p>
            <a:pPr>
              <a:buNone/>
            </a:pPr>
            <a:r>
              <a:rPr lang="en-US" dirty="0" smtClean="0"/>
              <a:t>came: ‘I AM THE GOD OF YOUR FATHERS, THE GOD OF ABRAHAM, AND ISAAC, </a:t>
            </a:r>
          </a:p>
          <a:p>
            <a:pPr>
              <a:buNone/>
            </a:pPr>
            <a:r>
              <a:rPr lang="en-US" dirty="0" smtClean="0"/>
              <a:t>AND JACOB.’ Moses shook with fear and did not dare to look closely. </a:t>
            </a:r>
          </a:p>
          <a:p>
            <a:pPr>
              <a:buNone/>
            </a:pPr>
            <a:r>
              <a:rPr lang="en-US" dirty="0" smtClean="0"/>
              <a:t>But the LORD said to him, ‘[t]REMOVE YOUR SANDALS FROM YOUR FEET, </a:t>
            </a:r>
          </a:p>
          <a:p>
            <a:pPr>
              <a:buNone/>
            </a:pPr>
            <a:r>
              <a:rPr lang="en-US" dirty="0" smtClean="0"/>
              <a:t>FOR THE PLACE ON WHICH YOU ARE STANDING IS HOLY GROUND. I HAVE CERTAINLY </a:t>
            </a:r>
          </a:p>
          <a:p>
            <a:pPr>
              <a:buNone/>
            </a:pPr>
            <a:r>
              <a:rPr lang="en-US" dirty="0" smtClean="0"/>
              <a:t>SEEN THE OPPRESSION OF MY PEOPLE WHO ARE IN EGYPT, AND HAVE HEARD THEIR </a:t>
            </a:r>
          </a:p>
          <a:p>
            <a:pPr>
              <a:buNone/>
            </a:pPr>
            <a:r>
              <a:rPr lang="en-US" dirty="0" smtClean="0"/>
              <a:t>GROANING, AND I HAVE COME DOWN TO RESCUE THEM; AND NOW COME, I WILL SEND </a:t>
            </a:r>
          </a:p>
          <a:p>
            <a:pPr>
              <a:buNone/>
            </a:pPr>
            <a:r>
              <a:rPr lang="en-US" dirty="0" smtClean="0"/>
              <a:t>YOU TO EGYPT.’ “This Moses whom they disowned, saying, ‘WHO MADE YOU A </a:t>
            </a:r>
          </a:p>
          <a:p>
            <a:pPr>
              <a:buNone/>
            </a:pPr>
            <a:r>
              <a:rPr lang="en-US" dirty="0" smtClean="0"/>
              <a:t>RULER AND A JUDGE?’ is the one whom God sent to be both a ruler and a </a:t>
            </a:r>
          </a:p>
          <a:p>
            <a:pPr>
              <a:buNone/>
            </a:pPr>
            <a:r>
              <a:rPr lang="en-US" dirty="0" smtClean="0"/>
              <a:t>deliverer with the help of the angel who appeared to him in the thorn </a:t>
            </a:r>
          </a:p>
          <a:p>
            <a:pPr>
              <a:buNone/>
            </a:pPr>
            <a:r>
              <a:rPr lang="en-US" dirty="0" smtClean="0"/>
              <a:t>bush. This man led them out, performing wonders and signs in the land </a:t>
            </a:r>
          </a:p>
          <a:p>
            <a:pPr>
              <a:buNone/>
            </a:pPr>
            <a:r>
              <a:rPr lang="en-US" dirty="0" smtClean="0"/>
              <a:t>of Egypt and in the Red Sea, and in the wilderness for forty years.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Servant</a:t>
            </a:r>
            <a:endParaRPr lang="en-US" dirty="0"/>
          </a:p>
        </p:txBody>
      </p:sp>
      <p:sp>
        <p:nvSpPr>
          <p:cNvPr id="3" name="Content Placeholder 2"/>
          <p:cNvSpPr>
            <a:spLocks noGrp="1"/>
          </p:cNvSpPr>
          <p:nvPr>
            <p:ph idx="1"/>
          </p:nvPr>
        </p:nvSpPr>
        <p:spPr/>
        <p:txBody>
          <a:bodyPr/>
          <a:lstStyle/>
          <a:p>
            <a:r>
              <a:rPr lang="en-US" dirty="0" smtClean="0"/>
              <a:t>Ex 3 and Ex 4</a:t>
            </a:r>
          </a:p>
          <a:p>
            <a:pPr lvl="1"/>
            <a:r>
              <a:rPr lang="en-US" dirty="0" smtClean="0"/>
              <a:t>Burning Bush</a:t>
            </a:r>
          </a:p>
          <a:p>
            <a:pPr lvl="1"/>
            <a:r>
              <a:rPr lang="en-US" dirty="0" smtClean="0"/>
              <a:t>Gods mission for Moses</a:t>
            </a:r>
          </a:p>
          <a:p>
            <a:pPr lvl="1"/>
            <a:r>
              <a:rPr lang="en-US" dirty="0" smtClean="0"/>
              <a:t>Aaron to become Moses mouthpiece</a:t>
            </a:r>
          </a:p>
          <a:p>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Servant</a:t>
            </a:r>
            <a:endParaRPr lang="en-US" dirty="0"/>
          </a:p>
        </p:txBody>
      </p:sp>
      <p:sp>
        <p:nvSpPr>
          <p:cNvPr id="3" name="Content Placeholder 2"/>
          <p:cNvSpPr>
            <a:spLocks noGrp="1"/>
          </p:cNvSpPr>
          <p:nvPr>
            <p:ph idx="1"/>
          </p:nvPr>
        </p:nvSpPr>
        <p:spPr/>
        <p:txBody>
          <a:bodyPr/>
          <a:lstStyle/>
          <a:p>
            <a:r>
              <a:rPr lang="en-US" dirty="0" smtClean="0"/>
              <a:t>Ex 3 and Ex 4</a:t>
            </a:r>
          </a:p>
          <a:p>
            <a:pPr lvl="1"/>
            <a:r>
              <a:rPr lang="en-US" dirty="0" smtClean="0"/>
              <a:t>Burning Bush</a:t>
            </a:r>
          </a:p>
          <a:p>
            <a:pPr lvl="1"/>
            <a:r>
              <a:rPr lang="en-US" dirty="0" smtClean="0"/>
              <a:t>Gods mission for Moses</a:t>
            </a:r>
          </a:p>
          <a:p>
            <a:pPr lvl="1"/>
            <a:r>
              <a:rPr lang="en-US" dirty="0" smtClean="0"/>
              <a:t>Aaron to become Moses mouthpiece</a:t>
            </a:r>
          </a:p>
          <a:p>
            <a:r>
              <a:rPr lang="en-US" dirty="0" smtClean="0"/>
              <a:t>Ex 7:5-7 – Gods Mission</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Moses - Exodus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a:buNone/>
            </a:pPr>
            <a:r>
              <a:rPr lang="en-US" dirty="0" smtClean="0"/>
              <a:t>5 - Then the Egyptians shall know that I am the LORD, when </a:t>
            </a:r>
          </a:p>
          <a:p>
            <a:pPr>
              <a:buNone/>
            </a:pPr>
            <a:r>
              <a:rPr lang="en-US" dirty="0" smtClean="0"/>
              <a:t>I extend My hand over Egypt and bring out the sons of Israel </a:t>
            </a:r>
          </a:p>
          <a:p>
            <a:pPr>
              <a:buNone/>
            </a:pPr>
            <a:r>
              <a:rPr lang="en-US" dirty="0" smtClean="0"/>
              <a:t>from their midst.” So Moses and Aaron did this; as the LORD </a:t>
            </a:r>
          </a:p>
          <a:p>
            <a:pPr>
              <a:buNone/>
            </a:pPr>
            <a:r>
              <a:rPr lang="en-US" dirty="0" smtClean="0"/>
              <a:t>commanded them, so they did. And Moses was eighty years old </a:t>
            </a:r>
          </a:p>
          <a:p>
            <a:pPr>
              <a:buNone/>
            </a:pPr>
            <a:r>
              <a:rPr lang="en-US" dirty="0" smtClean="0"/>
              <a:t>and Aaron eighty-three, when they spoke to Pharaoh.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lstStyle/>
          <a:p>
            <a:r>
              <a:rPr lang="en-US" dirty="0" smtClean="0"/>
              <a:t>Ex 7 thru 11 – 10 Plagues</a:t>
            </a:r>
          </a:p>
          <a:p>
            <a:pPr lvl="1"/>
            <a:r>
              <a:rPr lang="en-US" dirty="0" smtClean="0"/>
              <a:t>Water to Blood</a:t>
            </a:r>
          </a:p>
          <a:p>
            <a:pPr lvl="1"/>
            <a:r>
              <a:rPr lang="en-US" dirty="0" smtClean="0"/>
              <a:t>Frogs</a:t>
            </a:r>
          </a:p>
          <a:p>
            <a:pPr lvl="1"/>
            <a:r>
              <a:rPr lang="en-US" dirty="0" smtClean="0"/>
              <a:t>Gnats</a:t>
            </a:r>
          </a:p>
          <a:p>
            <a:pPr lvl="1"/>
            <a:r>
              <a:rPr lang="en-US" dirty="0" smtClean="0"/>
              <a:t>Insects</a:t>
            </a:r>
          </a:p>
          <a:p>
            <a:pPr lvl="1"/>
            <a:r>
              <a:rPr lang="en-US" dirty="0" smtClean="0"/>
              <a:t>Livestock</a:t>
            </a:r>
          </a:p>
          <a:p>
            <a:pPr lvl="1"/>
            <a:r>
              <a:rPr lang="en-US" dirty="0" smtClean="0"/>
              <a:t>Boils</a:t>
            </a:r>
          </a:p>
          <a:p>
            <a:pPr lvl="1"/>
            <a:r>
              <a:rPr lang="en-US" dirty="0" smtClean="0"/>
              <a:t>Hail</a:t>
            </a:r>
          </a:p>
          <a:p>
            <a:pPr lvl="1"/>
            <a:r>
              <a:rPr lang="en-US" dirty="0" smtClean="0"/>
              <a:t>Locust</a:t>
            </a:r>
          </a:p>
          <a:p>
            <a:pPr lvl="1"/>
            <a:r>
              <a:rPr lang="en-US" dirty="0" smtClean="0"/>
              <a:t>Darkness</a:t>
            </a:r>
          </a:p>
          <a:p>
            <a:pPr lvl="1"/>
            <a:r>
              <a:rPr lang="en-US" dirty="0" smtClean="0"/>
              <a:t>Death of the first Born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Servant</a:t>
            </a:r>
            <a:endParaRPr lang="en-US" dirty="0"/>
          </a:p>
        </p:txBody>
      </p:sp>
      <p:sp>
        <p:nvSpPr>
          <p:cNvPr id="3" name="Content Placeholder 2"/>
          <p:cNvSpPr>
            <a:spLocks noGrp="1"/>
          </p:cNvSpPr>
          <p:nvPr>
            <p:ph idx="1"/>
          </p:nvPr>
        </p:nvSpPr>
        <p:spPr/>
        <p:txBody>
          <a:bodyPr/>
          <a:lstStyle/>
          <a:p>
            <a:r>
              <a:rPr lang="en-US" dirty="0" smtClean="0"/>
              <a:t>Ex 12 - Passover</a:t>
            </a:r>
          </a:p>
          <a:p>
            <a:r>
              <a:rPr lang="en-US" dirty="0" smtClean="0"/>
              <a:t>Ex 13 - Pillars</a:t>
            </a:r>
          </a:p>
          <a:p>
            <a:r>
              <a:rPr lang="en-US" dirty="0" smtClean="0"/>
              <a:t>Ex 14 – Parting the Sea</a:t>
            </a:r>
          </a:p>
          <a:p>
            <a:pPr lvl="1"/>
            <a:r>
              <a:rPr lang="en-US" dirty="0" smtClean="0"/>
              <a:t>Hebrews 11:28-29</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a:buNone/>
            </a:pPr>
            <a:r>
              <a:rPr lang="en-US" dirty="0" smtClean="0"/>
              <a:t>28 - By faith he kept the Passover and the sprinkling of the blood, </a:t>
            </a:r>
          </a:p>
          <a:p>
            <a:pPr>
              <a:buNone/>
            </a:pPr>
            <a:r>
              <a:rPr lang="en-US" dirty="0" smtClean="0"/>
              <a:t>so that the destroyer of the firstborn would not touch them. By faith </a:t>
            </a:r>
          </a:p>
          <a:p>
            <a:pPr>
              <a:buNone/>
            </a:pPr>
            <a:r>
              <a:rPr lang="en-US" dirty="0" smtClean="0"/>
              <a:t>they passed through the Red Sea as through dry land; and the Egyptians, </a:t>
            </a:r>
          </a:p>
          <a:p>
            <a:pPr>
              <a:buNone/>
            </a:pPr>
            <a:r>
              <a:rPr lang="en-US" dirty="0" smtClean="0"/>
              <a:t>when they attempted it, were drowned.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Servant</a:t>
            </a:r>
            <a:endParaRPr lang="en-US" dirty="0"/>
          </a:p>
        </p:txBody>
      </p:sp>
      <p:sp>
        <p:nvSpPr>
          <p:cNvPr id="3" name="Content Placeholder 2"/>
          <p:cNvSpPr>
            <a:spLocks noGrp="1"/>
          </p:cNvSpPr>
          <p:nvPr>
            <p:ph idx="1"/>
          </p:nvPr>
        </p:nvSpPr>
        <p:spPr/>
        <p:txBody>
          <a:bodyPr/>
          <a:lstStyle/>
          <a:p>
            <a:r>
              <a:rPr lang="en-US" dirty="0" smtClean="0"/>
              <a:t>Ex 16 – God provides </a:t>
            </a:r>
            <a:r>
              <a:rPr lang="en-US" dirty="0" err="1" smtClean="0"/>
              <a:t>Mana</a:t>
            </a:r>
            <a:endParaRPr lang="en-US" dirty="0" smtClean="0"/>
          </a:p>
          <a:p>
            <a:r>
              <a:rPr lang="en-US" dirty="0" smtClean="0"/>
              <a:t>Ex 17 – God provides water from rock and the battle with </a:t>
            </a:r>
            <a:r>
              <a:rPr lang="en-US" dirty="0" err="1" smtClean="0"/>
              <a:t>Amalek</a:t>
            </a:r>
            <a:endParaRPr lang="en-US" dirty="0" smtClean="0"/>
          </a:p>
          <a:p>
            <a:r>
              <a:rPr lang="en-US" dirty="0" smtClean="0"/>
              <a:t>Ex 19 – Moses on MT Sinai</a:t>
            </a:r>
          </a:p>
          <a:p>
            <a:r>
              <a:rPr lang="en-US" dirty="0" smtClean="0"/>
              <a:t>Ex 20 – 10 Commandments</a:t>
            </a:r>
          </a:p>
          <a:p>
            <a:r>
              <a:rPr lang="en-US" dirty="0" smtClean="0"/>
              <a:t>Ex 21 thru 23 – Part of the Law</a:t>
            </a:r>
          </a:p>
          <a:p>
            <a:r>
              <a:rPr lang="en-US" dirty="0" smtClean="0"/>
              <a:t>Ex 24 thru 31 – Instructions of the Tabernacle</a:t>
            </a:r>
          </a:p>
          <a:p>
            <a:r>
              <a:rPr lang="en-US" dirty="0" smtClean="0"/>
              <a:t>Ex 32 thru 34 – False Worship</a:t>
            </a:r>
          </a:p>
          <a:p>
            <a:r>
              <a:rPr lang="en-US" dirty="0" smtClean="0"/>
              <a:t>Ex 35 thru 40 – Building the Tabernacle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Courageous Choices</a:t>
            </a:r>
            <a:endParaRPr lang="en-US" dirty="0"/>
          </a:p>
        </p:txBody>
      </p:sp>
      <p:sp>
        <p:nvSpPr>
          <p:cNvPr id="3" name="Content Placeholder 2"/>
          <p:cNvSpPr>
            <a:spLocks noGrp="1"/>
          </p:cNvSpPr>
          <p:nvPr>
            <p:ph idx="1"/>
          </p:nvPr>
        </p:nvSpPr>
        <p:spPr/>
        <p:txBody>
          <a:bodyPr>
            <a:normAutofit fontScale="92500"/>
          </a:bodyPr>
          <a:lstStyle/>
          <a:p>
            <a:r>
              <a:rPr lang="en-US" dirty="0" smtClean="0"/>
              <a:t>Follow Hebrew Brothers</a:t>
            </a:r>
          </a:p>
          <a:p>
            <a:pPr lvl="1"/>
            <a:r>
              <a:rPr lang="en-US" dirty="0" smtClean="0"/>
              <a:t>Ex 2:11 - Now it came about in those days, when Moses had grown up, that  he went out to his fellow Hebrews and looked at their hard labors; and he saw an Egyptian beating a Hebrew, one of his fellow Hebrews.</a:t>
            </a:r>
          </a:p>
          <a:p>
            <a:pPr lvl="1"/>
            <a:r>
              <a:rPr lang="en-US" dirty="0" smtClean="0"/>
              <a:t>Act 7:23-25 - But when he was approaching the age of forty, it entered his mind to visit his countrymen, the sons of Israel. And when he saw one of them being treated unjustly, he defended and took vengeance for the oppressed man by fatally striking the Egyptian. And he thought that his brothers understood that God was granting  them deliverance through him; but they did not understand.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Courageous Choices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God’s Mission</a:t>
            </a:r>
          </a:p>
          <a:p>
            <a:r>
              <a:rPr lang="en-US" dirty="0" smtClean="0"/>
              <a:t>Ex 3:10-13 - And now come, and I will send you to Pharaoh, so that you may bring My people, the sons of Israel, out of Egypt.” But Moses  said to God, “Who am I, that I should go to Pharaoh, and that I should bring the sons of Israel out of Egypt?” And He said, “Assuredly I will be with you, and this shall be the sign to you that it is I who have sent you: when you have brought the people out of Egypt, you shall worship God at this mountain.” Then Moses said to God, “Behold, I am going to the sons of Israel, and I will say to them, ‘The God of your fathers has sent me to you.’ Now they may say to me, ‘What is His name?’ What shall I say to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Courageous Choices</a:t>
            </a:r>
            <a:endParaRPr lang="en-US" dirty="0"/>
          </a:p>
        </p:txBody>
      </p:sp>
      <p:sp>
        <p:nvSpPr>
          <p:cNvPr id="3" name="Content Placeholder 2"/>
          <p:cNvSpPr>
            <a:spLocks noGrp="1"/>
          </p:cNvSpPr>
          <p:nvPr>
            <p:ph idx="1"/>
          </p:nvPr>
        </p:nvSpPr>
        <p:spPr/>
        <p:txBody>
          <a:bodyPr/>
          <a:lstStyle/>
          <a:p>
            <a:r>
              <a:rPr lang="en-US" dirty="0" smtClean="0"/>
              <a:t>Moses before Pharaoh</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Courageous Choices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Battle with </a:t>
            </a:r>
            <a:r>
              <a:rPr lang="en-US" dirty="0" err="1" smtClean="0"/>
              <a:t>Amalek</a:t>
            </a:r>
            <a:endParaRPr lang="en-US" dirty="0" smtClean="0"/>
          </a:p>
          <a:p>
            <a:r>
              <a:rPr lang="en-US" dirty="0" smtClean="0"/>
              <a:t>Ex 17:8-13 - Then </a:t>
            </a:r>
            <a:r>
              <a:rPr lang="en-US" dirty="0" err="1" smtClean="0"/>
              <a:t>Amalek</a:t>
            </a:r>
            <a:r>
              <a:rPr lang="en-US" dirty="0" smtClean="0"/>
              <a:t> came and fought against Israel at </a:t>
            </a:r>
            <a:r>
              <a:rPr lang="en-US" dirty="0" err="1" smtClean="0"/>
              <a:t>Rephidim</a:t>
            </a:r>
            <a:r>
              <a:rPr lang="en-US" dirty="0" smtClean="0"/>
              <a:t>. So Moses said to Joshua, “Choose men for us and go out, fight against </a:t>
            </a:r>
            <a:r>
              <a:rPr lang="en-US" dirty="0" err="1" smtClean="0"/>
              <a:t>Amalek</a:t>
            </a:r>
            <a:r>
              <a:rPr lang="en-US" dirty="0" smtClean="0"/>
              <a:t>. Tomorrow I will station myself on the top of the hill with the staff of God in my hand.” 10Joshua did just as Moses told him, and fought against </a:t>
            </a:r>
            <a:r>
              <a:rPr lang="en-US" dirty="0" err="1" smtClean="0"/>
              <a:t>Amalek</a:t>
            </a:r>
            <a:r>
              <a:rPr lang="en-US" dirty="0" smtClean="0"/>
              <a:t>; and Moses, Aaron, and </a:t>
            </a:r>
            <a:r>
              <a:rPr lang="en-US" dirty="0" err="1" smtClean="0"/>
              <a:t>Hur</a:t>
            </a:r>
            <a:r>
              <a:rPr lang="en-US" dirty="0" smtClean="0"/>
              <a:t> went up to the top of the hill. So it came about, when Moses held his hand up, that Israel prevailed; but when he let his hand down, </a:t>
            </a:r>
            <a:r>
              <a:rPr lang="en-US" dirty="0" err="1" smtClean="0"/>
              <a:t>Amalek</a:t>
            </a:r>
            <a:r>
              <a:rPr lang="en-US" dirty="0" smtClean="0"/>
              <a:t> prevailed. And Moses’ hands were heavy. So they took a stone and put it under him, and he sat on it; and Aaron and </a:t>
            </a:r>
            <a:r>
              <a:rPr lang="en-US" dirty="0" err="1" smtClean="0"/>
              <a:t>Hur</a:t>
            </a:r>
            <a:r>
              <a:rPr lang="en-US" dirty="0" smtClean="0"/>
              <a:t> supported his hands, one on one side and one on the other. So his hands were steady until the sun set. And Joshua defeated </a:t>
            </a:r>
            <a:r>
              <a:rPr lang="en-US" dirty="0" err="1" smtClean="0"/>
              <a:t>Amalek</a:t>
            </a:r>
            <a:r>
              <a:rPr lang="en-US" dirty="0" smtClean="0"/>
              <a:t> and his people with the edge of the sword.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70000" lnSpcReduction="20000"/>
          </a:bodyPr>
          <a:lstStyle/>
          <a:p>
            <a:pPr>
              <a:buNone/>
            </a:pPr>
            <a:r>
              <a:rPr lang="en-US" dirty="0" smtClean="0"/>
              <a:t>6 - Then Moses and Aaron came in from the presence of the assembly </a:t>
            </a:r>
          </a:p>
          <a:p>
            <a:pPr>
              <a:buNone/>
            </a:pPr>
            <a:r>
              <a:rPr lang="en-US" dirty="0" smtClean="0"/>
              <a:t>to the entrance of the tent of meeting and fell on their faces. And </a:t>
            </a:r>
          </a:p>
          <a:p>
            <a:pPr>
              <a:buNone/>
            </a:pPr>
            <a:r>
              <a:rPr lang="en-US" dirty="0" smtClean="0"/>
              <a:t>the glory of the LORD appeared to them; then the LORD spoke to Moses, </a:t>
            </a:r>
          </a:p>
          <a:p>
            <a:pPr>
              <a:buNone/>
            </a:pPr>
            <a:r>
              <a:rPr lang="en-US" dirty="0" smtClean="0"/>
              <a:t>saying, “Take the staff; and you and your brother Aaron assemble the </a:t>
            </a:r>
          </a:p>
          <a:p>
            <a:pPr>
              <a:buNone/>
            </a:pPr>
            <a:r>
              <a:rPr lang="en-US" dirty="0" smtClean="0"/>
              <a:t>congregation and speak to the rock before their eyes, that it shall </a:t>
            </a:r>
          </a:p>
          <a:p>
            <a:pPr>
              <a:buNone/>
            </a:pPr>
            <a:r>
              <a:rPr lang="en-US" dirty="0" smtClean="0"/>
              <a:t>yield its water. So you shall bring water for them out of the rock, </a:t>
            </a:r>
          </a:p>
          <a:p>
            <a:pPr>
              <a:buNone/>
            </a:pPr>
            <a:r>
              <a:rPr lang="en-US" dirty="0" smtClean="0"/>
              <a:t>and have the congregation and their livestock drink.” So Moses took </a:t>
            </a:r>
          </a:p>
          <a:p>
            <a:pPr>
              <a:buNone/>
            </a:pPr>
            <a:r>
              <a:rPr lang="en-US" dirty="0" smtClean="0"/>
              <a:t>the staff from before the LORD, just as He had commanded him; and Moses </a:t>
            </a:r>
          </a:p>
          <a:p>
            <a:pPr>
              <a:buNone/>
            </a:pPr>
            <a:r>
              <a:rPr lang="en-US" dirty="0" smtClean="0"/>
              <a:t>and Aaron summoned the assembly in front of the rock. And he said to </a:t>
            </a:r>
          </a:p>
          <a:p>
            <a:pPr>
              <a:buNone/>
            </a:pPr>
            <a:r>
              <a:rPr lang="en-US" dirty="0" smtClean="0"/>
              <a:t>them, “Listen now, you rebels; shall we bring water for you out of this </a:t>
            </a:r>
          </a:p>
          <a:p>
            <a:pPr>
              <a:buNone/>
            </a:pPr>
            <a:r>
              <a:rPr lang="en-US" dirty="0" smtClean="0"/>
              <a:t>rock?” Then Moses raised his hand and struck the rock twice with his staff; </a:t>
            </a:r>
          </a:p>
          <a:p>
            <a:pPr>
              <a:buNone/>
            </a:pPr>
            <a:r>
              <a:rPr lang="en-US" dirty="0" smtClean="0"/>
              <a:t>and water came out abundantly, and the congregation and their livestock drank. </a:t>
            </a:r>
          </a:p>
          <a:p>
            <a:pPr>
              <a:buNone/>
            </a:pPr>
            <a:r>
              <a:rPr lang="en-US" dirty="0" smtClean="0"/>
              <a:t>But the LORD said to Moses and Aaron, “Since you did not trust in Me, to treat </a:t>
            </a:r>
          </a:p>
          <a:p>
            <a:pPr>
              <a:buNone/>
            </a:pPr>
            <a:r>
              <a:rPr lang="en-US" dirty="0" smtClean="0"/>
              <a:t>Me as holy in the sight of the sons of Israel, for that reason you shall not bring </a:t>
            </a:r>
          </a:p>
          <a:p>
            <a:pPr>
              <a:buNone/>
            </a:pPr>
            <a:r>
              <a:rPr lang="en-US" dirty="0" smtClean="0"/>
              <a:t>this assembly into the land which I have given them.”</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Birth and early years </a:t>
            </a:r>
          </a:p>
          <a:p>
            <a:r>
              <a:rPr lang="en-US" dirty="0" err="1" smtClean="0"/>
              <a:t>Midian</a:t>
            </a:r>
            <a:r>
              <a:rPr lang="en-US" dirty="0" smtClean="0"/>
              <a:t> years</a:t>
            </a:r>
          </a:p>
          <a:p>
            <a:r>
              <a:rPr lang="en-US" dirty="0" smtClean="0"/>
              <a:t>God Servant</a:t>
            </a:r>
          </a:p>
          <a:p>
            <a:endParaRPr lang="en-US" dirty="0" smtClean="0"/>
          </a:p>
          <a:p>
            <a:r>
              <a:rPr lang="en-US" dirty="0" smtClean="0"/>
              <a:t>Courageous choices</a:t>
            </a:r>
          </a:p>
          <a:p>
            <a:endParaRPr lang="en-US" dirty="0" smtClean="0"/>
          </a:p>
          <a:p>
            <a:r>
              <a:rPr lang="en-US" dirty="0" smtClean="0"/>
              <a:t>Conclusion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 </a:t>
            </a:r>
            <a:endParaRPr lang="en-US" dirty="0"/>
          </a:p>
        </p:txBody>
      </p:sp>
      <p:sp>
        <p:nvSpPr>
          <p:cNvPr id="3" name="Content Placeholder 2"/>
          <p:cNvSpPr>
            <a:spLocks noGrp="1"/>
          </p:cNvSpPr>
          <p:nvPr>
            <p:ph idx="1"/>
          </p:nvPr>
        </p:nvSpPr>
        <p:spPr/>
        <p:txBody>
          <a:bodyPr/>
          <a:lstStyle/>
          <a:p>
            <a:r>
              <a:rPr lang="en-US" dirty="0" smtClean="0"/>
              <a:t>Moses is found in Hebrews 11</a:t>
            </a:r>
          </a:p>
          <a:p>
            <a:r>
              <a:rPr lang="en-US" dirty="0" smtClean="0"/>
              <a:t>Encouragement and invitation </a:t>
            </a:r>
          </a:p>
          <a:p>
            <a:pPr lvl="1"/>
            <a:r>
              <a:rPr lang="en-US" dirty="0" smtClean="0"/>
              <a:t>Hebrews 11:39 thru 12:2</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85000" lnSpcReduction="10000"/>
          </a:bodyPr>
          <a:lstStyle/>
          <a:p>
            <a:pPr>
              <a:buNone/>
            </a:pPr>
            <a:r>
              <a:rPr lang="en-US" dirty="0" smtClean="0"/>
              <a:t>11:39-40 - And all these, having gained approval through their faith, </a:t>
            </a:r>
          </a:p>
          <a:p>
            <a:pPr>
              <a:buNone/>
            </a:pPr>
            <a:r>
              <a:rPr lang="en-US" dirty="0" smtClean="0"/>
              <a:t>did not receive what was promised, because God had provided something </a:t>
            </a:r>
          </a:p>
          <a:p>
            <a:pPr>
              <a:buNone/>
            </a:pPr>
            <a:r>
              <a:rPr lang="en-US" dirty="0" smtClean="0"/>
              <a:t>better for us, so that apart from us they would not be made perfect.</a:t>
            </a:r>
          </a:p>
          <a:p>
            <a:pPr>
              <a:buNone/>
            </a:pPr>
            <a:endParaRPr lang="en-US" dirty="0" smtClean="0"/>
          </a:p>
          <a:p>
            <a:pPr>
              <a:buNone/>
            </a:pPr>
            <a:r>
              <a:rPr lang="en-US" dirty="0" smtClean="0"/>
              <a:t>12:1-2 - 1Therefore, since we also have such a great cloud of witnesses </a:t>
            </a:r>
          </a:p>
          <a:p>
            <a:pPr>
              <a:buNone/>
            </a:pPr>
            <a:r>
              <a:rPr lang="en-US" dirty="0" smtClean="0"/>
              <a:t>surrounding us, let’s rid ourselves of every obstacle and the sin which </a:t>
            </a:r>
          </a:p>
          <a:p>
            <a:pPr>
              <a:buNone/>
            </a:pPr>
            <a:r>
              <a:rPr lang="en-US" dirty="0" smtClean="0"/>
              <a:t>so easily entangles us, and let’s run with endurance the race that is set </a:t>
            </a:r>
          </a:p>
          <a:p>
            <a:pPr>
              <a:buNone/>
            </a:pPr>
            <a:r>
              <a:rPr lang="en-US" dirty="0" smtClean="0"/>
              <a:t>before us, looking only at Jesus, the originator and </a:t>
            </a:r>
            <a:r>
              <a:rPr lang="en-US" dirty="0" err="1" smtClean="0"/>
              <a:t>perfecter</a:t>
            </a:r>
            <a:r>
              <a:rPr lang="en-US" dirty="0" smtClean="0"/>
              <a:t> of the </a:t>
            </a:r>
          </a:p>
          <a:p>
            <a:pPr>
              <a:buNone/>
            </a:pPr>
            <a:r>
              <a:rPr lang="en-US" dirty="0" smtClean="0"/>
              <a:t>faith, who for the joy set before Him endured the cross, despising the </a:t>
            </a:r>
          </a:p>
          <a:p>
            <a:pPr>
              <a:buNone/>
            </a:pPr>
            <a:r>
              <a:rPr lang="en-US" dirty="0" smtClean="0"/>
              <a:t>shame, and has sat down at the right hand of the throne of God.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 and early years</a:t>
            </a:r>
            <a:endParaRPr lang="en-US" dirty="0"/>
          </a:p>
        </p:txBody>
      </p:sp>
      <p:sp>
        <p:nvSpPr>
          <p:cNvPr id="3" name="Content Placeholder 2"/>
          <p:cNvSpPr>
            <a:spLocks noGrp="1"/>
          </p:cNvSpPr>
          <p:nvPr>
            <p:ph idx="1"/>
          </p:nvPr>
        </p:nvSpPr>
        <p:spPr/>
        <p:txBody>
          <a:bodyPr/>
          <a:lstStyle/>
          <a:p>
            <a:r>
              <a:rPr lang="en-US" dirty="0" smtClean="0"/>
              <a:t>Birth </a:t>
            </a:r>
          </a:p>
          <a:p>
            <a:pPr lvl="1"/>
            <a:r>
              <a:rPr lang="en-US" dirty="0" smtClean="0"/>
              <a:t>Ex 2:1-4</a:t>
            </a:r>
          </a:p>
          <a:p>
            <a:pPr lvl="1"/>
            <a:endParaRPr lang="en-US" dirty="0" smtClean="0"/>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a:buNone/>
            </a:pPr>
            <a:r>
              <a:rPr lang="en-US" dirty="0" smtClean="0"/>
              <a:t>EX 2:1-4 - Now a man from the house of Levi went and married a daughter of Levi.</a:t>
            </a:r>
          </a:p>
          <a:p>
            <a:pPr>
              <a:buNone/>
            </a:pPr>
            <a:r>
              <a:rPr lang="en-US" dirty="0" smtClean="0"/>
              <a:t>And the woman conceived and gave birth to a son; and when she saw that he was beautiful, </a:t>
            </a:r>
          </a:p>
          <a:p>
            <a:pPr>
              <a:buNone/>
            </a:pPr>
            <a:r>
              <a:rPr lang="en-US" dirty="0" smtClean="0"/>
              <a:t>she hid him for three months. But when she could no longer hide him, she got him a papyrus </a:t>
            </a:r>
          </a:p>
          <a:p>
            <a:pPr>
              <a:buNone/>
            </a:pPr>
            <a:r>
              <a:rPr lang="en-US" dirty="0" smtClean="0"/>
              <a:t>basket and covered it with tar and pitch. Then she put the child in it and set it among the</a:t>
            </a:r>
          </a:p>
          <a:p>
            <a:pPr>
              <a:buNone/>
            </a:pPr>
            <a:r>
              <a:rPr lang="en-US" dirty="0" smtClean="0"/>
              <a:t>reeds by the bank of the Nile. And his sister stood at a distance to find out what would </a:t>
            </a:r>
          </a:p>
          <a:p>
            <a:pPr>
              <a:buNone/>
            </a:pPr>
            <a:r>
              <a:rPr lang="en-US" dirty="0" smtClean="0"/>
              <a:t>happen to him.</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 and early years</a:t>
            </a:r>
            <a:endParaRPr lang="en-US" dirty="0"/>
          </a:p>
        </p:txBody>
      </p:sp>
      <p:sp>
        <p:nvSpPr>
          <p:cNvPr id="3" name="Content Placeholder 2"/>
          <p:cNvSpPr>
            <a:spLocks noGrp="1"/>
          </p:cNvSpPr>
          <p:nvPr>
            <p:ph idx="1"/>
          </p:nvPr>
        </p:nvSpPr>
        <p:spPr/>
        <p:txBody>
          <a:bodyPr/>
          <a:lstStyle/>
          <a:p>
            <a:r>
              <a:rPr lang="en-US" dirty="0" smtClean="0"/>
              <a:t>Birth </a:t>
            </a:r>
          </a:p>
          <a:p>
            <a:pPr lvl="1"/>
            <a:r>
              <a:rPr lang="en-US" dirty="0" smtClean="0"/>
              <a:t>Ex 2:1-4</a:t>
            </a:r>
          </a:p>
          <a:p>
            <a:pPr lvl="1"/>
            <a:r>
              <a:rPr lang="en-US" dirty="0" smtClean="0"/>
              <a:t>Ex 1:15-22</a:t>
            </a:r>
          </a:p>
          <a:p>
            <a:pPr lvl="1"/>
            <a:endParaRPr lang="en-US" dirty="0" smtClean="0"/>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77500" lnSpcReduction="20000"/>
          </a:bodyPr>
          <a:lstStyle/>
          <a:p>
            <a:pPr>
              <a:buNone/>
            </a:pPr>
            <a:r>
              <a:rPr lang="en-US" dirty="0" smtClean="0"/>
              <a:t>15-Then the king of Egypt spoke to the Hebrew midwives, one of whom </a:t>
            </a:r>
          </a:p>
          <a:p>
            <a:pPr>
              <a:buNone/>
            </a:pPr>
            <a:r>
              <a:rPr lang="en-US" dirty="0" smtClean="0"/>
              <a:t>was named </a:t>
            </a:r>
            <a:r>
              <a:rPr lang="en-US" dirty="0" err="1" smtClean="0"/>
              <a:t>Shiphrah</a:t>
            </a:r>
            <a:r>
              <a:rPr lang="en-US" dirty="0" smtClean="0"/>
              <a:t>, and the other was named </a:t>
            </a:r>
            <a:r>
              <a:rPr lang="en-US" dirty="0" err="1" smtClean="0"/>
              <a:t>Puah</a:t>
            </a:r>
            <a:r>
              <a:rPr lang="en-US" dirty="0" smtClean="0"/>
              <a:t>; and he said, </a:t>
            </a:r>
          </a:p>
          <a:p>
            <a:pPr>
              <a:buNone/>
            </a:pPr>
            <a:r>
              <a:rPr lang="en-US" dirty="0" smtClean="0"/>
              <a:t>“When you are helping the Hebrew women to give birth and see them upon </a:t>
            </a:r>
          </a:p>
          <a:p>
            <a:pPr>
              <a:buNone/>
            </a:pPr>
            <a:r>
              <a:rPr lang="en-US" dirty="0" smtClean="0"/>
              <a:t>the </a:t>
            </a:r>
            <a:r>
              <a:rPr lang="en-US" dirty="0" err="1" smtClean="0"/>
              <a:t>birthstool</a:t>
            </a:r>
            <a:r>
              <a:rPr lang="en-US" dirty="0" smtClean="0"/>
              <a:t>, if it is a son, then you shall put him to death; but if </a:t>
            </a:r>
          </a:p>
          <a:p>
            <a:pPr>
              <a:buNone/>
            </a:pPr>
            <a:r>
              <a:rPr lang="en-US" dirty="0" smtClean="0"/>
              <a:t>it is a daughter, then she shall live.” But the midwives feared God,</a:t>
            </a:r>
          </a:p>
          <a:p>
            <a:pPr>
              <a:buNone/>
            </a:pPr>
            <a:r>
              <a:rPr lang="en-US" dirty="0" smtClean="0"/>
              <a:t>and did not do as the king of Egypt had commanded them, but let the boys </a:t>
            </a:r>
          </a:p>
          <a:p>
            <a:pPr>
              <a:buNone/>
            </a:pPr>
            <a:r>
              <a:rPr lang="en-US" dirty="0" smtClean="0"/>
              <a:t>live. So the king of Egypt called for the midwives and said to them, </a:t>
            </a:r>
          </a:p>
          <a:p>
            <a:pPr>
              <a:buNone/>
            </a:pPr>
            <a:r>
              <a:rPr lang="en-US" dirty="0" smtClean="0"/>
              <a:t>“Why have you done this thing, and let the boys live?” The midwives said </a:t>
            </a:r>
          </a:p>
          <a:p>
            <a:pPr>
              <a:buNone/>
            </a:pPr>
            <a:r>
              <a:rPr lang="en-US" dirty="0" smtClean="0"/>
              <a:t>to Pharaoh, “Because the Hebrew women are not like the Egyptian women; for </a:t>
            </a:r>
          </a:p>
          <a:p>
            <a:pPr>
              <a:buNone/>
            </a:pPr>
            <a:r>
              <a:rPr lang="en-US" dirty="0" smtClean="0"/>
              <a:t>they are vigorous and give birth before the midwife can get to them.” </a:t>
            </a:r>
          </a:p>
          <a:p>
            <a:pPr>
              <a:buNone/>
            </a:pPr>
            <a:r>
              <a:rPr lang="en-US" dirty="0" smtClean="0"/>
              <a:t>So God was good to the midwives, and the people multiplied, and became </a:t>
            </a:r>
          </a:p>
          <a:p>
            <a:pPr>
              <a:buNone/>
            </a:pPr>
            <a:r>
              <a:rPr lang="en-US" dirty="0" smtClean="0"/>
              <a:t>very mighty. And because the midwives feared God, He established </a:t>
            </a:r>
          </a:p>
          <a:p>
            <a:pPr>
              <a:buNone/>
            </a:pPr>
            <a:r>
              <a:rPr lang="en-US" dirty="0" smtClean="0"/>
              <a:t>households for them. Then Pharaoh commanded all his people, saying, </a:t>
            </a:r>
          </a:p>
          <a:p>
            <a:pPr>
              <a:buNone/>
            </a:pPr>
            <a:r>
              <a:rPr lang="en-US" dirty="0" smtClean="0"/>
              <a:t>“Every son who is born, you are to throw into the Nile, but every </a:t>
            </a:r>
          </a:p>
          <a:p>
            <a:pPr>
              <a:buNone/>
            </a:pPr>
            <a:r>
              <a:rPr lang="en-US" dirty="0" smtClean="0"/>
              <a:t>daughter, you are to keep alive.”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 and early years</a:t>
            </a:r>
            <a:endParaRPr lang="en-US" dirty="0"/>
          </a:p>
        </p:txBody>
      </p:sp>
      <p:sp>
        <p:nvSpPr>
          <p:cNvPr id="3" name="Content Placeholder 2"/>
          <p:cNvSpPr>
            <a:spLocks noGrp="1"/>
          </p:cNvSpPr>
          <p:nvPr>
            <p:ph idx="1"/>
          </p:nvPr>
        </p:nvSpPr>
        <p:spPr/>
        <p:txBody>
          <a:bodyPr/>
          <a:lstStyle/>
          <a:p>
            <a:r>
              <a:rPr lang="en-US" dirty="0" smtClean="0"/>
              <a:t>Birth </a:t>
            </a:r>
          </a:p>
          <a:p>
            <a:pPr lvl="1"/>
            <a:r>
              <a:rPr lang="en-US" dirty="0" smtClean="0"/>
              <a:t>Ex 2:1-4</a:t>
            </a:r>
          </a:p>
          <a:p>
            <a:pPr lvl="1"/>
            <a:r>
              <a:rPr lang="en-US" dirty="0" smtClean="0"/>
              <a:t>Ex 1:15-22</a:t>
            </a:r>
          </a:p>
          <a:p>
            <a:pPr lvl="1"/>
            <a:r>
              <a:rPr lang="en-US" dirty="0" smtClean="0"/>
              <a:t>Ex 2:5-10</a:t>
            </a:r>
          </a:p>
          <a:p>
            <a:pPr lvl="1"/>
            <a:endParaRPr lang="en-US" dirty="0" smtClean="0"/>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85000" lnSpcReduction="20000"/>
          </a:bodyPr>
          <a:lstStyle/>
          <a:p>
            <a:pPr>
              <a:buNone/>
            </a:pPr>
            <a:r>
              <a:rPr lang="en-US" dirty="0" smtClean="0"/>
              <a:t>5 - Now the daughter of Pharaoh came down to bath at the Nile,</a:t>
            </a:r>
          </a:p>
          <a:p>
            <a:pPr>
              <a:buNone/>
            </a:pPr>
            <a:r>
              <a:rPr lang="en-US" dirty="0" smtClean="0"/>
              <a:t>with her female attendants walking alongside the Nile; and </a:t>
            </a:r>
          </a:p>
          <a:p>
            <a:pPr>
              <a:buNone/>
            </a:pPr>
            <a:r>
              <a:rPr lang="en-US" dirty="0" smtClean="0"/>
              <a:t>she saw the basket among the reeds and sent her slave woman, </a:t>
            </a:r>
          </a:p>
          <a:p>
            <a:pPr>
              <a:buNone/>
            </a:pPr>
            <a:r>
              <a:rPr lang="en-US" dirty="0" smtClean="0"/>
              <a:t>and she brought it to her. When she opened it, she saw the </a:t>
            </a:r>
          </a:p>
          <a:p>
            <a:pPr>
              <a:buNone/>
            </a:pPr>
            <a:r>
              <a:rPr lang="en-US" dirty="0" smtClean="0"/>
              <a:t>child, and behold, the boy was crying. And she had pity on </a:t>
            </a:r>
          </a:p>
          <a:p>
            <a:pPr>
              <a:buNone/>
            </a:pPr>
            <a:r>
              <a:rPr lang="en-US" dirty="0" smtClean="0"/>
              <a:t>him and said, “This is one of the Hebrews’ children.” Then </a:t>
            </a:r>
          </a:p>
          <a:p>
            <a:pPr>
              <a:buNone/>
            </a:pPr>
            <a:r>
              <a:rPr lang="en-US" dirty="0" smtClean="0"/>
              <a:t>his sister said to Pharaoh’s daughter, “Shall I go and call </a:t>
            </a:r>
          </a:p>
          <a:p>
            <a:pPr>
              <a:buNone/>
            </a:pPr>
            <a:r>
              <a:rPr lang="en-US" dirty="0" smtClean="0"/>
              <a:t>a woman for you who is nursing from the Hebrew women, so that </a:t>
            </a:r>
          </a:p>
          <a:p>
            <a:pPr>
              <a:buNone/>
            </a:pPr>
            <a:r>
              <a:rPr lang="en-US" dirty="0" smtClean="0"/>
              <a:t>she may nurse the child for you?” Pharaoh’s daughter said to </a:t>
            </a:r>
          </a:p>
          <a:p>
            <a:pPr>
              <a:buNone/>
            </a:pPr>
            <a:r>
              <a:rPr lang="en-US" dirty="0" smtClean="0"/>
              <a:t>her, “Go ahead.” So the girl went and called the child’s mother. </a:t>
            </a:r>
          </a:p>
          <a:p>
            <a:pPr>
              <a:buNone/>
            </a:pPr>
            <a:r>
              <a:rPr lang="en-US" dirty="0" smtClean="0"/>
              <a:t>Then Pharaoh’s daughter said to her, “Take this child away and </a:t>
            </a:r>
          </a:p>
          <a:p>
            <a:pPr>
              <a:buNone/>
            </a:pPr>
            <a:r>
              <a:rPr lang="en-US" dirty="0" smtClean="0"/>
              <a:t>nurse him for me, and I will give you your wages.” So the woman </a:t>
            </a:r>
          </a:p>
          <a:p>
            <a:pPr>
              <a:buNone/>
            </a:pPr>
            <a:r>
              <a:rPr lang="en-US" dirty="0" smtClean="0"/>
              <a:t>took the child and nursed him. 10And the child grew, and she </a:t>
            </a:r>
          </a:p>
          <a:p>
            <a:pPr>
              <a:buNone/>
            </a:pPr>
            <a:r>
              <a:rPr lang="en-US" dirty="0" smtClean="0"/>
              <a:t>brought him to Pharaoh’s daughter and he became her son. And </a:t>
            </a:r>
          </a:p>
          <a:p>
            <a:pPr>
              <a:buNone/>
            </a:pPr>
            <a:r>
              <a:rPr lang="en-US" dirty="0" smtClean="0"/>
              <a:t>she named him Moses, and said, “Because I drew him out of the water.”</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5038</TotalTime>
  <Words>2430</Words>
  <Application>Microsoft Office PowerPoint</Application>
  <PresentationFormat>On-screen Show (4:3)</PresentationFormat>
  <Paragraphs>221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PowerPoint Presentation</vt:lpstr>
      <vt:lpstr>Moses - Exodus</vt:lpstr>
      <vt:lpstr>PowerPoint Presentation</vt:lpstr>
      <vt:lpstr>Birth and early years</vt:lpstr>
      <vt:lpstr>PowerPoint Presentation</vt:lpstr>
      <vt:lpstr>Birth and early years</vt:lpstr>
      <vt:lpstr>PowerPoint Presentation</vt:lpstr>
      <vt:lpstr>Birth and early years</vt:lpstr>
      <vt:lpstr>PowerPoint Presentation</vt:lpstr>
      <vt:lpstr>Birth and early years</vt:lpstr>
      <vt:lpstr>PowerPoint Presentation</vt:lpstr>
      <vt:lpstr>Birth and early years</vt:lpstr>
      <vt:lpstr>PowerPoint Presentation</vt:lpstr>
      <vt:lpstr>Birth and early years</vt:lpstr>
      <vt:lpstr>PowerPoint Presentation</vt:lpstr>
      <vt:lpstr>Midian years</vt:lpstr>
      <vt:lpstr>PowerPoint Presentation</vt:lpstr>
      <vt:lpstr>Gods Servant</vt:lpstr>
      <vt:lpstr>Gods Servant</vt:lpstr>
      <vt:lpstr>PowerPoint Presentation</vt:lpstr>
      <vt:lpstr>PowerPoint Presentation</vt:lpstr>
      <vt:lpstr>Gods Servant</vt:lpstr>
      <vt:lpstr>PowerPoint Presentation</vt:lpstr>
      <vt:lpstr>Gods Servant</vt:lpstr>
      <vt:lpstr>Courageous Choices</vt:lpstr>
      <vt:lpstr>Courageous Choices</vt:lpstr>
      <vt:lpstr>Courageous Choices</vt:lpstr>
      <vt:lpstr>Courageous Choices</vt:lpstr>
      <vt:lpstr>PowerPoint Presentation</vt:lpstr>
      <vt:lpstr>In conclusion </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Moses - Exodus</dc:title>
  <dc:creator>elbert metcalf</dc:creator>
  <cp:lastModifiedBy>Pulpit</cp:lastModifiedBy>
  <cp:revision>16</cp:revision>
  <dcterms:created xsi:type="dcterms:W3CDTF">2023-02-04T15:32:20Z</dcterms:created>
  <dcterms:modified xsi:type="dcterms:W3CDTF">2023-02-09T00:10:13Z</dcterms:modified>
</cp:coreProperties>
</file>