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1"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C168DF-7D36-47C8-AFA5-7A2F7A748EB5}" v="335" dt="2023-02-26T22:31:14.042"/>
    <p1510:client id="{4AC64D4B-9768-4FD2-A14A-D6447ADBD885}" v="923" dt="2023-02-26T03:12:54.6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7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aub" userId="9f83edd91ca96e34" providerId="LiveId" clId="{2FC168DF-7D36-47C8-AFA5-7A2F7A748EB5}"/>
    <pc:docChg chg="undo custSel addSld modSld sldOrd">
      <pc:chgData name="Michael Haub" userId="9f83edd91ca96e34" providerId="LiveId" clId="{2FC168DF-7D36-47C8-AFA5-7A2F7A748EB5}" dt="2023-02-26T23:49:52.887" v="1349" actId="20577"/>
      <pc:docMkLst>
        <pc:docMk/>
      </pc:docMkLst>
      <pc:sldChg chg="addSp modSp mod modAnim">
        <pc:chgData name="Michael Haub" userId="9f83edd91ca96e34" providerId="LiveId" clId="{2FC168DF-7D36-47C8-AFA5-7A2F7A748EB5}" dt="2023-02-26T22:29:50.514" v="1306"/>
        <pc:sldMkLst>
          <pc:docMk/>
          <pc:sldMk cId="3087871367" sldId="257"/>
        </pc:sldMkLst>
        <pc:spChg chg="add mod">
          <ac:chgData name="Michael Haub" userId="9f83edd91ca96e34" providerId="LiveId" clId="{2FC168DF-7D36-47C8-AFA5-7A2F7A748EB5}" dt="2023-02-26T05:24:59.098" v="331" actId="20577"/>
          <ac:spMkLst>
            <pc:docMk/>
            <pc:sldMk cId="3087871367" sldId="257"/>
            <ac:spMk id="9" creationId="{59EF91E2-C091-F8EB-9E81-3E34203A466E}"/>
          </ac:spMkLst>
        </pc:spChg>
      </pc:sldChg>
      <pc:sldChg chg="modSp mod">
        <pc:chgData name="Michael Haub" userId="9f83edd91ca96e34" providerId="LiveId" clId="{2FC168DF-7D36-47C8-AFA5-7A2F7A748EB5}" dt="2023-02-26T22:30:42.577" v="1315" actId="20577"/>
        <pc:sldMkLst>
          <pc:docMk/>
          <pc:sldMk cId="4263041502" sldId="258"/>
        </pc:sldMkLst>
        <pc:spChg chg="mod">
          <ac:chgData name="Michael Haub" userId="9f83edd91ca96e34" providerId="LiveId" clId="{2FC168DF-7D36-47C8-AFA5-7A2F7A748EB5}" dt="2023-02-26T22:30:42.577" v="1315" actId="20577"/>
          <ac:spMkLst>
            <pc:docMk/>
            <pc:sldMk cId="4263041502" sldId="258"/>
            <ac:spMk id="16" creationId="{EB1B187D-0699-1C17-A749-74AEDA70B97E}"/>
          </ac:spMkLst>
        </pc:spChg>
      </pc:sldChg>
      <pc:sldChg chg="modSp">
        <pc:chgData name="Michael Haub" userId="9f83edd91ca96e34" providerId="LiveId" clId="{2FC168DF-7D36-47C8-AFA5-7A2F7A748EB5}" dt="2023-02-26T22:10:09.889" v="383" actId="20577"/>
        <pc:sldMkLst>
          <pc:docMk/>
          <pc:sldMk cId="2721300207" sldId="259"/>
        </pc:sldMkLst>
        <pc:spChg chg="mod">
          <ac:chgData name="Michael Haub" userId="9f83edd91ca96e34" providerId="LiveId" clId="{2FC168DF-7D36-47C8-AFA5-7A2F7A748EB5}" dt="2023-02-26T22:10:09.889" v="383" actId="20577"/>
          <ac:spMkLst>
            <pc:docMk/>
            <pc:sldMk cId="2721300207" sldId="259"/>
            <ac:spMk id="8" creationId="{55D76F4C-17F8-4A47-8A20-3A26132DDBBA}"/>
          </ac:spMkLst>
        </pc:spChg>
      </pc:sldChg>
      <pc:sldChg chg="modSp mod modAnim">
        <pc:chgData name="Michael Haub" userId="9f83edd91ca96e34" providerId="LiveId" clId="{2FC168DF-7D36-47C8-AFA5-7A2F7A748EB5}" dt="2023-02-26T22:31:14.042" v="1319"/>
        <pc:sldMkLst>
          <pc:docMk/>
          <pc:sldMk cId="3806928431" sldId="262"/>
        </pc:sldMkLst>
        <pc:spChg chg="mod">
          <ac:chgData name="Michael Haub" userId="9f83edd91ca96e34" providerId="LiveId" clId="{2FC168DF-7D36-47C8-AFA5-7A2F7A748EB5}" dt="2023-02-26T05:20:15.117" v="113" actId="20577"/>
          <ac:spMkLst>
            <pc:docMk/>
            <pc:sldMk cId="3806928431" sldId="262"/>
            <ac:spMk id="8" creationId="{5E8A1DDC-2A65-D2B2-8049-D13A43AB76CE}"/>
          </ac:spMkLst>
        </pc:spChg>
        <pc:spChg chg="mod">
          <ac:chgData name="Michael Haub" userId="9f83edd91ca96e34" providerId="LiveId" clId="{2FC168DF-7D36-47C8-AFA5-7A2F7A748EB5}" dt="2023-02-26T05:19:42.960" v="81" actId="13926"/>
          <ac:spMkLst>
            <pc:docMk/>
            <pc:sldMk cId="3806928431" sldId="262"/>
            <ac:spMk id="10" creationId="{8347CA8C-473E-4949-34C1-1D2E2CFF4E5A}"/>
          </ac:spMkLst>
        </pc:spChg>
      </pc:sldChg>
      <pc:sldChg chg="modSp modAnim">
        <pc:chgData name="Michael Haub" userId="9f83edd91ca96e34" providerId="LiveId" clId="{2FC168DF-7D36-47C8-AFA5-7A2F7A748EB5}" dt="2023-02-26T05:20:36.947" v="173" actId="20577"/>
        <pc:sldMkLst>
          <pc:docMk/>
          <pc:sldMk cId="201708732" sldId="263"/>
        </pc:sldMkLst>
        <pc:spChg chg="mod">
          <ac:chgData name="Michael Haub" userId="9f83edd91ca96e34" providerId="LiveId" clId="{2FC168DF-7D36-47C8-AFA5-7A2F7A748EB5}" dt="2023-02-26T05:20:36.947" v="173" actId="20577"/>
          <ac:spMkLst>
            <pc:docMk/>
            <pc:sldMk cId="201708732" sldId="263"/>
            <ac:spMk id="7" creationId="{FC309D68-508D-82AC-1B3D-38CFB04B6033}"/>
          </ac:spMkLst>
        </pc:spChg>
      </pc:sldChg>
      <pc:sldChg chg="addSp modSp mod modAnim">
        <pc:chgData name="Michael Haub" userId="9f83edd91ca96e34" providerId="LiveId" clId="{2FC168DF-7D36-47C8-AFA5-7A2F7A748EB5}" dt="2023-02-26T22:28:55.252" v="1303"/>
        <pc:sldMkLst>
          <pc:docMk/>
          <pc:sldMk cId="3228273757" sldId="267"/>
        </pc:sldMkLst>
        <pc:spChg chg="mod">
          <ac:chgData name="Michael Haub" userId="9f83edd91ca96e34" providerId="LiveId" clId="{2FC168DF-7D36-47C8-AFA5-7A2F7A748EB5}" dt="2023-02-26T22:28:01.202" v="1278" actId="115"/>
          <ac:spMkLst>
            <pc:docMk/>
            <pc:sldMk cId="3228273757" sldId="267"/>
            <ac:spMk id="9" creationId="{DE147295-2FEE-7C7C-EFA2-A95CFA505459}"/>
          </ac:spMkLst>
        </pc:spChg>
        <pc:spChg chg="add mod">
          <ac:chgData name="Michael Haub" userId="9f83edd91ca96e34" providerId="LiveId" clId="{2FC168DF-7D36-47C8-AFA5-7A2F7A748EB5}" dt="2023-02-26T22:28:35.471" v="1295" actId="1076"/>
          <ac:spMkLst>
            <pc:docMk/>
            <pc:sldMk cId="3228273757" sldId="267"/>
            <ac:spMk id="13" creationId="{7844692E-E569-863E-3172-4DC362A98879}"/>
          </ac:spMkLst>
        </pc:spChg>
        <pc:spChg chg="add mod">
          <ac:chgData name="Michael Haub" userId="9f83edd91ca96e34" providerId="LiveId" clId="{2FC168DF-7D36-47C8-AFA5-7A2F7A748EB5}" dt="2023-02-26T22:28:28.939" v="1293" actId="1076"/>
          <ac:spMkLst>
            <pc:docMk/>
            <pc:sldMk cId="3228273757" sldId="267"/>
            <ac:spMk id="14" creationId="{5E7BBDEB-63DC-B043-589C-70E1B66D214C}"/>
          </ac:spMkLst>
        </pc:spChg>
      </pc:sldChg>
      <pc:sldChg chg="addSp delSp modSp mod ord modAnim modShow">
        <pc:chgData name="Michael Haub" userId="9f83edd91ca96e34" providerId="LiveId" clId="{2FC168DF-7D36-47C8-AFA5-7A2F7A748EB5}" dt="2023-02-26T22:31:51.838" v="1320" actId="729"/>
        <pc:sldMkLst>
          <pc:docMk/>
          <pc:sldMk cId="3824699602" sldId="272"/>
        </pc:sldMkLst>
        <pc:spChg chg="mod">
          <ac:chgData name="Michael Haub" userId="9f83edd91ca96e34" providerId="LiveId" clId="{2FC168DF-7D36-47C8-AFA5-7A2F7A748EB5}" dt="2023-02-26T22:11:52.782" v="412" actId="14100"/>
          <ac:spMkLst>
            <pc:docMk/>
            <pc:sldMk cId="3824699602" sldId="272"/>
            <ac:spMk id="5" creationId="{BDAD7796-2BC6-FDF4-5436-3D84DC132E6A}"/>
          </ac:spMkLst>
        </pc:spChg>
        <pc:spChg chg="mod">
          <ac:chgData name="Michael Haub" userId="9f83edd91ca96e34" providerId="LiveId" clId="{2FC168DF-7D36-47C8-AFA5-7A2F7A748EB5}" dt="2023-02-26T22:15:32.838" v="801" actId="20577"/>
          <ac:spMkLst>
            <pc:docMk/>
            <pc:sldMk cId="3824699602" sldId="272"/>
            <ac:spMk id="6" creationId="{18F0CD56-1C2F-FCE8-D132-26994E0437F6}"/>
          </ac:spMkLst>
        </pc:spChg>
        <pc:spChg chg="add del mod">
          <ac:chgData name="Michael Haub" userId="9f83edd91ca96e34" providerId="LiveId" clId="{2FC168DF-7D36-47C8-AFA5-7A2F7A748EB5}" dt="2023-02-26T22:15:42.558" v="803" actId="478"/>
          <ac:spMkLst>
            <pc:docMk/>
            <pc:sldMk cId="3824699602" sldId="272"/>
            <ac:spMk id="7" creationId="{6E28633C-9884-1348-540C-CEAEA682D24E}"/>
          </ac:spMkLst>
        </pc:spChg>
      </pc:sldChg>
      <pc:sldChg chg="modSp add mod">
        <pc:chgData name="Michael Haub" userId="9f83edd91ca96e34" providerId="LiveId" clId="{2FC168DF-7D36-47C8-AFA5-7A2F7A748EB5}" dt="2023-02-26T23:49:52.887" v="1349" actId="20577"/>
        <pc:sldMkLst>
          <pc:docMk/>
          <pc:sldMk cId="3166639048" sldId="273"/>
        </pc:sldMkLst>
        <pc:spChg chg="mod">
          <ac:chgData name="Michael Haub" userId="9f83edd91ca96e34" providerId="LiveId" clId="{2FC168DF-7D36-47C8-AFA5-7A2F7A748EB5}" dt="2023-02-26T23:49:52.887" v="1349" actId="20577"/>
          <ac:spMkLst>
            <pc:docMk/>
            <pc:sldMk cId="3166639048" sldId="273"/>
            <ac:spMk id="5" creationId="{BDAD7796-2BC6-FDF4-5436-3D84DC132E6A}"/>
          </ac:spMkLst>
        </pc:spChg>
      </pc:sldChg>
      <pc:sldChg chg="addSp delSp modSp add mod modAnim modShow">
        <pc:chgData name="Michael Haub" userId="9f83edd91ca96e34" providerId="LiveId" clId="{2FC168DF-7D36-47C8-AFA5-7A2F7A748EB5}" dt="2023-02-26T22:29:27.073" v="1305" actId="729"/>
        <pc:sldMkLst>
          <pc:docMk/>
          <pc:sldMk cId="1897148950" sldId="274"/>
        </pc:sldMkLst>
        <pc:spChg chg="mod">
          <ac:chgData name="Michael Haub" userId="9f83edd91ca96e34" providerId="LiveId" clId="{2FC168DF-7D36-47C8-AFA5-7A2F7A748EB5}" dt="2023-02-26T22:20:15.696" v="1115" actId="20577"/>
          <ac:spMkLst>
            <pc:docMk/>
            <pc:sldMk cId="1897148950" sldId="274"/>
            <ac:spMk id="7" creationId="{6E28633C-9884-1348-540C-CEAEA682D24E}"/>
          </ac:spMkLst>
        </pc:spChg>
        <pc:spChg chg="add mod">
          <ac:chgData name="Michael Haub" userId="9f83edd91ca96e34" providerId="LiveId" clId="{2FC168DF-7D36-47C8-AFA5-7A2F7A748EB5}" dt="2023-02-26T22:20:34.427" v="1118" actId="14100"/>
          <ac:spMkLst>
            <pc:docMk/>
            <pc:sldMk cId="1897148950" sldId="274"/>
            <ac:spMk id="8" creationId="{86E70012-F272-A170-B1A4-BBD9CCDCCD3F}"/>
          </ac:spMkLst>
        </pc:spChg>
        <pc:spChg chg="add del mod">
          <ac:chgData name="Michael Haub" userId="9f83edd91ca96e34" providerId="LiveId" clId="{2FC168DF-7D36-47C8-AFA5-7A2F7A748EB5}" dt="2023-02-26T22:21:44.064" v="1275" actId="1076"/>
          <ac:spMkLst>
            <pc:docMk/>
            <pc:sldMk cId="1897148950" sldId="274"/>
            <ac:spMk id="9" creationId="{416123C3-27D8-D0EF-3D95-1CC32567956F}"/>
          </ac:spMkLst>
        </pc:spChg>
      </pc:sldChg>
      <pc:sldChg chg="addSp modSp add mod modAnim modShow">
        <pc:chgData name="Michael Haub" userId="9f83edd91ca96e34" providerId="LiveId" clId="{2FC168DF-7D36-47C8-AFA5-7A2F7A748EB5}" dt="2023-02-26T22:29:19.778" v="1304" actId="729"/>
        <pc:sldMkLst>
          <pc:docMk/>
          <pc:sldMk cId="4113060157" sldId="275"/>
        </pc:sldMkLst>
        <pc:spChg chg="mod">
          <ac:chgData name="Michael Haub" userId="9f83edd91ca96e34" providerId="LiveId" clId="{2FC168DF-7D36-47C8-AFA5-7A2F7A748EB5}" dt="2023-02-26T22:16:20.563" v="900" actId="20577"/>
          <ac:spMkLst>
            <pc:docMk/>
            <pc:sldMk cId="4113060157" sldId="275"/>
            <ac:spMk id="6" creationId="{18F0CD56-1C2F-FCE8-D132-26994E0437F6}"/>
          </ac:spMkLst>
        </pc:spChg>
        <pc:spChg chg="add mod">
          <ac:chgData name="Michael Haub" userId="9f83edd91ca96e34" providerId="LiveId" clId="{2FC168DF-7D36-47C8-AFA5-7A2F7A748EB5}" dt="2023-02-26T22:19:43.987" v="1107" actId="20577"/>
          <ac:spMkLst>
            <pc:docMk/>
            <pc:sldMk cId="4113060157" sldId="275"/>
            <ac:spMk id="7" creationId="{58823F91-8F39-1219-CAB2-20C74EA58E25}"/>
          </ac:spMkLst>
        </pc:spChg>
      </pc:sldChg>
      <pc:sldChg chg="add">
        <pc:chgData name="Michael Haub" userId="9f83edd91ca96e34" providerId="LiveId" clId="{2FC168DF-7D36-47C8-AFA5-7A2F7A748EB5}" dt="2023-02-26T23:49:33.641" v="1321" actId="2890"/>
        <pc:sldMkLst>
          <pc:docMk/>
          <pc:sldMk cId="1233602464" sldId="276"/>
        </pc:sldMkLst>
      </pc:sldChg>
    </pc:docChg>
  </pc:docChgLst>
  <pc:docChgLst>
    <pc:chgData name="Michael Haub" userId="9f83edd91ca96e34" providerId="LiveId" clId="{4AC64D4B-9768-4FD2-A14A-D6447ADBD885}"/>
    <pc:docChg chg="undo custSel addSld delSld modSld sldOrd">
      <pc:chgData name="Michael Haub" userId="9f83edd91ca96e34" providerId="LiveId" clId="{4AC64D4B-9768-4FD2-A14A-D6447ADBD885}" dt="2023-02-26T03:13:35.103" v="7119" actId="729"/>
      <pc:docMkLst>
        <pc:docMk/>
      </pc:docMkLst>
      <pc:sldChg chg="modSp mod modAnim">
        <pc:chgData name="Michael Haub" userId="9f83edd91ca96e34" providerId="LiveId" clId="{4AC64D4B-9768-4FD2-A14A-D6447ADBD885}" dt="2023-02-26T02:47:44.604" v="6089" actId="1076"/>
        <pc:sldMkLst>
          <pc:docMk/>
          <pc:sldMk cId="3087871367" sldId="257"/>
        </pc:sldMkLst>
        <pc:picChg chg="mod">
          <ac:chgData name="Michael Haub" userId="9f83edd91ca96e34" providerId="LiveId" clId="{4AC64D4B-9768-4FD2-A14A-D6447ADBD885}" dt="2023-02-26T02:47:44.604" v="6089" actId="1076"/>
          <ac:picMkLst>
            <pc:docMk/>
            <pc:sldMk cId="3087871367" sldId="257"/>
            <ac:picMk id="4" creationId="{C0D78F27-A036-6F86-A257-CD2D060EEC6C}"/>
          </ac:picMkLst>
        </pc:picChg>
      </pc:sldChg>
      <pc:sldChg chg="addSp delSp modSp mod modAnim">
        <pc:chgData name="Michael Haub" userId="9f83edd91ca96e34" providerId="LiveId" clId="{4AC64D4B-9768-4FD2-A14A-D6447ADBD885}" dt="2023-02-26T02:46:48.690" v="6077"/>
        <pc:sldMkLst>
          <pc:docMk/>
          <pc:sldMk cId="4263041502" sldId="258"/>
        </pc:sldMkLst>
        <pc:spChg chg="add del mod">
          <ac:chgData name="Michael Haub" userId="9f83edd91ca96e34" providerId="LiveId" clId="{4AC64D4B-9768-4FD2-A14A-D6447ADBD885}" dt="2023-02-26T02:44:31.812" v="6038" actId="478"/>
          <ac:spMkLst>
            <pc:docMk/>
            <pc:sldMk cId="4263041502" sldId="258"/>
            <ac:spMk id="8" creationId="{F8A12997-3F4A-259B-9023-3BE10A92CABF}"/>
          </ac:spMkLst>
        </pc:spChg>
        <pc:spChg chg="add mod">
          <ac:chgData name="Michael Haub" userId="9f83edd91ca96e34" providerId="LiveId" clId="{4AC64D4B-9768-4FD2-A14A-D6447ADBD885}" dt="2023-02-26T02:45:01.918" v="6045" actId="13822"/>
          <ac:spMkLst>
            <pc:docMk/>
            <pc:sldMk cId="4263041502" sldId="258"/>
            <ac:spMk id="9" creationId="{FCE78EF6-81BC-26CA-8258-A71F919B7170}"/>
          </ac:spMkLst>
        </pc:spChg>
        <pc:spChg chg="add mod">
          <ac:chgData name="Michael Haub" userId="9f83edd91ca96e34" providerId="LiveId" clId="{4AC64D4B-9768-4FD2-A14A-D6447ADBD885}" dt="2023-02-26T02:45:08.879" v="6048" actId="1076"/>
          <ac:spMkLst>
            <pc:docMk/>
            <pc:sldMk cId="4263041502" sldId="258"/>
            <ac:spMk id="10" creationId="{0C0E1341-4B75-2336-DFEE-0F39323F1375}"/>
          </ac:spMkLst>
        </pc:spChg>
        <pc:spChg chg="add mod">
          <ac:chgData name="Michael Haub" userId="9f83edd91ca96e34" providerId="LiveId" clId="{4AC64D4B-9768-4FD2-A14A-D6447ADBD885}" dt="2023-02-26T02:45:23.628" v="6054" actId="1076"/>
          <ac:spMkLst>
            <pc:docMk/>
            <pc:sldMk cId="4263041502" sldId="258"/>
            <ac:spMk id="11" creationId="{692A8F55-A20D-E18E-A482-C36E2E686B83}"/>
          </ac:spMkLst>
        </pc:spChg>
        <pc:spChg chg="add mod">
          <ac:chgData name="Michael Haub" userId="9f83edd91ca96e34" providerId="LiveId" clId="{4AC64D4B-9768-4FD2-A14A-D6447ADBD885}" dt="2023-02-26T02:45:15.148" v="6051" actId="1076"/>
          <ac:spMkLst>
            <pc:docMk/>
            <pc:sldMk cId="4263041502" sldId="258"/>
            <ac:spMk id="12" creationId="{CD8159ED-111A-51C3-6F31-59D45D6EBBEF}"/>
          </ac:spMkLst>
        </pc:spChg>
        <pc:spChg chg="add mod">
          <ac:chgData name="Michael Haub" userId="9f83edd91ca96e34" providerId="LiveId" clId="{4AC64D4B-9768-4FD2-A14A-D6447ADBD885}" dt="2023-02-26T02:45:53.083" v="6060" actId="1076"/>
          <ac:spMkLst>
            <pc:docMk/>
            <pc:sldMk cId="4263041502" sldId="258"/>
            <ac:spMk id="14" creationId="{66B36FE6-0FCB-7CD3-BF60-EEB9DF99A59F}"/>
          </ac:spMkLst>
        </pc:spChg>
        <pc:spChg chg="add mod">
          <ac:chgData name="Michael Haub" userId="9f83edd91ca96e34" providerId="LiveId" clId="{4AC64D4B-9768-4FD2-A14A-D6447ADBD885}" dt="2023-02-26T02:46:21.978" v="6069" actId="20577"/>
          <ac:spMkLst>
            <pc:docMk/>
            <pc:sldMk cId="4263041502" sldId="258"/>
            <ac:spMk id="16" creationId="{EB1B187D-0699-1C17-A749-74AEDA70B97E}"/>
          </ac:spMkLst>
        </pc:spChg>
        <pc:picChg chg="mod">
          <ac:chgData name="Michael Haub" userId="9f83edd91ca96e34" providerId="LiveId" clId="{4AC64D4B-9768-4FD2-A14A-D6447ADBD885}" dt="2023-02-26T02:46:12.947" v="6065" actId="1076"/>
          <ac:picMkLst>
            <pc:docMk/>
            <pc:sldMk cId="4263041502" sldId="258"/>
            <ac:picMk id="4" creationId="{C0D78F27-A036-6F86-A257-CD2D060EEC6C}"/>
          </ac:picMkLst>
        </pc:picChg>
      </pc:sldChg>
      <pc:sldChg chg="modSp mod modAnim">
        <pc:chgData name="Michael Haub" userId="9f83edd91ca96e34" providerId="LiveId" clId="{4AC64D4B-9768-4FD2-A14A-D6447ADBD885}" dt="2023-02-26T02:48:01.513" v="6090" actId="1076"/>
        <pc:sldMkLst>
          <pc:docMk/>
          <pc:sldMk cId="2721300207" sldId="259"/>
        </pc:sldMkLst>
        <pc:picChg chg="mod">
          <ac:chgData name="Michael Haub" userId="9f83edd91ca96e34" providerId="LiveId" clId="{4AC64D4B-9768-4FD2-A14A-D6447ADBD885}" dt="2023-02-26T02:48:01.513" v="6090" actId="1076"/>
          <ac:picMkLst>
            <pc:docMk/>
            <pc:sldMk cId="2721300207" sldId="259"/>
            <ac:picMk id="4" creationId="{C0D78F27-A036-6F86-A257-CD2D060EEC6C}"/>
          </ac:picMkLst>
        </pc:picChg>
      </pc:sldChg>
      <pc:sldChg chg="del modAnim">
        <pc:chgData name="Michael Haub" userId="9f83edd91ca96e34" providerId="LiveId" clId="{4AC64D4B-9768-4FD2-A14A-D6447ADBD885}" dt="2023-02-26T02:46:54.904" v="6078" actId="47"/>
        <pc:sldMkLst>
          <pc:docMk/>
          <pc:sldMk cId="182431228" sldId="260"/>
        </pc:sldMkLst>
      </pc:sldChg>
      <pc:sldChg chg="modAnim">
        <pc:chgData name="Michael Haub" userId="9f83edd91ca96e34" providerId="LiveId" clId="{4AC64D4B-9768-4FD2-A14A-D6447ADBD885}" dt="2023-02-26T02:43:18.446" v="6033"/>
        <pc:sldMkLst>
          <pc:docMk/>
          <pc:sldMk cId="2058704408" sldId="261"/>
        </pc:sldMkLst>
      </pc:sldChg>
      <pc:sldChg chg="addSp modSp mod modAnim">
        <pc:chgData name="Michael Haub" userId="9f83edd91ca96e34" providerId="LiveId" clId="{4AC64D4B-9768-4FD2-A14A-D6447ADBD885}" dt="2023-02-26T02:49:47.825" v="6163"/>
        <pc:sldMkLst>
          <pc:docMk/>
          <pc:sldMk cId="3806928431" sldId="262"/>
        </pc:sldMkLst>
        <pc:spChg chg="mod">
          <ac:chgData name="Michael Haub" userId="9f83edd91ca96e34" providerId="LiveId" clId="{4AC64D4B-9768-4FD2-A14A-D6447ADBD885}" dt="2023-02-25T20:56:57.328" v="77" actId="1076"/>
          <ac:spMkLst>
            <pc:docMk/>
            <pc:sldMk cId="3806928431" sldId="262"/>
            <ac:spMk id="7" creationId="{F02DA424-7A06-3C02-7105-9834BA1FA106}"/>
          </ac:spMkLst>
        </pc:spChg>
        <pc:spChg chg="add mod">
          <ac:chgData name="Michael Haub" userId="9f83edd91ca96e34" providerId="LiveId" clId="{4AC64D4B-9768-4FD2-A14A-D6447ADBD885}" dt="2023-02-26T02:49:42.569" v="6161" actId="20577"/>
          <ac:spMkLst>
            <pc:docMk/>
            <pc:sldMk cId="3806928431" sldId="262"/>
            <ac:spMk id="8" creationId="{5E8A1DDC-2A65-D2B2-8049-D13A43AB76CE}"/>
          </ac:spMkLst>
        </pc:spChg>
        <pc:spChg chg="add mod">
          <ac:chgData name="Michael Haub" userId="9f83edd91ca96e34" providerId="LiveId" clId="{4AC64D4B-9768-4FD2-A14A-D6447ADBD885}" dt="2023-02-25T20:57:26.718" v="128" actId="1076"/>
          <ac:spMkLst>
            <pc:docMk/>
            <pc:sldMk cId="3806928431" sldId="262"/>
            <ac:spMk id="9" creationId="{9E366CAB-4897-F228-A975-A828723D7DA5}"/>
          </ac:spMkLst>
        </pc:spChg>
        <pc:spChg chg="add mod">
          <ac:chgData name="Michael Haub" userId="9f83edd91ca96e34" providerId="LiveId" clId="{4AC64D4B-9768-4FD2-A14A-D6447ADBD885}" dt="2023-02-25T20:58:34.271" v="407" actId="20577"/>
          <ac:spMkLst>
            <pc:docMk/>
            <pc:sldMk cId="3806928431" sldId="262"/>
            <ac:spMk id="10" creationId="{8347CA8C-473E-4949-34C1-1D2E2CFF4E5A}"/>
          </ac:spMkLst>
        </pc:spChg>
      </pc:sldChg>
      <pc:sldChg chg="addSp modSp mod modAnim">
        <pc:chgData name="Michael Haub" userId="9f83edd91ca96e34" providerId="LiveId" clId="{4AC64D4B-9768-4FD2-A14A-D6447ADBD885}" dt="2023-02-26T02:49:58.183" v="6167"/>
        <pc:sldMkLst>
          <pc:docMk/>
          <pc:sldMk cId="201708732" sldId="263"/>
        </pc:sldMkLst>
        <pc:spChg chg="mod">
          <ac:chgData name="Michael Haub" userId="9f83edd91ca96e34" providerId="LiveId" clId="{4AC64D4B-9768-4FD2-A14A-D6447ADBD885}" dt="2023-02-25T20:59:18.781" v="438" actId="14100"/>
          <ac:spMkLst>
            <pc:docMk/>
            <pc:sldMk cId="201708732" sldId="263"/>
            <ac:spMk id="5" creationId="{BDAD7796-2BC6-FDF4-5436-3D84DC132E6A}"/>
          </ac:spMkLst>
        </pc:spChg>
        <pc:spChg chg="mod">
          <ac:chgData name="Michael Haub" userId="9f83edd91ca96e34" providerId="LiveId" clId="{4AC64D4B-9768-4FD2-A14A-D6447ADBD885}" dt="2023-02-25T20:59:33.843" v="487" actId="14100"/>
          <ac:spMkLst>
            <pc:docMk/>
            <pc:sldMk cId="201708732" sldId="263"/>
            <ac:spMk id="6" creationId="{18F0CD56-1C2F-FCE8-D132-26994E0437F6}"/>
          </ac:spMkLst>
        </pc:spChg>
        <pc:spChg chg="add mod">
          <ac:chgData name="Michael Haub" userId="9f83edd91ca96e34" providerId="LiveId" clId="{4AC64D4B-9768-4FD2-A14A-D6447ADBD885}" dt="2023-02-25T21:00:17.676" v="573" actId="20577"/>
          <ac:spMkLst>
            <pc:docMk/>
            <pc:sldMk cId="201708732" sldId="263"/>
            <ac:spMk id="7" creationId="{FC309D68-508D-82AC-1B3D-38CFB04B6033}"/>
          </ac:spMkLst>
        </pc:spChg>
        <pc:picChg chg="mod">
          <ac:chgData name="Michael Haub" userId="9f83edd91ca96e34" providerId="LiveId" clId="{4AC64D4B-9768-4FD2-A14A-D6447ADBD885}" dt="2023-02-25T21:00:58.563" v="575" actId="1076"/>
          <ac:picMkLst>
            <pc:docMk/>
            <pc:sldMk cId="201708732" sldId="263"/>
            <ac:picMk id="4" creationId="{C0D78F27-A036-6F86-A257-CD2D060EEC6C}"/>
          </ac:picMkLst>
        </pc:picChg>
      </pc:sldChg>
      <pc:sldChg chg="addSp modSp add mod modAnim">
        <pc:chgData name="Michael Haub" userId="9f83edd91ca96e34" providerId="LiveId" clId="{4AC64D4B-9768-4FD2-A14A-D6447ADBD885}" dt="2023-02-26T02:50:13.654" v="6173"/>
        <pc:sldMkLst>
          <pc:docMk/>
          <pc:sldMk cId="3338855000" sldId="264"/>
        </pc:sldMkLst>
        <pc:spChg chg="mod">
          <ac:chgData name="Michael Haub" userId="9f83edd91ca96e34" providerId="LiveId" clId="{4AC64D4B-9768-4FD2-A14A-D6447ADBD885}" dt="2023-02-25T21:03:54.914" v="629" actId="14100"/>
          <ac:spMkLst>
            <pc:docMk/>
            <pc:sldMk cId="3338855000" sldId="264"/>
            <ac:spMk id="5" creationId="{BDAD7796-2BC6-FDF4-5436-3D84DC132E6A}"/>
          </ac:spMkLst>
        </pc:spChg>
        <pc:spChg chg="mod">
          <ac:chgData name="Michael Haub" userId="9f83edd91ca96e34" providerId="LiveId" clId="{4AC64D4B-9768-4FD2-A14A-D6447ADBD885}" dt="2023-02-25T21:04:38.507" v="740" actId="12"/>
          <ac:spMkLst>
            <pc:docMk/>
            <pc:sldMk cId="3338855000" sldId="264"/>
            <ac:spMk id="6" creationId="{18F0CD56-1C2F-FCE8-D132-26994E0437F6}"/>
          </ac:spMkLst>
        </pc:spChg>
        <pc:spChg chg="add mod">
          <ac:chgData name="Michael Haub" userId="9f83edd91ca96e34" providerId="LiveId" clId="{4AC64D4B-9768-4FD2-A14A-D6447ADBD885}" dt="2023-02-25T21:05:45.295" v="884" actId="1076"/>
          <ac:spMkLst>
            <pc:docMk/>
            <pc:sldMk cId="3338855000" sldId="264"/>
            <ac:spMk id="7" creationId="{24A4C6D9-1152-0755-7681-3B07D6AD10B4}"/>
          </ac:spMkLst>
        </pc:spChg>
        <pc:spChg chg="add mod">
          <ac:chgData name="Michael Haub" userId="9f83edd91ca96e34" providerId="LiveId" clId="{4AC64D4B-9768-4FD2-A14A-D6447ADBD885}" dt="2023-02-25T21:07:03.683" v="1094" actId="20577"/>
          <ac:spMkLst>
            <pc:docMk/>
            <pc:sldMk cId="3338855000" sldId="264"/>
            <ac:spMk id="8" creationId="{93918BE2-DC4F-E2DD-B82A-E1C10A59F309}"/>
          </ac:spMkLst>
        </pc:spChg>
      </pc:sldChg>
      <pc:sldChg chg="addSp modSp add mod modAnim">
        <pc:chgData name="Michael Haub" userId="9f83edd91ca96e34" providerId="LiveId" clId="{4AC64D4B-9768-4FD2-A14A-D6447ADBD885}" dt="2023-02-26T03:03:17.945" v="6632" actId="1076"/>
        <pc:sldMkLst>
          <pc:docMk/>
          <pc:sldMk cId="201928193" sldId="265"/>
        </pc:sldMkLst>
        <pc:spChg chg="mod">
          <ac:chgData name="Michael Haub" userId="9f83edd91ca96e34" providerId="LiveId" clId="{4AC64D4B-9768-4FD2-A14A-D6447ADBD885}" dt="2023-02-25T21:07:49.975" v="1115" actId="14100"/>
          <ac:spMkLst>
            <pc:docMk/>
            <pc:sldMk cId="201928193" sldId="265"/>
            <ac:spMk id="5" creationId="{BDAD7796-2BC6-FDF4-5436-3D84DC132E6A}"/>
          </ac:spMkLst>
        </pc:spChg>
        <pc:spChg chg="mod">
          <ac:chgData name="Michael Haub" userId="9f83edd91ca96e34" providerId="LiveId" clId="{4AC64D4B-9768-4FD2-A14A-D6447ADBD885}" dt="2023-02-25T21:08:28.151" v="1196" actId="14100"/>
          <ac:spMkLst>
            <pc:docMk/>
            <pc:sldMk cId="201928193" sldId="265"/>
            <ac:spMk id="6" creationId="{18F0CD56-1C2F-FCE8-D132-26994E0437F6}"/>
          </ac:spMkLst>
        </pc:spChg>
        <pc:spChg chg="add mod">
          <ac:chgData name="Michael Haub" userId="9f83edd91ca96e34" providerId="LiveId" clId="{4AC64D4B-9768-4FD2-A14A-D6447ADBD885}" dt="2023-02-25T21:08:56.508" v="1243" actId="1076"/>
          <ac:spMkLst>
            <pc:docMk/>
            <pc:sldMk cId="201928193" sldId="265"/>
            <ac:spMk id="7" creationId="{566EDD99-1914-7F1A-9CF2-9A0BF6841DD9}"/>
          </ac:spMkLst>
        </pc:spChg>
        <pc:spChg chg="add mod">
          <ac:chgData name="Michael Haub" userId="9f83edd91ca96e34" providerId="LiveId" clId="{4AC64D4B-9768-4FD2-A14A-D6447ADBD885}" dt="2023-02-26T02:50:50.952" v="6193" actId="20577"/>
          <ac:spMkLst>
            <pc:docMk/>
            <pc:sldMk cId="201928193" sldId="265"/>
            <ac:spMk id="8" creationId="{89E98D4F-DF76-FE74-B90F-592CBD491B82}"/>
          </ac:spMkLst>
        </pc:spChg>
        <pc:spChg chg="add mod">
          <ac:chgData name="Michael Haub" userId="9f83edd91ca96e34" providerId="LiveId" clId="{4AC64D4B-9768-4FD2-A14A-D6447ADBD885}" dt="2023-02-26T03:03:10.609" v="6631" actId="20577"/>
          <ac:spMkLst>
            <pc:docMk/>
            <pc:sldMk cId="201928193" sldId="265"/>
            <ac:spMk id="9" creationId="{AB98922B-273A-2D45-3833-853345E7A38A}"/>
          </ac:spMkLst>
        </pc:spChg>
        <pc:spChg chg="add mod">
          <ac:chgData name="Michael Haub" userId="9f83edd91ca96e34" providerId="LiveId" clId="{4AC64D4B-9768-4FD2-A14A-D6447ADBD885}" dt="2023-02-25T21:11:42.207" v="1499" actId="1076"/>
          <ac:spMkLst>
            <pc:docMk/>
            <pc:sldMk cId="201928193" sldId="265"/>
            <ac:spMk id="10" creationId="{6A30FF75-3B14-989E-B9FD-602CE04A1A6E}"/>
          </ac:spMkLst>
        </pc:spChg>
        <pc:spChg chg="add mod">
          <ac:chgData name="Michael Haub" userId="9f83edd91ca96e34" providerId="LiveId" clId="{4AC64D4B-9768-4FD2-A14A-D6447ADBD885}" dt="2023-02-25T21:12:45.259" v="1604" actId="13926"/>
          <ac:spMkLst>
            <pc:docMk/>
            <pc:sldMk cId="201928193" sldId="265"/>
            <ac:spMk id="11" creationId="{9DD67CD2-5141-6675-F01A-3809F1D9C886}"/>
          </ac:spMkLst>
        </pc:spChg>
        <pc:spChg chg="add mod">
          <ac:chgData name="Michael Haub" userId="9f83edd91ca96e34" providerId="LiveId" clId="{4AC64D4B-9768-4FD2-A14A-D6447ADBD885}" dt="2023-02-26T03:03:06.208" v="6627" actId="20577"/>
          <ac:spMkLst>
            <pc:docMk/>
            <pc:sldMk cId="201928193" sldId="265"/>
            <ac:spMk id="12" creationId="{BA76726B-0DB4-D7DF-E3E0-A61987360291}"/>
          </ac:spMkLst>
        </pc:spChg>
        <pc:spChg chg="add mod">
          <ac:chgData name="Michael Haub" userId="9f83edd91ca96e34" providerId="LiveId" clId="{4AC64D4B-9768-4FD2-A14A-D6447ADBD885}" dt="2023-02-26T03:03:17.945" v="6632" actId="1076"/>
          <ac:spMkLst>
            <pc:docMk/>
            <pc:sldMk cId="201928193" sldId="265"/>
            <ac:spMk id="13" creationId="{7F5EFCE2-D813-086D-279E-74B7566D8F67}"/>
          </ac:spMkLst>
        </pc:spChg>
      </pc:sldChg>
      <pc:sldChg chg="addSp delSp modSp add mod modAnim">
        <pc:chgData name="Michael Haub" userId="9f83edd91ca96e34" providerId="LiveId" clId="{4AC64D4B-9768-4FD2-A14A-D6447ADBD885}" dt="2023-02-26T02:58:53.144" v="6461" actId="1076"/>
        <pc:sldMkLst>
          <pc:docMk/>
          <pc:sldMk cId="1736185265" sldId="266"/>
        </pc:sldMkLst>
        <pc:spChg chg="mod">
          <ac:chgData name="Michael Haub" userId="9f83edd91ca96e34" providerId="LiveId" clId="{4AC64D4B-9768-4FD2-A14A-D6447ADBD885}" dt="2023-02-25T21:13:47.721" v="1742" actId="14100"/>
          <ac:spMkLst>
            <pc:docMk/>
            <pc:sldMk cId="1736185265" sldId="266"/>
            <ac:spMk id="5" creationId="{BDAD7796-2BC6-FDF4-5436-3D84DC132E6A}"/>
          </ac:spMkLst>
        </pc:spChg>
        <pc:spChg chg="mod">
          <ac:chgData name="Michael Haub" userId="9f83edd91ca96e34" providerId="LiveId" clId="{4AC64D4B-9768-4FD2-A14A-D6447ADBD885}" dt="2023-02-25T21:15:43.425" v="1969" actId="14100"/>
          <ac:spMkLst>
            <pc:docMk/>
            <pc:sldMk cId="1736185265" sldId="266"/>
            <ac:spMk id="6" creationId="{18F0CD56-1C2F-FCE8-D132-26994E0437F6}"/>
          </ac:spMkLst>
        </pc:spChg>
        <pc:spChg chg="add del mod">
          <ac:chgData name="Michael Haub" userId="9f83edd91ca96e34" providerId="LiveId" clId="{4AC64D4B-9768-4FD2-A14A-D6447ADBD885}" dt="2023-02-25T21:14:40.783" v="1840" actId="478"/>
          <ac:spMkLst>
            <pc:docMk/>
            <pc:sldMk cId="1736185265" sldId="266"/>
            <ac:spMk id="7" creationId="{6890563C-35CB-4D6C-A4B1-A04E059E7C9C}"/>
          </ac:spMkLst>
        </pc:spChg>
        <pc:spChg chg="add mod">
          <ac:chgData name="Michael Haub" userId="9f83edd91ca96e34" providerId="LiveId" clId="{4AC64D4B-9768-4FD2-A14A-D6447ADBD885}" dt="2023-02-26T02:58:53.144" v="6461" actId="1076"/>
          <ac:spMkLst>
            <pc:docMk/>
            <pc:sldMk cId="1736185265" sldId="266"/>
            <ac:spMk id="8" creationId="{6292F340-5BFE-F2FF-4A14-231751B2D835}"/>
          </ac:spMkLst>
        </pc:spChg>
      </pc:sldChg>
      <pc:sldChg chg="addSp delSp modSp add mod addAnim delAnim modAnim">
        <pc:chgData name="Michael Haub" userId="9f83edd91ca96e34" providerId="LiveId" clId="{4AC64D4B-9768-4FD2-A14A-D6447ADBD885}" dt="2023-02-26T02:52:10.450" v="6219"/>
        <pc:sldMkLst>
          <pc:docMk/>
          <pc:sldMk cId="3228273757" sldId="267"/>
        </pc:sldMkLst>
        <pc:spChg chg="mod">
          <ac:chgData name="Michael Haub" userId="9f83edd91ca96e34" providerId="LiveId" clId="{4AC64D4B-9768-4FD2-A14A-D6447ADBD885}" dt="2023-02-25T21:17:27.228" v="2212" actId="14100"/>
          <ac:spMkLst>
            <pc:docMk/>
            <pc:sldMk cId="3228273757" sldId="267"/>
            <ac:spMk id="5" creationId="{BDAD7796-2BC6-FDF4-5436-3D84DC132E6A}"/>
          </ac:spMkLst>
        </pc:spChg>
        <pc:spChg chg="mod">
          <ac:chgData name="Michael Haub" userId="9f83edd91ca96e34" providerId="LiveId" clId="{4AC64D4B-9768-4FD2-A14A-D6447ADBD885}" dt="2023-02-25T21:22:25.139" v="2832" actId="20577"/>
          <ac:spMkLst>
            <pc:docMk/>
            <pc:sldMk cId="3228273757" sldId="267"/>
            <ac:spMk id="6" creationId="{18F0CD56-1C2F-FCE8-D132-26994E0437F6}"/>
          </ac:spMkLst>
        </pc:spChg>
        <pc:spChg chg="add mod">
          <ac:chgData name="Michael Haub" userId="9f83edd91ca96e34" providerId="LiveId" clId="{4AC64D4B-9768-4FD2-A14A-D6447ADBD885}" dt="2023-02-25T21:21:29.510" v="2771" actId="1076"/>
          <ac:spMkLst>
            <pc:docMk/>
            <pc:sldMk cId="3228273757" sldId="267"/>
            <ac:spMk id="7" creationId="{530F261A-B2AE-8915-0ADD-D563CA4793A6}"/>
          </ac:spMkLst>
        </pc:spChg>
        <pc:spChg chg="add mod">
          <ac:chgData name="Michael Haub" userId="9f83edd91ca96e34" providerId="LiveId" clId="{4AC64D4B-9768-4FD2-A14A-D6447ADBD885}" dt="2023-02-26T02:30:48.992" v="5620" actId="1076"/>
          <ac:spMkLst>
            <pc:docMk/>
            <pc:sldMk cId="3228273757" sldId="267"/>
            <ac:spMk id="8" creationId="{67E5C406-524D-C25A-DDC3-AB8080738D8A}"/>
          </ac:spMkLst>
        </pc:spChg>
        <pc:spChg chg="add mod">
          <ac:chgData name="Michael Haub" userId="9f83edd91ca96e34" providerId="LiveId" clId="{4AC64D4B-9768-4FD2-A14A-D6447ADBD885}" dt="2023-02-26T02:30:26.656" v="5614" actId="14100"/>
          <ac:spMkLst>
            <pc:docMk/>
            <pc:sldMk cId="3228273757" sldId="267"/>
            <ac:spMk id="9" creationId="{DE147295-2FEE-7C7C-EFA2-A95CFA505459}"/>
          </ac:spMkLst>
        </pc:spChg>
        <pc:spChg chg="add del mod">
          <ac:chgData name="Michael Haub" userId="9f83edd91ca96e34" providerId="LiveId" clId="{4AC64D4B-9768-4FD2-A14A-D6447ADBD885}" dt="2023-02-26T02:38:25.890" v="5913" actId="21"/>
          <ac:spMkLst>
            <pc:docMk/>
            <pc:sldMk cId="3228273757" sldId="267"/>
            <ac:spMk id="10" creationId="{D95CAE89-0795-E661-773A-ADAA870A8A66}"/>
          </ac:spMkLst>
        </pc:spChg>
        <pc:spChg chg="add mod">
          <ac:chgData name="Michael Haub" userId="9f83edd91ca96e34" providerId="LiveId" clId="{4AC64D4B-9768-4FD2-A14A-D6447ADBD885}" dt="2023-02-25T21:25:36.448" v="2986" actId="1076"/>
          <ac:spMkLst>
            <pc:docMk/>
            <pc:sldMk cId="3228273757" sldId="267"/>
            <ac:spMk id="11" creationId="{92FE15BD-3E00-4D0F-8455-5524DA56D8C8}"/>
          </ac:spMkLst>
        </pc:spChg>
        <pc:spChg chg="add mod">
          <ac:chgData name="Michael Haub" userId="9f83edd91ca96e34" providerId="LiveId" clId="{4AC64D4B-9768-4FD2-A14A-D6447ADBD885}" dt="2023-02-26T02:31:32.811" v="5728" actId="1076"/>
          <ac:spMkLst>
            <pc:docMk/>
            <pc:sldMk cId="3228273757" sldId="267"/>
            <ac:spMk id="12" creationId="{51ED92E5-FC5A-44DA-824B-EA717F7F2655}"/>
          </ac:spMkLst>
        </pc:spChg>
        <pc:spChg chg="add del mod">
          <ac:chgData name="Michael Haub" userId="9f83edd91ca96e34" providerId="LiveId" clId="{4AC64D4B-9768-4FD2-A14A-D6447ADBD885}" dt="2023-02-26T02:31:13.305" v="5678" actId="478"/>
          <ac:spMkLst>
            <pc:docMk/>
            <pc:sldMk cId="3228273757" sldId="267"/>
            <ac:spMk id="13" creationId="{FC73C4E6-23A8-3E22-A6BD-450A3598E3B4}"/>
          </ac:spMkLst>
        </pc:spChg>
      </pc:sldChg>
      <pc:sldChg chg="addSp modSp add mod modAnim">
        <pc:chgData name="Michael Haub" userId="9f83edd91ca96e34" providerId="LiveId" clId="{4AC64D4B-9768-4FD2-A14A-D6447ADBD885}" dt="2023-02-26T03:11:39.279" v="7112" actId="20577"/>
        <pc:sldMkLst>
          <pc:docMk/>
          <pc:sldMk cId="3084177607" sldId="268"/>
        </pc:sldMkLst>
        <pc:spChg chg="mod">
          <ac:chgData name="Michael Haub" userId="9f83edd91ca96e34" providerId="LiveId" clId="{4AC64D4B-9768-4FD2-A14A-D6447ADBD885}" dt="2023-02-25T21:26:15.889" v="3031" actId="14100"/>
          <ac:spMkLst>
            <pc:docMk/>
            <pc:sldMk cId="3084177607" sldId="268"/>
            <ac:spMk id="5" creationId="{BDAD7796-2BC6-FDF4-5436-3D84DC132E6A}"/>
          </ac:spMkLst>
        </pc:spChg>
        <pc:spChg chg="mod">
          <ac:chgData name="Michael Haub" userId="9f83edd91ca96e34" providerId="LiveId" clId="{4AC64D4B-9768-4FD2-A14A-D6447ADBD885}" dt="2023-02-26T03:05:28.711" v="6642" actId="20577"/>
          <ac:spMkLst>
            <pc:docMk/>
            <pc:sldMk cId="3084177607" sldId="268"/>
            <ac:spMk id="6" creationId="{18F0CD56-1C2F-FCE8-D132-26994E0437F6}"/>
          </ac:spMkLst>
        </pc:spChg>
        <pc:spChg chg="add mod">
          <ac:chgData name="Michael Haub" userId="9f83edd91ca96e34" providerId="LiveId" clId="{4AC64D4B-9768-4FD2-A14A-D6447ADBD885}" dt="2023-02-26T03:07:42.438" v="6773" actId="14100"/>
          <ac:spMkLst>
            <pc:docMk/>
            <pc:sldMk cId="3084177607" sldId="268"/>
            <ac:spMk id="7" creationId="{160F2652-0F79-F14D-5CE0-FCE9B2BBAAE8}"/>
          </ac:spMkLst>
        </pc:spChg>
        <pc:spChg chg="add mod">
          <ac:chgData name="Michael Haub" userId="9f83edd91ca96e34" providerId="LiveId" clId="{4AC64D4B-9768-4FD2-A14A-D6447ADBD885}" dt="2023-02-26T03:05:34.452" v="6643" actId="1076"/>
          <ac:spMkLst>
            <pc:docMk/>
            <pc:sldMk cId="3084177607" sldId="268"/>
            <ac:spMk id="8" creationId="{56315E0F-085F-F30E-1866-F558723F6A65}"/>
          </ac:spMkLst>
        </pc:spChg>
        <pc:spChg chg="add mod">
          <ac:chgData name="Michael Haub" userId="9f83edd91ca96e34" providerId="LiveId" clId="{4AC64D4B-9768-4FD2-A14A-D6447ADBD885}" dt="2023-02-25T21:35:39.752" v="3997" actId="14100"/>
          <ac:spMkLst>
            <pc:docMk/>
            <pc:sldMk cId="3084177607" sldId="268"/>
            <ac:spMk id="9" creationId="{250859FB-8D6C-3A6B-8B9A-9BB5910AE708}"/>
          </ac:spMkLst>
        </pc:spChg>
        <pc:spChg chg="add mod">
          <ac:chgData name="Michael Haub" userId="9f83edd91ca96e34" providerId="LiveId" clId="{4AC64D4B-9768-4FD2-A14A-D6447ADBD885}" dt="2023-02-26T02:38:43.246" v="5919" actId="1076"/>
          <ac:spMkLst>
            <pc:docMk/>
            <pc:sldMk cId="3084177607" sldId="268"/>
            <ac:spMk id="10" creationId="{181DBD0A-46B8-1C27-F2FA-910E7876DE38}"/>
          </ac:spMkLst>
        </pc:spChg>
        <pc:spChg chg="add mod">
          <ac:chgData name="Michael Haub" userId="9f83edd91ca96e34" providerId="LiveId" clId="{4AC64D4B-9768-4FD2-A14A-D6447ADBD885}" dt="2023-02-26T02:40:07.472" v="5998" actId="1076"/>
          <ac:spMkLst>
            <pc:docMk/>
            <pc:sldMk cId="3084177607" sldId="268"/>
            <ac:spMk id="11" creationId="{A3E987AB-8BF9-B3D7-3BEB-6B691753F1F8}"/>
          </ac:spMkLst>
        </pc:spChg>
        <pc:spChg chg="add mod">
          <ac:chgData name="Michael Haub" userId="9f83edd91ca96e34" providerId="LiveId" clId="{4AC64D4B-9768-4FD2-A14A-D6447ADBD885}" dt="2023-02-26T03:11:39.279" v="7112" actId="20577"/>
          <ac:spMkLst>
            <pc:docMk/>
            <pc:sldMk cId="3084177607" sldId="268"/>
            <ac:spMk id="12" creationId="{0C6A5571-FC69-D851-2750-69978B0ED9F0}"/>
          </ac:spMkLst>
        </pc:spChg>
        <pc:picChg chg="mod">
          <ac:chgData name="Michael Haub" userId="9f83edd91ca96e34" providerId="LiveId" clId="{4AC64D4B-9768-4FD2-A14A-D6447ADBD885}" dt="2023-02-26T02:49:03.580" v="6102" actId="14100"/>
          <ac:picMkLst>
            <pc:docMk/>
            <pc:sldMk cId="3084177607" sldId="268"/>
            <ac:picMk id="4" creationId="{C0D78F27-A036-6F86-A257-CD2D060EEC6C}"/>
          </ac:picMkLst>
        </pc:picChg>
      </pc:sldChg>
      <pc:sldChg chg="addSp modSp add mod modAnim">
        <pc:chgData name="Michael Haub" userId="9f83edd91ca96e34" providerId="LiveId" clId="{4AC64D4B-9768-4FD2-A14A-D6447ADBD885}" dt="2023-02-26T03:12:54.650" v="7118" actId="20577"/>
        <pc:sldMkLst>
          <pc:docMk/>
          <pc:sldMk cId="3305863816" sldId="269"/>
        </pc:sldMkLst>
        <pc:spChg chg="mod">
          <ac:chgData name="Michael Haub" userId="9f83edd91ca96e34" providerId="LiveId" clId="{4AC64D4B-9768-4FD2-A14A-D6447ADBD885}" dt="2023-02-25T21:37:34.992" v="4025" actId="14100"/>
          <ac:spMkLst>
            <pc:docMk/>
            <pc:sldMk cId="3305863816" sldId="269"/>
            <ac:spMk id="5" creationId="{BDAD7796-2BC6-FDF4-5436-3D84DC132E6A}"/>
          </ac:spMkLst>
        </pc:spChg>
        <pc:spChg chg="mod">
          <ac:chgData name="Michael Haub" userId="9f83edd91ca96e34" providerId="LiveId" clId="{4AC64D4B-9768-4FD2-A14A-D6447ADBD885}" dt="2023-02-26T02:53:53.734" v="6270" actId="20577"/>
          <ac:spMkLst>
            <pc:docMk/>
            <pc:sldMk cId="3305863816" sldId="269"/>
            <ac:spMk id="6" creationId="{18F0CD56-1C2F-FCE8-D132-26994E0437F6}"/>
          </ac:spMkLst>
        </pc:spChg>
        <pc:spChg chg="add mod">
          <ac:chgData name="Michael Haub" userId="9f83edd91ca96e34" providerId="LiveId" clId="{4AC64D4B-9768-4FD2-A14A-D6447ADBD885}" dt="2023-02-25T21:41:33.035" v="4639" actId="20577"/>
          <ac:spMkLst>
            <pc:docMk/>
            <pc:sldMk cId="3305863816" sldId="269"/>
            <ac:spMk id="7" creationId="{04202E60-AD36-2042-0E3E-FC4754B978F2}"/>
          </ac:spMkLst>
        </pc:spChg>
        <pc:spChg chg="add mod">
          <ac:chgData name="Michael Haub" userId="9f83edd91ca96e34" providerId="LiveId" clId="{4AC64D4B-9768-4FD2-A14A-D6447ADBD885}" dt="2023-02-25T21:44:11.371" v="5004" actId="1076"/>
          <ac:spMkLst>
            <pc:docMk/>
            <pc:sldMk cId="3305863816" sldId="269"/>
            <ac:spMk id="8" creationId="{9558B4A2-C67E-34E4-4788-5BFFFEF16A64}"/>
          </ac:spMkLst>
        </pc:spChg>
        <pc:spChg chg="add mod">
          <ac:chgData name="Michael Haub" userId="9f83edd91ca96e34" providerId="LiveId" clId="{4AC64D4B-9768-4FD2-A14A-D6447ADBD885}" dt="2023-02-26T03:12:54.650" v="7118" actId="20577"/>
          <ac:spMkLst>
            <pc:docMk/>
            <pc:sldMk cId="3305863816" sldId="269"/>
            <ac:spMk id="9" creationId="{80840283-1758-D27E-344A-F6B94CAFB575}"/>
          </ac:spMkLst>
        </pc:spChg>
      </pc:sldChg>
      <pc:sldChg chg="modSp add mod modAnim">
        <pc:chgData name="Michael Haub" userId="9f83edd91ca96e34" providerId="LiveId" clId="{4AC64D4B-9768-4FD2-A14A-D6447ADBD885}" dt="2023-02-26T02:54:49.216" v="6285"/>
        <pc:sldMkLst>
          <pc:docMk/>
          <pc:sldMk cId="2266768350" sldId="270"/>
        </pc:sldMkLst>
        <pc:spChg chg="mod">
          <ac:chgData name="Michael Haub" userId="9f83edd91ca96e34" providerId="LiveId" clId="{4AC64D4B-9768-4FD2-A14A-D6447ADBD885}" dt="2023-02-25T21:44:50.112" v="5046" actId="14100"/>
          <ac:spMkLst>
            <pc:docMk/>
            <pc:sldMk cId="2266768350" sldId="270"/>
            <ac:spMk id="5" creationId="{BDAD7796-2BC6-FDF4-5436-3D84DC132E6A}"/>
          </ac:spMkLst>
        </pc:spChg>
        <pc:spChg chg="mod">
          <ac:chgData name="Michael Haub" userId="9f83edd91ca96e34" providerId="LiveId" clId="{4AC64D4B-9768-4FD2-A14A-D6447ADBD885}" dt="2023-02-26T02:27:15.339" v="5554" actId="20577"/>
          <ac:spMkLst>
            <pc:docMk/>
            <pc:sldMk cId="2266768350" sldId="270"/>
            <ac:spMk id="6" creationId="{18F0CD56-1C2F-FCE8-D132-26994E0437F6}"/>
          </ac:spMkLst>
        </pc:spChg>
      </pc:sldChg>
      <pc:sldChg chg="addSp modSp add mod ord modAnim">
        <pc:chgData name="Michael Haub" userId="9f83edd91ca96e34" providerId="LiveId" clId="{4AC64D4B-9768-4FD2-A14A-D6447ADBD885}" dt="2023-02-26T02:54:44.295" v="6283"/>
        <pc:sldMkLst>
          <pc:docMk/>
          <pc:sldMk cId="3357808343" sldId="271"/>
        </pc:sldMkLst>
        <pc:spChg chg="mod">
          <ac:chgData name="Michael Haub" userId="9f83edd91ca96e34" providerId="LiveId" clId="{4AC64D4B-9768-4FD2-A14A-D6447ADBD885}" dt="2023-02-26T02:34:04.644" v="5773" actId="14100"/>
          <ac:spMkLst>
            <pc:docMk/>
            <pc:sldMk cId="3357808343" sldId="271"/>
            <ac:spMk id="5" creationId="{BDAD7796-2BC6-FDF4-5436-3D84DC132E6A}"/>
          </ac:spMkLst>
        </pc:spChg>
        <pc:spChg chg="mod">
          <ac:chgData name="Michael Haub" userId="9f83edd91ca96e34" providerId="LiveId" clId="{4AC64D4B-9768-4FD2-A14A-D6447ADBD885}" dt="2023-02-26T02:34:12.795" v="5799" actId="14100"/>
          <ac:spMkLst>
            <pc:docMk/>
            <pc:sldMk cId="3357808343" sldId="271"/>
            <ac:spMk id="6" creationId="{18F0CD56-1C2F-FCE8-D132-26994E0437F6}"/>
          </ac:spMkLst>
        </pc:spChg>
        <pc:spChg chg="add mod">
          <ac:chgData name="Michael Haub" userId="9f83edd91ca96e34" providerId="LiveId" clId="{4AC64D4B-9768-4FD2-A14A-D6447ADBD885}" dt="2023-02-26T02:34:35.764" v="5843" actId="1076"/>
          <ac:spMkLst>
            <pc:docMk/>
            <pc:sldMk cId="3357808343" sldId="271"/>
            <ac:spMk id="7" creationId="{3B990612-E71C-E59F-C27D-633037145788}"/>
          </ac:spMkLst>
        </pc:spChg>
        <pc:spChg chg="add mod">
          <ac:chgData name="Michael Haub" userId="9f83edd91ca96e34" providerId="LiveId" clId="{4AC64D4B-9768-4FD2-A14A-D6447ADBD885}" dt="2023-02-26T02:35:15.109" v="5880" actId="1076"/>
          <ac:spMkLst>
            <pc:docMk/>
            <pc:sldMk cId="3357808343" sldId="271"/>
            <ac:spMk id="8" creationId="{A3682E1B-B776-30CE-E12C-2569E4A16DBA}"/>
          </ac:spMkLst>
        </pc:spChg>
        <pc:spChg chg="add mod">
          <ac:chgData name="Michael Haub" userId="9f83edd91ca96e34" providerId="LiveId" clId="{4AC64D4B-9768-4FD2-A14A-D6447ADBD885}" dt="2023-02-26T02:37:16.598" v="5910" actId="14100"/>
          <ac:spMkLst>
            <pc:docMk/>
            <pc:sldMk cId="3357808343" sldId="271"/>
            <ac:spMk id="9" creationId="{0393E73A-D752-6353-E919-7089A5E1F83A}"/>
          </ac:spMkLst>
        </pc:spChg>
        <pc:picChg chg="mod">
          <ac:chgData name="Michael Haub" userId="9f83edd91ca96e34" providerId="LiveId" clId="{4AC64D4B-9768-4FD2-A14A-D6447ADBD885}" dt="2023-02-26T02:36:36.865" v="5881" actId="1076"/>
          <ac:picMkLst>
            <pc:docMk/>
            <pc:sldMk cId="3357808343" sldId="271"/>
            <ac:picMk id="4" creationId="{C0D78F27-A036-6F86-A257-CD2D060EEC6C}"/>
          </ac:picMkLst>
        </pc:picChg>
      </pc:sldChg>
      <pc:sldChg chg="add del mod modShow">
        <pc:chgData name="Michael Haub" userId="9f83edd91ca96e34" providerId="LiveId" clId="{4AC64D4B-9768-4FD2-A14A-D6447ADBD885}" dt="2023-02-26T03:13:35.103" v="7119" actId="729"/>
        <pc:sldMkLst>
          <pc:docMk/>
          <pc:sldMk cId="3824699602" sldId="272"/>
        </pc:sldMkLst>
      </pc:sldChg>
    </pc:docChg>
  </pc:docChgLst>
  <pc:docChgLst>
    <pc:chgData name="Michael Haub" userId="9f83edd91ca96e34" providerId="LiveId" clId="{7E9E2AB5-2551-446B-8B38-F566E66F156B}"/>
    <pc:docChg chg="delSld">
      <pc:chgData name="Michael Haub" userId="9f83edd91ca96e34" providerId="LiveId" clId="{7E9E2AB5-2551-446B-8B38-F566E66F156B}" dt="2023-02-26T23:51:28.935" v="2" actId="47"/>
      <pc:docMkLst>
        <pc:docMk/>
      </pc:docMkLst>
      <pc:sldChg chg="del">
        <pc:chgData name="Michael Haub" userId="9f83edd91ca96e34" providerId="LiveId" clId="{7E9E2AB5-2551-446B-8B38-F566E66F156B}" dt="2023-02-26T23:51:26.628" v="0" actId="47"/>
        <pc:sldMkLst>
          <pc:docMk/>
          <pc:sldMk cId="3824699602" sldId="272"/>
        </pc:sldMkLst>
      </pc:sldChg>
      <pc:sldChg chg="del">
        <pc:chgData name="Michael Haub" userId="9f83edd91ca96e34" providerId="LiveId" clId="{7E9E2AB5-2551-446B-8B38-F566E66F156B}" dt="2023-02-26T23:51:28.935" v="2" actId="47"/>
        <pc:sldMkLst>
          <pc:docMk/>
          <pc:sldMk cId="1897148950" sldId="274"/>
        </pc:sldMkLst>
      </pc:sldChg>
      <pc:sldChg chg="del">
        <pc:chgData name="Michael Haub" userId="9f83edd91ca96e34" providerId="LiveId" clId="{7E9E2AB5-2551-446B-8B38-F566E66F156B}" dt="2023-02-26T23:51:27.723" v="1" actId="47"/>
        <pc:sldMkLst>
          <pc:docMk/>
          <pc:sldMk cId="4113060157"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B1663-AFC9-2AB5-0EB6-791DD40922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1BC2EF-3ADC-14EE-0868-C9969DC175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28E5CE-8C84-D922-E86F-925FC772EC90}"/>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5" name="Footer Placeholder 4">
            <a:extLst>
              <a:ext uri="{FF2B5EF4-FFF2-40B4-BE49-F238E27FC236}">
                <a16:creationId xmlns:a16="http://schemas.microsoft.com/office/drawing/2014/main" id="{1C58E14B-D3CD-EC7A-F07D-C45A2E0350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58DCD1-3549-85CB-1ED8-3A1A0A2B969C}"/>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13117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77D4-3FBD-F4D8-D032-C7F2146BE1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152C26-30CD-23BE-12B2-B8F6730957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A9C237-177A-0521-BD0C-E7B2A7AD4AEF}"/>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5" name="Footer Placeholder 4">
            <a:extLst>
              <a:ext uri="{FF2B5EF4-FFF2-40B4-BE49-F238E27FC236}">
                <a16:creationId xmlns:a16="http://schemas.microsoft.com/office/drawing/2014/main" id="{4C0CA518-DB11-9922-5F68-5B03A778F8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6B0E6A-60E4-071A-9A88-6787DD22C732}"/>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123017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9CFEA-F5B0-4306-08EA-7827648DC1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C2D5BF-3A28-153A-C9CD-7CCE8E582F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B32FE1-3CF1-3F26-ABA6-8C9C1BA03FB8}"/>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5" name="Footer Placeholder 4">
            <a:extLst>
              <a:ext uri="{FF2B5EF4-FFF2-40B4-BE49-F238E27FC236}">
                <a16:creationId xmlns:a16="http://schemas.microsoft.com/office/drawing/2014/main" id="{1A879A83-9B2D-6F1A-B3E5-35330B109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C97FDD-65C2-06BE-4255-1A3F7B98DBDC}"/>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82584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20DF-845A-A3E8-C960-42F164F1C6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CE1890-87FA-80E1-CBBE-70BAA882DA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CACF4-7100-256A-B5B9-CB368531A402}"/>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5" name="Footer Placeholder 4">
            <a:extLst>
              <a:ext uri="{FF2B5EF4-FFF2-40B4-BE49-F238E27FC236}">
                <a16:creationId xmlns:a16="http://schemas.microsoft.com/office/drawing/2014/main" id="{738134BB-D649-8D90-1560-35EEFF801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D7E0B7-A544-DC07-89A5-358078FD1D49}"/>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409110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8C541-CE22-6473-6C69-E262FCE3FB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E1EF02-6CE4-DCD5-9F9F-E8A3893211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DC5F67-82E1-EBAF-2AB8-62C465007266}"/>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5" name="Footer Placeholder 4">
            <a:extLst>
              <a:ext uri="{FF2B5EF4-FFF2-40B4-BE49-F238E27FC236}">
                <a16:creationId xmlns:a16="http://schemas.microsoft.com/office/drawing/2014/main" id="{FAEF1896-070C-9D04-205A-8B7046355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8F76B-E32B-AE64-9801-AFDBC3B80E5E}"/>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366240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954ED-CB59-8D27-EDFB-2091F5932D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8C1DC6-85F6-2679-591F-2B7910DF79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5E3AFA-EFA1-AB32-3482-6DB2E8C47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9F908C-B661-5A9B-13EF-4AAD9C37AC85}"/>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6" name="Footer Placeholder 5">
            <a:extLst>
              <a:ext uri="{FF2B5EF4-FFF2-40B4-BE49-F238E27FC236}">
                <a16:creationId xmlns:a16="http://schemas.microsoft.com/office/drawing/2014/main" id="{535DC3C4-A584-155B-B524-EED9E3B4C0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AB581E-D0C9-8EF9-8825-0A8E2A51296F}"/>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1130753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726D-4931-42B0-BEEC-D8EA00313D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E0122E-7836-9802-4743-A42B841EF9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923DAD-A6DB-CF7B-0985-8B692B36F7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E5577E-3A9E-3A5C-6211-ED84A9C6F7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DC166C-AFC8-728D-F8C6-1A87EB18F9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33EB8E-8D71-C459-12DD-D26C59BBB570}"/>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8" name="Footer Placeholder 7">
            <a:extLst>
              <a:ext uri="{FF2B5EF4-FFF2-40B4-BE49-F238E27FC236}">
                <a16:creationId xmlns:a16="http://schemas.microsoft.com/office/drawing/2014/main" id="{4780B702-74A4-9EFB-7694-9F99E2C72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8A6D3B-09C3-1F79-58D8-88B4FD7F8156}"/>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1216218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50A9-95A2-0CC0-AB8A-5831C5F56B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8398A5-D21B-7D07-1D5D-6F46691C1119}"/>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4" name="Footer Placeholder 3">
            <a:extLst>
              <a:ext uri="{FF2B5EF4-FFF2-40B4-BE49-F238E27FC236}">
                <a16:creationId xmlns:a16="http://schemas.microsoft.com/office/drawing/2014/main" id="{20098933-522F-C48F-E91A-725DB5849E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0778D3-607C-EA82-6BF3-9D5B5134CBFB}"/>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281798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9890A8-5D79-09E6-5071-72049B7EBDFE}"/>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3" name="Footer Placeholder 2">
            <a:extLst>
              <a:ext uri="{FF2B5EF4-FFF2-40B4-BE49-F238E27FC236}">
                <a16:creationId xmlns:a16="http://schemas.microsoft.com/office/drawing/2014/main" id="{8F9A40E7-A424-FA45-29FC-F89B83A7DB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6CCD1C-0485-46B7-1E9A-64F12A26A3DB}"/>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4165446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7B5A-A980-6E1D-7505-FEB5049863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53D655-1804-BEC8-62B7-439673B55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944D37-E0AF-60BD-978A-E2820EC7EF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5F5E55-5DA7-A8FE-BB05-6D18FB85F248}"/>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6" name="Footer Placeholder 5">
            <a:extLst>
              <a:ext uri="{FF2B5EF4-FFF2-40B4-BE49-F238E27FC236}">
                <a16:creationId xmlns:a16="http://schemas.microsoft.com/office/drawing/2014/main" id="{B26B777B-B775-2A8B-D9F7-0D1E5A2FB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0F96-DDD8-AF06-8D9B-ECF172B7E570}"/>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200371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95F8-A81C-D9B4-9139-F7E4AC9B1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595620-E1F4-4DAF-EB1D-78B8F3C4D0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1DBF86-6397-2027-3857-31D686E1A8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D031FE-49A8-CB0A-CD0C-BF4BBCAFA1AA}"/>
              </a:ext>
            </a:extLst>
          </p:cNvPr>
          <p:cNvSpPr>
            <a:spLocks noGrp="1"/>
          </p:cNvSpPr>
          <p:nvPr>
            <p:ph type="dt" sz="half" idx="10"/>
          </p:nvPr>
        </p:nvSpPr>
        <p:spPr/>
        <p:txBody>
          <a:bodyPr/>
          <a:lstStyle/>
          <a:p>
            <a:fld id="{1F5A5E8C-CDCA-4018-A8BA-ECE5979C39ED}" type="datetimeFigureOut">
              <a:rPr lang="en-US" smtClean="0"/>
              <a:t>2/26/2023</a:t>
            </a:fld>
            <a:endParaRPr lang="en-US"/>
          </a:p>
        </p:txBody>
      </p:sp>
      <p:sp>
        <p:nvSpPr>
          <p:cNvPr id="6" name="Footer Placeholder 5">
            <a:extLst>
              <a:ext uri="{FF2B5EF4-FFF2-40B4-BE49-F238E27FC236}">
                <a16:creationId xmlns:a16="http://schemas.microsoft.com/office/drawing/2014/main" id="{47C03A6C-E73E-F51C-6129-6CD6F19BA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AEA7D6-C938-F9BB-650D-A974ABD9C5D1}"/>
              </a:ext>
            </a:extLst>
          </p:cNvPr>
          <p:cNvSpPr>
            <a:spLocks noGrp="1"/>
          </p:cNvSpPr>
          <p:nvPr>
            <p:ph type="sldNum" sz="quarter" idx="12"/>
          </p:nvPr>
        </p:nvSpPr>
        <p:spPr/>
        <p:txBody>
          <a:bodyPr/>
          <a:lstStyle/>
          <a:p>
            <a:fld id="{5ADB1160-A9CA-426E-8F65-653FA02C5648}" type="slidenum">
              <a:rPr lang="en-US" smtClean="0"/>
              <a:t>‹#›</a:t>
            </a:fld>
            <a:endParaRPr lang="en-US"/>
          </a:p>
        </p:txBody>
      </p:sp>
    </p:spTree>
    <p:extLst>
      <p:ext uri="{BB962C8B-B14F-4D97-AF65-F5344CB8AC3E}">
        <p14:creationId xmlns:p14="http://schemas.microsoft.com/office/powerpoint/2010/main" val="357328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9D7996-10C2-3F0F-8185-F665B53B4D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F7C875-CCF5-0C72-EDCA-38E00D7491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49D25-4C36-F839-9E24-3A6C763C6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A5E8C-CDCA-4018-A8BA-ECE5979C39ED}" type="datetimeFigureOut">
              <a:rPr lang="en-US" smtClean="0"/>
              <a:t>2/26/2023</a:t>
            </a:fld>
            <a:endParaRPr lang="en-US"/>
          </a:p>
        </p:txBody>
      </p:sp>
      <p:sp>
        <p:nvSpPr>
          <p:cNvPr id="5" name="Footer Placeholder 4">
            <a:extLst>
              <a:ext uri="{FF2B5EF4-FFF2-40B4-BE49-F238E27FC236}">
                <a16:creationId xmlns:a16="http://schemas.microsoft.com/office/drawing/2014/main" id="{2F91C87A-6CE9-64D1-90DB-1A024790DD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80739D-0201-B6EB-D26F-521686C7A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B1160-A9CA-426E-8F65-653FA02C5648}" type="slidenum">
              <a:rPr lang="en-US" smtClean="0"/>
              <a:t>‹#›</a:t>
            </a:fld>
            <a:endParaRPr lang="en-US"/>
          </a:p>
        </p:txBody>
      </p:sp>
    </p:spTree>
    <p:extLst>
      <p:ext uri="{BB962C8B-B14F-4D97-AF65-F5344CB8AC3E}">
        <p14:creationId xmlns:p14="http://schemas.microsoft.com/office/powerpoint/2010/main" val="3185893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ross section of young plant and roots">
            <a:extLst>
              <a:ext uri="{FF2B5EF4-FFF2-40B4-BE49-F238E27FC236}">
                <a16:creationId xmlns:a16="http://schemas.microsoft.com/office/drawing/2014/main" id="{5E321550-F718-65F6-3A22-F370D2B1F7E8}"/>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BBD1C8-A1DF-77C6-1FB7-3400C4FBE7E6}"/>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dirty="0">
                <a:solidFill>
                  <a:srgbClr val="FFFFFF"/>
                </a:solidFill>
              </a:rPr>
              <a:t>The Parable of the Sower</a:t>
            </a:r>
          </a:p>
        </p:txBody>
      </p:sp>
      <p:sp>
        <p:nvSpPr>
          <p:cNvPr id="3" name="Subtitle 2">
            <a:extLst>
              <a:ext uri="{FF2B5EF4-FFF2-40B4-BE49-F238E27FC236}">
                <a16:creationId xmlns:a16="http://schemas.microsoft.com/office/drawing/2014/main" id="{AEAF165F-9432-1201-DCC3-01CE7B739C90}"/>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Mark 4</a:t>
            </a:r>
          </a:p>
        </p:txBody>
      </p:sp>
    </p:spTree>
    <p:extLst>
      <p:ext uri="{BB962C8B-B14F-4D97-AF65-F5344CB8AC3E}">
        <p14:creationId xmlns:p14="http://schemas.microsoft.com/office/powerpoint/2010/main" val="1699204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3205253" cy="630942"/>
          </a:xfrm>
          <a:prstGeom prst="rect">
            <a:avLst/>
          </a:prstGeom>
          <a:noFill/>
        </p:spPr>
        <p:txBody>
          <a:bodyPr wrap="square" rtlCol="0">
            <a:spAutoFit/>
          </a:bodyPr>
          <a:lstStyle/>
          <a:p>
            <a:r>
              <a:rPr lang="en-US" sz="3500" b="1" dirty="0"/>
              <a:t>The Road Soil</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7343776" cy="2400657"/>
          </a:xfrm>
          <a:prstGeom prst="rect">
            <a:avLst/>
          </a:prstGeom>
          <a:noFill/>
        </p:spPr>
        <p:txBody>
          <a:bodyPr wrap="square" rtlCol="0">
            <a:spAutoFit/>
          </a:bodyPr>
          <a:lstStyle/>
          <a:p>
            <a:r>
              <a:rPr lang="en-US" sz="3000" dirty="0"/>
              <a:t>World’s reaction</a:t>
            </a:r>
          </a:p>
          <a:p>
            <a:pPr marL="457200" indent="-457200">
              <a:buFont typeface="Arial" panose="020B0604020202020204" pitchFamily="34" charset="0"/>
              <a:buChar char="•"/>
            </a:pPr>
            <a:r>
              <a:rPr lang="en-US" sz="3000" dirty="0"/>
              <a:t>“God’s word is stupid!”</a:t>
            </a:r>
          </a:p>
          <a:p>
            <a:pPr marL="457200" indent="-457200">
              <a:buFont typeface="Arial" panose="020B0604020202020204" pitchFamily="34" charset="0"/>
              <a:buChar char="•"/>
            </a:pPr>
            <a:r>
              <a:rPr lang="en-US" sz="3000" dirty="0"/>
              <a:t>“That’s an old book”</a:t>
            </a:r>
          </a:p>
          <a:p>
            <a:pPr marL="457200" indent="-457200">
              <a:buFont typeface="Arial" panose="020B0604020202020204" pitchFamily="34" charset="0"/>
              <a:buChar char="•"/>
            </a:pPr>
            <a:r>
              <a:rPr lang="en-US" sz="3000" dirty="0"/>
              <a:t>“Religion is just a controlling mechanism”</a:t>
            </a:r>
          </a:p>
          <a:p>
            <a:pPr marL="457200" indent="-457200">
              <a:buFont typeface="Arial" panose="020B0604020202020204" pitchFamily="34" charset="0"/>
              <a:buChar char="•"/>
            </a:pPr>
            <a:r>
              <a:rPr lang="en-US" sz="3000" dirty="0"/>
              <a:t>“If God’s real, prove it!”</a:t>
            </a:r>
          </a:p>
        </p:txBody>
      </p:sp>
      <p:sp>
        <p:nvSpPr>
          <p:cNvPr id="8" name="TextBox 7">
            <a:extLst>
              <a:ext uri="{FF2B5EF4-FFF2-40B4-BE49-F238E27FC236}">
                <a16:creationId xmlns:a16="http://schemas.microsoft.com/office/drawing/2014/main" id="{6292F340-5BFE-F2FF-4A14-231751B2D835}"/>
              </a:ext>
            </a:extLst>
          </p:cNvPr>
          <p:cNvSpPr txBox="1"/>
          <p:nvPr/>
        </p:nvSpPr>
        <p:spPr>
          <a:xfrm>
            <a:off x="838199" y="3995668"/>
            <a:ext cx="5972175" cy="2862322"/>
          </a:xfrm>
          <a:prstGeom prst="rect">
            <a:avLst/>
          </a:prstGeom>
          <a:noFill/>
        </p:spPr>
        <p:txBody>
          <a:bodyPr wrap="square" rtlCol="0">
            <a:spAutoFit/>
          </a:bodyPr>
          <a:lstStyle/>
          <a:p>
            <a:r>
              <a:rPr lang="en-US" sz="3000" dirty="0">
                <a:solidFill>
                  <a:schemeClr val="bg1"/>
                </a:solidFill>
              </a:rPr>
              <a:t>This is the easiest reactions to detect</a:t>
            </a:r>
          </a:p>
          <a:p>
            <a:pPr marL="457200" indent="-457200">
              <a:buFont typeface="Arial" panose="020B0604020202020204" pitchFamily="34" charset="0"/>
              <a:buChar char="•"/>
            </a:pPr>
            <a:r>
              <a:rPr lang="en-US" sz="3000" dirty="0">
                <a:solidFill>
                  <a:schemeClr val="bg1"/>
                </a:solidFill>
              </a:rPr>
              <a:t>We fear this soil the most (we fear rejection – should fear their rejection of God more)</a:t>
            </a:r>
          </a:p>
          <a:p>
            <a:r>
              <a:rPr lang="en-US" sz="3000" dirty="0">
                <a:solidFill>
                  <a:schemeClr val="bg1"/>
                </a:solidFill>
              </a:rPr>
              <a:t>Gospel never gets into the heart/has no chance to cultivate</a:t>
            </a:r>
          </a:p>
        </p:txBody>
      </p:sp>
    </p:spTree>
    <p:extLst>
      <p:ext uri="{BB962C8B-B14F-4D97-AF65-F5344CB8AC3E}">
        <p14:creationId xmlns:p14="http://schemas.microsoft.com/office/powerpoint/2010/main" val="173618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3052853" cy="630942"/>
          </a:xfrm>
          <a:prstGeom prst="rect">
            <a:avLst/>
          </a:prstGeom>
          <a:noFill/>
        </p:spPr>
        <p:txBody>
          <a:bodyPr wrap="square" rtlCol="0">
            <a:spAutoFit/>
          </a:bodyPr>
          <a:lstStyle/>
          <a:p>
            <a:r>
              <a:rPr lang="en-US" sz="3500" b="1" dirty="0"/>
              <a:t>The Rocky Soil</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7810501" cy="2400657"/>
          </a:xfrm>
          <a:prstGeom prst="rect">
            <a:avLst/>
          </a:prstGeom>
          <a:noFill/>
        </p:spPr>
        <p:txBody>
          <a:bodyPr wrap="square" rtlCol="0">
            <a:spAutoFit/>
          </a:bodyPr>
          <a:lstStyle/>
          <a:p>
            <a:r>
              <a:rPr lang="en-US" sz="3000" dirty="0"/>
              <a:t>New Christian Reaction</a:t>
            </a:r>
          </a:p>
          <a:p>
            <a:pPr marL="457200" indent="-457200">
              <a:buFont typeface="Arial" panose="020B0604020202020204" pitchFamily="34" charset="0"/>
              <a:buChar char="•"/>
            </a:pPr>
            <a:r>
              <a:rPr lang="en-US" sz="3000" dirty="0"/>
              <a:t>Excited about New Life</a:t>
            </a:r>
          </a:p>
          <a:p>
            <a:pPr marL="457200" indent="-457200">
              <a:buFont typeface="Arial" panose="020B0604020202020204" pitchFamily="34" charset="0"/>
              <a:buChar char="•"/>
            </a:pPr>
            <a:r>
              <a:rPr lang="en-US" sz="3000" dirty="0"/>
              <a:t>Wants to be a part of every study/get together</a:t>
            </a:r>
          </a:p>
          <a:p>
            <a:pPr marL="457200" indent="-457200">
              <a:buFont typeface="Arial" panose="020B0604020202020204" pitchFamily="34" charset="0"/>
              <a:buChar char="•"/>
            </a:pPr>
            <a:r>
              <a:rPr lang="en-US" sz="3000" dirty="0"/>
              <a:t>Loves everyone and extremely joyful</a:t>
            </a:r>
          </a:p>
        </p:txBody>
      </p:sp>
      <p:sp>
        <p:nvSpPr>
          <p:cNvPr id="7" name="TextBox 6">
            <a:extLst>
              <a:ext uri="{FF2B5EF4-FFF2-40B4-BE49-F238E27FC236}">
                <a16:creationId xmlns:a16="http://schemas.microsoft.com/office/drawing/2014/main" id="{530F261A-B2AE-8915-0ADD-D563CA4793A6}"/>
              </a:ext>
            </a:extLst>
          </p:cNvPr>
          <p:cNvSpPr txBox="1"/>
          <p:nvPr/>
        </p:nvSpPr>
        <p:spPr>
          <a:xfrm>
            <a:off x="838199" y="3818592"/>
            <a:ext cx="8591550" cy="1477328"/>
          </a:xfrm>
          <a:prstGeom prst="rect">
            <a:avLst/>
          </a:prstGeom>
          <a:noFill/>
        </p:spPr>
        <p:txBody>
          <a:bodyPr wrap="square" rtlCol="0">
            <a:spAutoFit/>
          </a:bodyPr>
          <a:lstStyle/>
          <a:p>
            <a:r>
              <a:rPr lang="en-US" sz="3000" dirty="0">
                <a:solidFill>
                  <a:schemeClr val="bg1"/>
                </a:solidFill>
              </a:rPr>
              <a:t>Hardest reaction to deal with</a:t>
            </a:r>
          </a:p>
          <a:p>
            <a:pPr marL="457200" indent="-457200">
              <a:buFont typeface="Arial" panose="020B0604020202020204" pitchFamily="34" charset="0"/>
              <a:buChar char="•"/>
            </a:pPr>
            <a:r>
              <a:rPr lang="en-US" sz="3000" dirty="0">
                <a:solidFill>
                  <a:schemeClr val="bg1"/>
                </a:solidFill>
                <a:highlight>
                  <a:srgbClr val="000000"/>
                </a:highlight>
              </a:rPr>
              <a:t>We question why they left… what happened… I thought they were really devoted… what changed…</a:t>
            </a:r>
          </a:p>
        </p:txBody>
      </p:sp>
      <p:sp>
        <p:nvSpPr>
          <p:cNvPr id="9" name="TextBox 8">
            <a:extLst>
              <a:ext uri="{FF2B5EF4-FFF2-40B4-BE49-F238E27FC236}">
                <a16:creationId xmlns:a16="http://schemas.microsoft.com/office/drawing/2014/main" id="{DE147295-2FEE-7C7C-EFA2-A95CFA505459}"/>
              </a:ext>
            </a:extLst>
          </p:cNvPr>
          <p:cNvSpPr txBox="1"/>
          <p:nvPr/>
        </p:nvSpPr>
        <p:spPr>
          <a:xfrm>
            <a:off x="838198" y="5296237"/>
            <a:ext cx="11353801" cy="1477328"/>
          </a:xfrm>
          <a:prstGeom prst="rect">
            <a:avLst/>
          </a:prstGeom>
          <a:noFill/>
        </p:spPr>
        <p:txBody>
          <a:bodyPr wrap="square">
            <a:spAutoFit/>
          </a:bodyPr>
          <a:lstStyle/>
          <a:p>
            <a:r>
              <a:rPr lang="en-US" sz="3000" dirty="0">
                <a:solidFill>
                  <a:schemeClr val="bg1"/>
                </a:solidFill>
                <a:highlight>
                  <a:srgbClr val="000000"/>
                </a:highlight>
              </a:rPr>
              <a:t>The problem is the there was no real spiritual growth… no connection to God or brethren (the roots were shallow and </a:t>
            </a:r>
            <a:r>
              <a:rPr lang="en-US" sz="3000" u="sng" dirty="0">
                <a:solidFill>
                  <a:schemeClr val="bg1"/>
                </a:solidFill>
                <a:highlight>
                  <a:srgbClr val="000000"/>
                </a:highlight>
              </a:rPr>
              <a:t>no water</a:t>
            </a:r>
            <a:r>
              <a:rPr lang="en-US" sz="3000" dirty="0">
                <a:solidFill>
                  <a:schemeClr val="bg1"/>
                </a:solidFill>
                <a:highlight>
                  <a:srgbClr val="000000"/>
                </a:highlight>
              </a:rPr>
              <a:t>) – </a:t>
            </a:r>
            <a:r>
              <a:rPr lang="en-US" sz="3000" u="sng" dirty="0">
                <a:solidFill>
                  <a:schemeClr val="bg1"/>
                </a:solidFill>
                <a:highlight>
                  <a:srgbClr val="000000"/>
                </a:highlight>
              </a:rPr>
              <a:t>heart problem went undetected</a:t>
            </a:r>
            <a:r>
              <a:rPr lang="en-US" sz="3000" dirty="0">
                <a:solidFill>
                  <a:schemeClr val="bg1"/>
                </a:solidFill>
              </a:rPr>
              <a:t>      </a:t>
            </a:r>
            <a:r>
              <a:rPr lang="en-US" sz="3000" dirty="0">
                <a:solidFill>
                  <a:schemeClr val="bg1"/>
                </a:solidFill>
                <a:highlight>
                  <a:srgbClr val="000000"/>
                </a:highlight>
              </a:rPr>
              <a:t>Fell away because of temptation/suffering</a:t>
            </a:r>
          </a:p>
        </p:txBody>
      </p:sp>
      <p:sp>
        <p:nvSpPr>
          <p:cNvPr id="10" name="Arrow: Down 9">
            <a:extLst>
              <a:ext uri="{FF2B5EF4-FFF2-40B4-BE49-F238E27FC236}">
                <a16:creationId xmlns:a16="http://schemas.microsoft.com/office/drawing/2014/main" id="{D95CAE89-0795-E661-773A-ADAA870A8A66}"/>
              </a:ext>
            </a:extLst>
          </p:cNvPr>
          <p:cNvSpPr/>
          <p:nvPr/>
        </p:nvSpPr>
        <p:spPr>
          <a:xfrm rot="2182121" flipV="1">
            <a:off x="3069998" y="3316681"/>
            <a:ext cx="276045" cy="328927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2FE15BD-3E00-4D0F-8455-5524DA56D8C8}"/>
              </a:ext>
            </a:extLst>
          </p:cNvPr>
          <p:cNvSpPr/>
          <p:nvPr/>
        </p:nvSpPr>
        <p:spPr>
          <a:xfrm>
            <a:off x="3405188" y="2145800"/>
            <a:ext cx="3495675" cy="13963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We can’t see people’s hearts</a:t>
            </a:r>
          </a:p>
        </p:txBody>
      </p:sp>
      <p:sp>
        <p:nvSpPr>
          <p:cNvPr id="8" name="Arrow: Down 7">
            <a:extLst>
              <a:ext uri="{FF2B5EF4-FFF2-40B4-BE49-F238E27FC236}">
                <a16:creationId xmlns:a16="http://schemas.microsoft.com/office/drawing/2014/main" id="{67E5C406-524D-C25A-DDC3-AB8080738D8A}"/>
              </a:ext>
            </a:extLst>
          </p:cNvPr>
          <p:cNvSpPr/>
          <p:nvPr/>
        </p:nvSpPr>
        <p:spPr>
          <a:xfrm rot="2445372" flipV="1">
            <a:off x="7979661" y="3284599"/>
            <a:ext cx="276045" cy="3407470"/>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12" name="Rectangle 11">
            <a:extLst>
              <a:ext uri="{FF2B5EF4-FFF2-40B4-BE49-F238E27FC236}">
                <a16:creationId xmlns:a16="http://schemas.microsoft.com/office/drawing/2014/main" id="{51ED92E5-FC5A-44DA-824B-EA717F7F2655}"/>
              </a:ext>
            </a:extLst>
          </p:cNvPr>
          <p:cNvSpPr/>
          <p:nvPr/>
        </p:nvSpPr>
        <p:spPr>
          <a:xfrm>
            <a:off x="9190563" y="2024862"/>
            <a:ext cx="2900626" cy="14773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Easy to be a Christian when life is good</a:t>
            </a:r>
          </a:p>
        </p:txBody>
      </p:sp>
      <p:sp>
        <p:nvSpPr>
          <p:cNvPr id="13" name="Arrow: Down 12">
            <a:extLst>
              <a:ext uri="{FF2B5EF4-FFF2-40B4-BE49-F238E27FC236}">
                <a16:creationId xmlns:a16="http://schemas.microsoft.com/office/drawing/2014/main" id="{7844692E-E569-863E-3172-4DC362A98879}"/>
              </a:ext>
            </a:extLst>
          </p:cNvPr>
          <p:cNvSpPr/>
          <p:nvPr/>
        </p:nvSpPr>
        <p:spPr>
          <a:xfrm rot="2690482" flipV="1">
            <a:off x="9296303" y="4958085"/>
            <a:ext cx="276045" cy="1080224"/>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14" name="Rectangle 13">
            <a:extLst>
              <a:ext uri="{FF2B5EF4-FFF2-40B4-BE49-F238E27FC236}">
                <a16:creationId xmlns:a16="http://schemas.microsoft.com/office/drawing/2014/main" id="{5E7BBDEB-63DC-B043-589C-70E1B66D214C}"/>
              </a:ext>
            </a:extLst>
          </p:cNvPr>
          <p:cNvSpPr/>
          <p:nvPr/>
        </p:nvSpPr>
        <p:spPr>
          <a:xfrm>
            <a:off x="9458786" y="4014623"/>
            <a:ext cx="2605885" cy="9044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Luke 8:6</a:t>
            </a:r>
          </a:p>
        </p:txBody>
      </p:sp>
    </p:spTree>
    <p:extLst>
      <p:ext uri="{BB962C8B-B14F-4D97-AF65-F5344CB8AC3E}">
        <p14:creationId xmlns:p14="http://schemas.microsoft.com/office/powerpoint/2010/main" val="3228273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11" grpId="0" animBg="1"/>
      <p:bldP spid="8"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0" y="0"/>
            <a:ext cx="12192017" cy="685800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3205253" cy="630942"/>
          </a:xfrm>
          <a:prstGeom prst="rect">
            <a:avLst/>
          </a:prstGeom>
          <a:noFill/>
        </p:spPr>
        <p:txBody>
          <a:bodyPr wrap="square" rtlCol="0">
            <a:spAutoFit/>
          </a:bodyPr>
          <a:lstStyle/>
          <a:p>
            <a:r>
              <a:rPr lang="en-US" sz="3500" b="1" dirty="0"/>
              <a:t>The Thorny Soil</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7899273" cy="2400657"/>
          </a:xfrm>
          <a:prstGeom prst="rect">
            <a:avLst/>
          </a:prstGeom>
          <a:noFill/>
        </p:spPr>
        <p:txBody>
          <a:bodyPr wrap="square" rtlCol="0">
            <a:spAutoFit/>
          </a:bodyPr>
          <a:lstStyle/>
          <a:p>
            <a:r>
              <a:rPr lang="en-US" sz="3000" dirty="0"/>
              <a:t>The Weak Christian Reaction</a:t>
            </a:r>
          </a:p>
          <a:p>
            <a:pPr marL="457200" indent="-457200">
              <a:buFont typeface="Arial" panose="020B0604020202020204" pitchFamily="34" charset="0"/>
              <a:buChar char="•"/>
            </a:pPr>
            <a:r>
              <a:rPr lang="en-US" sz="3000" dirty="0"/>
              <a:t>Accepts God’s word</a:t>
            </a:r>
          </a:p>
          <a:p>
            <a:pPr marL="457200" indent="-457200">
              <a:buFont typeface="Arial" panose="020B0604020202020204" pitchFamily="34" charset="0"/>
              <a:buChar char="•"/>
            </a:pPr>
            <a:r>
              <a:rPr lang="en-US" sz="3000" dirty="0"/>
              <a:t>Lets word take root and tries to grow</a:t>
            </a:r>
          </a:p>
          <a:p>
            <a:pPr marL="457200" indent="-457200">
              <a:buFont typeface="Arial" panose="020B0604020202020204" pitchFamily="34" charset="0"/>
              <a:buChar char="•"/>
            </a:pPr>
            <a:r>
              <a:rPr lang="en-US" sz="3000" dirty="0"/>
              <a:t>Focus on world and desires destroy the seed</a:t>
            </a:r>
          </a:p>
          <a:p>
            <a:pPr marL="914400" lvl="1" indent="-457200">
              <a:buFont typeface="Arial" panose="020B0604020202020204" pitchFamily="34" charset="0"/>
              <a:buChar char="•"/>
            </a:pPr>
            <a:r>
              <a:rPr lang="en-US" sz="3000" dirty="0"/>
              <a:t>The problem: Never dig the weeds out</a:t>
            </a:r>
          </a:p>
        </p:txBody>
      </p:sp>
      <p:sp>
        <p:nvSpPr>
          <p:cNvPr id="7" name="TextBox 6">
            <a:extLst>
              <a:ext uri="{FF2B5EF4-FFF2-40B4-BE49-F238E27FC236}">
                <a16:creationId xmlns:a16="http://schemas.microsoft.com/office/drawing/2014/main" id="{160F2652-0F79-F14D-5CE0-FCE9B2BBAAE8}"/>
              </a:ext>
            </a:extLst>
          </p:cNvPr>
          <p:cNvSpPr txBox="1"/>
          <p:nvPr/>
        </p:nvSpPr>
        <p:spPr>
          <a:xfrm>
            <a:off x="838200" y="3922814"/>
            <a:ext cx="11224846" cy="2400657"/>
          </a:xfrm>
          <a:prstGeom prst="rect">
            <a:avLst/>
          </a:prstGeom>
          <a:noFill/>
        </p:spPr>
        <p:txBody>
          <a:bodyPr wrap="square" rtlCol="0">
            <a:spAutoFit/>
          </a:bodyPr>
          <a:lstStyle/>
          <a:p>
            <a:r>
              <a:rPr lang="en-US" sz="3000" dirty="0">
                <a:solidFill>
                  <a:schemeClr val="bg1"/>
                </a:solidFill>
              </a:rPr>
              <a:t>Hard to detect – we need to stay observant</a:t>
            </a:r>
          </a:p>
          <a:p>
            <a:pPr marL="457200" indent="-457200">
              <a:buFont typeface="Arial" panose="020B0604020202020204" pitchFamily="34" charset="0"/>
              <a:buChar char="•"/>
            </a:pPr>
            <a:r>
              <a:rPr lang="en-US" sz="3000" dirty="0">
                <a:solidFill>
                  <a:schemeClr val="bg1"/>
                </a:solidFill>
              </a:rPr>
              <a:t>A slow drift from God</a:t>
            </a:r>
          </a:p>
          <a:p>
            <a:pPr marL="457200" indent="-457200">
              <a:buFont typeface="Arial" panose="020B0604020202020204" pitchFamily="34" charset="0"/>
              <a:buChar char="•"/>
            </a:pPr>
            <a:r>
              <a:rPr lang="en-US" sz="3000" dirty="0">
                <a:solidFill>
                  <a:schemeClr val="bg1"/>
                </a:solidFill>
                <a:highlight>
                  <a:srgbClr val="000000"/>
                </a:highlight>
              </a:rPr>
              <a:t>Slowly stop engaging in spiritual things (like study and church)</a:t>
            </a:r>
          </a:p>
          <a:p>
            <a:pPr marL="457200" indent="-457200">
              <a:buFont typeface="Arial" panose="020B0604020202020204" pitchFamily="34" charset="0"/>
              <a:buChar char="•"/>
            </a:pPr>
            <a:r>
              <a:rPr lang="en-US" sz="3000" dirty="0">
                <a:solidFill>
                  <a:schemeClr val="bg1"/>
                </a:solidFill>
                <a:highlight>
                  <a:srgbClr val="000000"/>
                </a:highlight>
              </a:rPr>
              <a:t>Easy to forget about these drifting souls</a:t>
            </a:r>
          </a:p>
          <a:p>
            <a:pPr marL="914400" lvl="1" indent="-457200">
              <a:buFont typeface="Arial" panose="020B0604020202020204" pitchFamily="34" charset="0"/>
              <a:buChar char="•"/>
            </a:pPr>
            <a:r>
              <a:rPr lang="en-US" sz="3000" dirty="0">
                <a:solidFill>
                  <a:schemeClr val="bg1"/>
                </a:solidFill>
                <a:highlight>
                  <a:srgbClr val="000000"/>
                </a:highlight>
              </a:rPr>
              <a:t>Suddenly, it’s been 3 months since you’ve seen them last</a:t>
            </a:r>
          </a:p>
        </p:txBody>
      </p:sp>
      <p:sp>
        <p:nvSpPr>
          <p:cNvPr id="8" name="Rectangle 7">
            <a:extLst>
              <a:ext uri="{FF2B5EF4-FFF2-40B4-BE49-F238E27FC236}">
                <a16:creationId xmlns:a16="http://schemas.microsoft.com/office/drawing/2014/main" id="{56315E0F-085F-F30E-1866-F558723F6A65}"/>
              </a:ext>
            </a:extLst>
          </p:cNvPr>
          <p:cNvSpPr/>
          <p:nvPr/>
        </p:nvSpPr>
        <p:spPr>
          <a:xfrm>
            <a:off x="741736" y="1597426"/>
            <a:ext cx="8174877" cy="22657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“And have mercy on some, who are doubting; save others, snatching them out of the fire; and on some have mercy with fear, hating even the garment polluted by the flesh” (Jude 22-23, NASB1995)</a:t>
            </a:r>
          </a:p>
        </p:txBody>
      </p:sp>
      <p:sp>
        <p:nvSpPr>
          <p:cNvPr id="9" name="Callout: Down Arrow 8">
            <a:extLst>
              <a:ext uri="{FF2B5EF4-FFF2-40B4-BE49-F238E27FC236}">
                <a16:creationId xmlns:a16="http://schemas.microsoft.com/office/drawing/2014/main" id="{250859FB-8D6C-3A6B-8B9A-9BB5910AE708}"/>
              </a:ext>
            </a:extLst>
          </p:cNvPr>
          <p:cNvSpPr/>
          <p:nvPr/>
        </p:nvSpPr>
        <p:spPr>
          <a:xfrm>
            <a:off x="2943225" y="230188"/>
            <a:ext cx="3771900" cy="1318061"/>
          </a:xfrm>
          <a:prstGeom prst="downArrowCallou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The Thorny Soil people need help!</a:t>
            </a:r>
          </a:p>
        </p:txBody>
      </p:sp>
      <p:sp>
        <p:nvSpPr>
          <p:cNvPr id="10" name="Arrow: Down 9">
            <a:extLst>
              <a:ext uri="{FF2B5EF4-FFF2-40B4-BE49-F238E27FC236}">
                <a16:creationId xmlns:a16="http://schemas.microsoft.com/office/drawing/2014/main" id="{181DBD0A-46B8-1C27-F2FA-910E7876DE38}"/>
              </a:ext>
            </a:extLst>
          </p:cNvPr>
          <p:cNvSpPr/>
          <p:nvPr/>
        </p:nvSpPr>
        <p:spPr>
          <a:xfrm rot="5400000" flipV="1">
            <a:off x="8745130" y="2337536"/>
            <a:ext cx="276045" cy="1040773"/>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11" name="TextBox 10">
            <a:extLst>
              <a:ext uri="{FF2B5EF4-FFF2-40B4-BE49-F238E27FC236}">
                <a16:creationId xmlns:a16="http://schemas.microsoft.com/office/drawing/2014/main" id="{A3E987AB-8BF9-B3D7-3BEB-6B691753F1F8}"/>
              </a:ext>
            </a:extLst>
          </p:cNvPr>
          <p:cNvSpPr txBox="1"/>
          <p:nvPr/>
        </p:nvSpPr>
        <p:spPr>
          <a:xfrm>
            <a:off x="9403539" y="1825625"/>
            <a:ext cx="2953108" cy="1938992"/>
          </a:xfrm>
          <a:prstGeom prst="rect">
            <a:avLst/>
          </a:prstGeom>
          <a:noFill/>
        </p:spPr>
        <p:txBody>
          <a:bodyPr wrap="square" rtlCol="0">
            <a:spAutoFit/>
          </a:bodyPr>
          <a:lstStyle/>
          <a:p>
            <a:r>
              <a:rPr lang="en-US" sz="3000" dirty="0"/>
              <a:t>“…bring no fruit to maturity…” (Luke 8:14, NASB1995)</a:t>
            </a:r>
          </a:p>
        </p:txBody>
      </p:sp>
      <p:sp>
        <p:nvSpPr>
          <p:cNvPr id="12" name="Rectangle 11">
            <a:extLst>
              <a:ext uri="{FF2B5EF4-FFF2-40B4-BE49-F238E27FC236}">
                <a16:creationId xmlns:a16="http://schemas.microsoft.com/office/drawing/2014/main" id="{0C6A5571-FC69-D851-2750-69978B0ED9F0}"/>
              </a:ext>
            </a:extLst>
          </p:cNvPr>
          <p:cNvSpPr/>
          <p:nvPr/>
        </p:nvSpPr>
        <p:spPr>
          <a:xfrm>
            <a:off x="741736" y="4069440"/>
            <a:ext cx="8174877" cy="22657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“My brethren, if any among you strays from the truth and one turns him back, let him know that he who turns a sinner from the error of his way will save his soul from death and will cover a multitude of sins” (James 5:19-20, NASB1995)</a:t>
            </a:r>
          </a:p>
        </p:txBody>
      </p:sp>
    </p:spTree>
    <p:extLst>
      <p:ext uri="{BB962C8B-B14F-4D97-AF65-F5344CB8AC3E}">
        <p14:creationId xmlns:p14="http://schemas.microsoft.com/office/powerpoint/2010/main" val="308417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iterate type="lt">
                                    <p:tmAbs val="0"/>
                                  </p:iterate>
                                  <p:childTnLst>
                                    <p:set>
                                      <p:cBhvr>
                                        <p:cTn id="3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8" presetClass="emph" presetSubtype="0" fill="hold" nodeType="clickEffect">
                                  <p:stCondLst>
                                    <p:cond delay="0"/>
                                  </p:stCondLst>
                                  <p:iterate type="lt">
                                    <p:tmPct val="4000"/>
                                  </p:iterate>
                                  <p:childTnLst>
                                    <p:set>
                                      <p:cBhvr override="childStyle">
                                        <p:cTn id="58" dur="500" fill="hold"/>
                                        <p:tgtEl>
                                          <p:spTgt spid="7">
                                            <p:txEl>
                                              <p:pRg st="0" end="0"/>
                                            </p:txEl>
                                          </p:spTgt>
                                        </p:tgtEl>
                                        <p:attrNameLst>
                                          <p:attrName>style.textDecorationUnderline</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childTnLst>
                                </p:cTn>
                              </p:par>
                              <p:par>
                                <p:cTn id="67" presetID="1" presetClass="exit" presetSubtype="0" fill="hold" grpId="1" nodeType="withEffect">
                                  <p:stCondLst>
                                    <p:cond delay="0"/>
                                  </p:stCondLst>
                                  <p:childTnLst>
                                    <p:set>
                                      <p:cBhvr>
                                        <p:cTn id="68" dur="1" fill="hold">
                                          <p:stCondLst>
                                            <p:cond delay="0"/>
                                          </p:stCondLst>
                                        </p:cTn>
                                        <p:tgtEl>
                                          <p:spTgt spid="10"/>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animBg="1"/>
      <p:bldP spid="10" grpId="1" animBg="1"/>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2786153" cy="630942"/>
          </a:xfrm>
          <a:prstGeom prst="rect">
            <a:avLst/>
          </a:prstGeom>
          <a:noFill/>
        </p:spPr>
        <p:txBody>
          <a:bodyPr wrap="square" rtlCol="0">
            <a:spAutoFit/>
          </a:bodyPr>
          <a:lstStyle/>
          <a:p>
            <a:r>
              <a:rPr lang="en-US" sz="3500" b="1" dirty="0"/>
              <a:t>The Good Soil</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4791075" cy="2400657"/>
          </a:xfrm>
          <a:prstGeom prst="rect">
            <a:avLst/>
          </a:prstGeom>
          <a:noFill/>
        </p:spPr>
        <p:txBody>
          <a:bodyPr wrap="square" rtlCol="0">
            <a:spAutoFit/>
          </a:bodyPr>
          <a:lstStyle/>
          <a:p>
            <a:r>
              <a:rPr lang="en-US" sz="3000" dirty="0"/>
              <a:t>The Good Reaction</a:t>
            </a:r>
          </a:p>
          <a:p>
            <a:pPr marL="457200" indent="-457200">
              <a:buFont typeface="Arial" panose="020B0604020202020204" pitchFamily="34" charset="0"/>
              <a:buChar char="•"/>
            </a:pPr>
            <a:r>
              <a:rPr lang="en-US" sz="3000" dirty="0"/>
              <a:t>Accepts the Gospel</a:t>
            </a:r>
          </a:p>
          <a:p>
            <a:pPr marL="457200" indent="-457200">
              <a:buFont typeface="Arial" panose="020B0604020202020204" pitchFamily="34" charset="0"/>
              <a:buChar char="•"/>
            </a:pPr>
            <a:r>
              <a:rPr lang="en-US" sz="3000" dirty="0"/>
              <a:t>Let's it take root</a:t>
            </a:r>
          </a:p>
          <a:p>
            <a:pPr marL="457200" indent="-457200">
              <a:buFont typeface="Arial" panose="020B0604020202020204" pitchFamily="34" charset="0"/>
              <a:buChar char="•"/>
            </a:pPr>
            <a:r>
              <a:rPr lang="en-US" sz="3000" dirty="0"/>
              <a:t>Let's it grow</a:t>
            </a:r>
          </a:p>
          <a:p>
            <a:pPr marL="457200" indent="-457200">
              <a:buFont typeface="Arial" panose="020B0604020202020204" pitchFamily="34" charset="0"/>
              <a:buChar char="•"/>
            </a:pPr>
            <a:r>
              <a:rPr lang="en-US" sz="3000" dirty="0"/>
              <a:t>Bears fruit</a:t>
            </a:r>
          </a:p>
        </p:txBody>
      </p:sp>
      <p:sp>
        <p:nvSpPr>
          <p:cNvPr id="7" name="TextBox 6">
            <a:extLst>
              <a:ext uri="{FF2B5EF4-FFF2-40B4-BE49-F238E27FC236}">
                <a16:creationId xmlns:a16="http://schemas.microsoft.com/office/drawing/2014/main" id="{04202E60-AD36-2042-0E3E-FC4754B978F2}"/>
              </a:ext>
            </a:extLst>
          </p:cNvPr>
          <p:cNvSpPr txBox="1"/>
          <p:nvPr/>
        </p:nvSpPr>
        <p:spPr>
          <a:xfrm>
            <a:off x="838198" y="4162425"/>
            <a:ext cx="9791702" cy="2400657"/>
          </a:xfrm>
          <a:prstGeom prst="rect">
            <a:avLst/>
          </a:prstGeom>
          <a:noFill/>
        </p:spPr>
        <p:txBody>
          <a:bodyPr wrap="square" rtlCol="0">
            <a:spAutoFit/>
          </a:bodyPr>
          <a:lstStyle/>
          <a:p>
            <a:r>
              <a:rPr lang="en-US" sz="3000" dirty="0">
                <a:solidFill>
                  <a:schemeClr val="bg1"/>
                </a:solidFill>
              </a:rPr>
              <a:t>Desired Reaction</a:t>
            </a:r>
          </a:p>
          <a:p>
            <a:pPr marL="457200" indent="-457200">
              <a:buFont typeface="Arial" panose="020B0604020202020204" pitchFamily="34" charset="0"/>
              <a:buChar char="•"/>
            </a:pPr>
            <a:r>
              <a:rPr lang="en-US" sz="3000" dirty="0">
                <a:solidFill>
                  <a:schemeClr val="bg1"/>
                </a:solidFill>
                <a:highlight>
                  <a:srgbClr val="000000"/>
                </a:highlight>
              </a:rPr>
              <a:t>Every teacher wants their listeners to react like this to the Gospel</a:t>
            </a:r>
          </a:p>
          <a:p>
            <a:pPr marL="457200" indent="-457200">
              <a:buFont typeface="Arial" panose="020B0604020202020204" pitchFamily="34" charset="0"/>
              <a:buChar char="•"/>
            </a:pPr>
            <a:r>
              <a:rPr lang="en-US" sz="3000" dirty="0">
                <a:solidFill>
                  <a:schemeClr val="bg1"/>
                </a:solidFill>
                <a:highlight>
                  <a:srgbClr val="000000"/>
                </a:highlight>
              </a:rPr>
              <a:t>Jesus wants His listeners to react like this to His messages</a:t>
            </a:r>
          </a:p>
          <a:p>
            <a:pPr marL="457200" indent="-457200">
              <a:buFont typeface="Arial" panose="020B0604020202020204" pitchFamily="34" charset="0"/>
              <a:buChar char="•"/>
            </a:pPr>
            <a:r>
              <a:rPr lang="en-US" sz="3000" dirty="0">
                <a:solidFill>
                  <a:schemeClr val="bg1"/>
                </a:solidFill>
                <a:highlight>
                  <a:srgbClr val="000000"/>
                </a:highlight>
              </a:rPr>
              <a:t>God wants this reaction</a:t>
            </a:r>
          </a:p>
        </p:txBody>
      </p:sp>
      <p:sp>
        <p:nvSpPr>
          <p:cNvPr id="8" name="Arrow: Down 7">
            <a:extLst>
              <a:ext uri="{FF2B5EF4-FFF2-40B4-BE49-F238E27FC236}">
                <a16:creationId xmlns:a16="http://schemas.microsoft.com/office/drawing/2014/main" id="{9558B4A2-C67E-34E4-4788-5BFFFEF16A64}"/>
              </a:ext>
            </a:extLst>
          </p:cNvPr>
          <p:cNvSpPr/>
          <p:nvPr/>
        </p:nvSpPr>
        <p:spPr>
          <a:xfrm flipV="1">
            <a:off x="5954929" y="3742594"/>
            <a:ext cx="276045" cy="1834307"/>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
        <p:nvSpPr>
          <p:cNvPr id="9" name="Rectangle 8">
            <a:extLst>
              <a:ext uri="{FF2B5EF4-FFF2-40B4-BE49-F238E27FC236}">
                <a16:creationId xmlns:a16="http://schemas.microsoft.com/office/drawing/2014/main" id="{80840283-1758-D27E-344A-F6B94CAFB575}"/>
              </a:ext>
            </a:extLst>
          </p:cNvPr>
          <p:cNvSpPr/>
          <p:nvPr/>
        </p:nvSpPr>
        <p:spPr>
          <a:xfrm>
            <a:off x="575638" y="1027906"/>
            <a:ext cx="10758581" cy="261159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000" dirty="0"/>
              <a:t>Jesus in this parable is asking His listeners this question: How will you respond to My words? Will you reject it,</a:t>
            </a:r>
          </a:p>
          <a:p>
            <a:pPr algn="ctr"/>
            <a:r>
              <a:rPr lang="en-US" sz="3000" dirty="0"/>
              <a:t>Only follow in the good times,</a:t>
            </a:r>
          </a:p>
          <a:p>
            <a:pPr algn="ctr"/>
            <a:r>
              <a:rPr lang="en-US" sz="3000" dirty="0"/>
              <a:t>Let the world pull you away,</a:t>
            </a:r>
          </a:p>
          <a:p>
            <a:pPr algn="ctr"/>
            <a:r>
              <a:rPr lang="en-US" sz="3000" dirty="0"/>
              <a:t>Or are you going to faithfully serve Me no matter what</a:t>
            </a:r>
          </a:p>
        </p:txBody>
      </p:sp>
    </p:spTree>
    <p:extLst>
      <p:ext uri="{BB962C8B-B14F-4D97-AF65-F5344CB8AC3E}">
        <p14:creationId xmlns:p14="http://schemas.microsoft.com/office/powerpoint/2010/main" val="330586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1"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2579299" cy="630942"/>
          </a:xfrm>
          <a:prstGeom prst="rect">
            <a:avLst/>
          </a:prstGeom>
          <a:noFill/>
        </p:spPr>
        <p:txBody>
          <a:bodyPr wrap="square" rtlCol="0">
            <a:spAutoFit/>
          </a:bodyPr>
          <a:lstStyle/>
          <a:p>
            <a:r>
              <a:rPr lang="en-US" sz="3500" b="1" dirty="0"/>
              <a:t>The Soils</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200" y="1207001"/>
            <a:ext cx="4363528" cy="553998"/>
          </a:xfrm>
          <a:prstGeom prst="rect">
            <a:avLst/>
          </a:prstGeom>
          <a:noFill/>
        </p:spPr>
        <p:txBody>
          <a:bodyPr wrap="square" rtlCol="0">
            <a:spAutoFit/>
          </a:bodyPr>
          <a:lstStyle/>
          <a:p>
            <a:r>
              <a:rPr lang="en-US" sz="3000" dirty="0"/>
              <a:t>Every soil hears the word</a:t>
            </a:r>
          </a:p>
        </p:txBody>
      </p:sp>
      <p:sp>
        <p:nvSpPr>
          <p:cNvPr id="7" name="TextBox 6">
            <a:extLst>
              <a:ext uri="{FF2B5EF4-FFF2-40B4-BE49-F238E27FC236}">
                <a16:creationId xmlns:a16="http://schemas.microsoft.com/office/drawing/2014/main" id="{3B990612-E71C-E59F-C27D-633037145788}"/>
              </a:ext>
            </a:extLst>
          </p:cNvPr>
          <p:cNvSpPr txBox="1"/>
          <p:nvPr/>
        </p:nvSpPr>
        <p:spPr>
          <a:xfrm>
            <a:off x="838200" y="1895936"/>
            <a:ext cx="6719977" cy="553998"/>
          </a:xfrm>
          <a:prstGeom prst="rect">
            <a:avLst/>
          </a:prstGeom>
          <a:noFill/>
        </p:spPr>
        <p:txBody>
          <a:bodyPr wrap="square" rtlCol="0">
            <a:spAutoFit/>
          </a:bodyPr>
          <a:lstStyle/>
          <a:p>
            <a:r>
              <a:rPr lang="en-US" sz="3000" dirty="0"/>
              <a:t>Some accept (rocky, thorny, and good)</a:t>
            </a:r>
          </a:p>
        </p:txBody>
      </p:sp>
      <p:sp>
        <p:nvSpPr>
          <p:cNvPr id="8" name="TextBox 7">
            <a:extLst>
              <a:ext uri="{FF2B5EF4-FFF2-40B4-BE49-F238E27FC236}">
                <a16:creationId xmlns:a16="http://schemas.microsoft.com/office/drawing/2014/main" id="{A3682E1B-B776-30CE-E12C-2569E4A16DBA}"/>
              </a:ext>
            </a:extLst>
          </p:cNvPr>
          <p:cNvSpPr txBox="1"/>
          <p:nvPr/>
        </p:nvSpPr>
        <p:spPr>
          <a:xfrm>
            <a:off x="838200" y="2543098"/>
            <a:ext cx="4845170" cy="553998"/>
          </a:xfrm>
          <a:prstGeom prst="rect">
            <a:avLst/>
          </a:prstGeom>
          <a:noFill/>
        </p:spPr>
        <p:txBody>
          <a:bodyPr wrap="square" rtlCol="0">
            <a:spAutoFit/>
          </a:bodyPr>
          <a:lstStyle/>
          <a:p>
            <a:r>
              <a:rPr lang="en-US" sz="3000" dirty="0"/>
              <a:t>Only the good soil bears fruit</a:t>
            </a:r>
          </a:p>
        </p:txBody>
      </p:sp>
      <p:sp>
        <p:nvSpPr>
          <p:cNvPr id="9" name="TextBox 8">
            <a:extLst>
              <a:ext uri="{FF2B5EF4-FFF2-40B4-BE49-F238E27FC236}">
                <a16:creationId xmlns:a16="http://schemas.microsoft.com/office/drawing/2014/main" id="{0393E73A-D752-6353-E919-7089A5E1F83A}"/>
              </a:ext>
            </a:extLst>
          </p:cNvPr>
          <p:cNvSpPr txBox="1"/>
          <p:nvPr/>
        </p:nvSpPr>
        <p:spPr>
          <a:xfrm>
            <a:off x="750498" y="4878238"/>
            <a:ext cx="5158596" cy="784830"/>
          </a:xfrm>
          <a:prstGeom prst="rect">
            <a:avLst/>
          </a:prstGeom>
          <a:noFill/>
        </p:spPr>
        <p:txBody>
          <a:bodyPr wrap="square" rtlCol="0">
            <a:spAutoFit/>
          </a:bodyPr>
          <a:lstStyle/>
          <a:p>
            <a:r>
              <a:rPr lang="en-US" sz="4500" dirty="0">
                <a:solidFill>
                  <a:schemeClr val="bg1"/>
                </a:solidFill>
              </a:rPr>
              <a:t>Which soil are you?</a:t>
            </a:r>
          </a:p>
        </p:txBody>
      </p:sp>
    </p:spTree>
    <p:extLst>
      <p:ext uri="{BB962C8B-B14F-4D97-AF65-F5344CB8AC3E}">
        <p14:creationId xmlns:p14="http://schemas.microsoft.com/office/powerpoint/2010/main" val="335780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4100603" cy="630942"/>
          </a:xfrm>
          <a:prstGeom prst="rect">
            <a:avLst/>
          </a:prstGeom>
          <a:noFill/>
        </p:spPr>
        <p:txBody>
          <a:bodyPr wrap="square" rtlCol="0">
            <a:spAutoFit/>
          </a:bodyPr>
          <a:lstStyle/>
          <a:p>
            <a:r>
              <a:rPr lang="en-US" sz="3500" b="1" dirty="0"/>
              <a:t>Concluding Passage</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6943725" cy="4247317"/>
          </a:xfrm>
          <a:prstGeom prst="rect">
            <a:avLst/>
          </a:prstGeom>
          <a:noFill/>
        </p:spPr>
        <p:txBody>
          <a:bodyPr wrap="square" rtlCol="0">
            <a:spAutoFit/>
          </a:bodyPr>
          <a:lstStyle/>
          <a:p>
            <a:r>
              <a:rPr lang="en-US" sz="3000" dirty="0">
                <a:solidFill>
                  <a:schemeClr val="bg1"/>
                </a:solidFill>
                <a:highlight>
                  <a:srgbClr val="000000"/>
                </a:highlight>
              </a:rPr>
              <a:t>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I’m with you always, even to the end of the age (Matthew 28:18-20, NASB1995)</a:t>
            </a:r>
          </a:p>
        </p:txBody>
      </p:sp>
    </p:spTree>
    <p:extLst>
      <p:ext uri="{BB962C8B-B14F-4D97-AF65-F5344CB8AC3E}">
        <p14:creationId xmlns:p14="http://schemas.microsoft.com/office/powerpoint/2010/main" val="226676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1"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5236235" cy="630942"/>
          </a:xfrm>
          <a:prstGeom prst="rect">
            <a:avLst/>
          </a:prstGeom>
          <a:noFill/>
        </p:spPr>
        <p:txBody>
          <a:bodyPr wrap="square" rtlCol="0">
            <a:spAutoFit/>
          </a:bodyPr>
          <a:lstStyle/>
          <a:p>
            <a:r>
              <a:rPr lang="en-US" sz="3500" b="1" dirty="0"/>
              <a:t>Introduction to the Parable</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4993257" cy="553998"/>
          </a:xfrm>
          <a:prstGeom prst="rect">
            <a:avLst/>
          </a:prstGeom>
          <a:noFill/>
        </p:spPr>
        <p:txBody>
          <a:bodyPr wrap="square" rtlCol="0">
            <a:spAutoFit/>
          </a:bodyPr>
          <a:lstStyle/>
          <a:p>
            <a:r>
              <a:rPr lang="en-US" sz="3000" dirty="0"/>
              <a:t>Jesus was by the sea of Galilee</a:t>
            </a:r>
          </a:p>
        </p:txBody>
      </p:sp>
      <p:sp>
        <p:nvSpPr>
          <p:cNvPr id="7" name="TextBox 6">
            <a:extLst>
              <a:ext uri="{FF2B5EF4-FFF2-40B4-BE49-F238E27FC236}">
                <a16:creationId xmlns:a16="http://schemas.microsoft.com/office/drawing/2014/main" id="{FAC5569C-7CB4-8086-90C2-EE517D8CA619}"/>
              </a:ext>
            </a:extLst>
          </p:cNvPr>
          <p:cNvSpPr txBox="1"/>
          <p:nvPr/>
        </p:nvSpPr>
        <p:spPr>
          <a:xfrm>
            <a:off x="838198" y="1905505"/>
            <a:ext cx="7262005" cy="1015663"/>
          </a:xfrm>
          <a:prstGeom prst="rect">
            <a:avLst/>
          </a:prstGeom>
          <a:noFill/>
        </p:spPr>
        <p:txBody>
          <a:bodyPr wrap="square" rtlCol="0">
            <a:spAutoFit/>
          </a:bodyPr>
          <a:lstStyle/>
          <a:p>
            <a:r>
              <a:rPr lang="en-US" sz="3000" dirty="0"/>
              <a:t>So many people He had to get into a boat so everyone could hear</a:t>
            </a:r>
          </a:p>
        </p:txBody>
      </p:sp>
      <p:sp>
        <p:nvSpPr>
          <p:cNvPr id="8" name="TextBox 7">
            <a:extLst>
              <a:ext uri="{FF2B5EF4-FFF2-40B4-BE49-F238E27FC236}">
                <a16:creationId xmlns:a16="http://schemas.microsoft.com/office/drawing/2014/main" id="{49666D72-2683-451C-3296-DD77E704DB35}"/>
              </a:ext>
            </a:extLst>
          </p:cNvPr>
          <p:cNvSpPr txBox="1"/>
          <p:nvPr/>
        </p:nvSpPr>
        <p:spPr>
          <a:xfrm>
            <a:off x="838198" y="2921168"/>
            <a:ext cx="7047781" cy="1015663"/>
          </a:xfrm>
          <a:prstGeom prst="rect">
            <a:avLst/>
          </a:prstGeom>
          <a:noFill/>
        </p:spPr>
        <p:txBody>
          <a:bodyPr wrap="square" rtlCol="0">
            <a:spAutoFit/>
          </a:bodyPr>
          <a:lstStyle/>
          <a:p>
            <a:r>
              <a:rPr lang="en-US" sz="3000" dirty="0"/>
              <a:t>This chapter is the “agricultural” teachings of Jesus</a:t>
            </a:r>
          </a:p>
        </p:txBody>
      </p:sp>
      <p:sp>
        <p:nvSpPr>
          <p:cNvPr id="9" name="TextBox 8">
            <a:extLst>
              <a:ext uri="{FF2B5EF4-FFF2-40B4-BE49-F238E27FC236}">
                <a16:creationId xmlns:a16="http://schemas.microsoft.com/office/drawing/2014/main" id="{59EF91E2-C091-F8EB-9E81-3E34203A466E}"/>
              </a:ext>
            </a:extLst>
          </p:cNvPr>
          <p:cNvSpPr txBox="1"/>
          <p:nvPr/>
        </p:nvSpPr>
        <p:spPr>
          <a:xfrm>
            <a:off x="838198" y="4116824"/>
            <a:ext cx="4218317" cy="2400657"/>
          </a:xfrm>
          <a:prstGeom prst="rect">
            <a:avLst/>
          </a:prstGeom>
          <a:noFill/>
        </p:spPr>
        <p:txBody>
          <a:bodyPr wrap="square" rtlCol="0">
            <a:spAutoFit/>
          </a:bodyPr>
          <a:lstStyle/>
          <a:p>
            <a:r>
              <a:rPr lang="en-US" sz="3000" dirty="0">
                <a:solidFill>
                  <a:schemeClr val="bg1"/>
                </a:solidFill>
              </a:rPr>
              <a:t>This Parable is told in 3 different Gospels:</a:t>
            </a:r>
          </a:p>
          <a:p>
            <a:pPr marL="457200" indent="-457200">
              <a:buFont typeface="Arial" panose="020B0604020202020204" pitchFamily="34" charset="0"/>
              <a:buChar char="•"/>
            </a:pPr>
            <a:r>
              <a:rPr lang="en-US" sz="3000" dirty="0">
                <a:solidFill>
                  <a:schemeClr val="bg1"/>
                </a:solidFill>
              </a:rPr>
              <a:t>Matthew 13:1-23</a:t>
            </a:r>
          </a:p>
          <a:p>
            <a:pPr marL="457200" indent="-457200">
              <a:buFont typeface="Arial" panose="020B0604020202020204" pitchFamily="34" charset="0"/>
              <a:buChar char="•"/>
            </a:pPr>
            <a:r>
              <a:rPr lang="en-US" sz="3000" dirty="0">
                <a:solidFill>
                  <a:schemeClr val="bg1"/>
                </a:solidFill>
              </a:rPr>
              <a:t>Mark 4:1-20</a:t>
            </a:r>
          </a:p>
          <a:p>
            <a:pPr marL="457200" indent="-457200">
              <a:buFont typeface="Arial" panose="020B0604020202020204" pitchFamily="34" charset="0"/>
              <a:buChar char="•"/>
            </a:pPr>
            <a:r>
              <a:rPr lang="en-US" sz="3000" dirty="0">
                <a:solidFill>
                  <a:schemeClr val="bg1"/>
                </a:solidFill>
              </a:rPr>
              <a:t>Luke 8:4-15</a:t>
            </a:r>
          </a:p>
        </p:txBody>
      </p:sp>
    </p:spTree>
    <p:extLst>
      <p:ext uri="{BB962C8B-B14F-4D97-AF65-F5344CB8AC3E}">
        <p14:creationId xmlns:p14="http://schemas.microsoft.com/office/powerpoint/2010/main" val="308787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1438" y="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2838091" cy="630942"/>
          </a:xfrm>
          <a:prstGeom prst="rect">
            <a:avLst/>
          </a:prstGeom>
          <a:noFill/>
        </p:spPr>
        <p:txBody>
          <a:bodyPr wrap="square" rtlCol="0">
            <a:spAutoFit/>
          </a:bodyPr>
          <a:lstStyle/>
          <a:p>
            <a:r>
              <a:rPr lang="en-US" sz="3500" b="1" dirty="0"/>
              <a:t>The Parable</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200" y="1207001"/>
            <a:ext cx="6692660" cy="1015663"/>
          </a:xfrm>
          <a:prstGeom prst="rect">
            <a:avLst/>
          </a:prstGeom>
          <a:noFill/>
        </p:spPr>
        <p:txBody>
          <a:bodyPr wrap="square" rtlCol="0">
            <a:spAutoFit/>
          </a:bodyPr>
          <a:lstStyle/>
          <a:p>
            <a:r>
              <a:rPr lang="en-US" sz="3000" dirty="0"/>
              <a:t>Jesus calls for people’s attention – He has something He wants people to hear</a:t>
            </a:r>
          </a:p>
        </p:txBody>
      </p:sp>
      <p:sp>
        <p:nvSpPr>
          <p:cNvPr id="7" name="TextBox 6">
            <a:extLst>
              <a:ext uri="{FF2B5EF4-FFF2-40B4-BE49-F238E27FC236}">
                <a16:creationId xmlns:a16="http://schemas.microsoft.com/office/drawing/2014/main" id="{2D6B3C25-CAD1-4DD1-8F65-8D6EDA25A620}"/>
              </a:ext>
            </a:extLst>
          </p:cNvPr>
          <p:cNvSpPr txBox="1"/>
          <p:nvPr/>
        </p:nvSpPr>
        <p:spPr>
          <a:xfrm>
            <a:off x="595222" y="4092218"/>
            <a:ext cx="6727166" cy="2400657"/>
          </a:xfrm>
          <a:prstGeom prst="rect">
            <a:avLst/>
          </a:prstGeom>
          <a:noFill/>
        </p:spPr>
        <p:txBody>
          <a:bodyPr wrap="square" rtlCol="0">
            <a:spAutoFit/>
          </a:bodyPr>
          <a:lstStyle/>
          <a:p>
            <a:r>
              <a:rPr lang="en-US" sz="3000" dirty="0">
                <a:solidFill>
                  <a:schemeClr val="bg1"/>
                </a:solidFill>
              </a:rPr>
              <a:t>Sower sowed in 4 different soils:</a:t>
            </a:r>
          </a:p>
          <a:p>
            <a:pPr marL="457200" indent="-457200">
              <a:buFont typeface="Arial" panose="020B0604020202020204" pitchFamily="34" charset="0"/>
              <a:buChar char="•"/>
            </a:pPr>
            <a:r>
              <a:rPr lang="en-US" sz="3000" dirty="0">
                <a:solidFill>
                  <a:schemeClr val="bg1"/>
                </a:solidFill>
              </a:rPr>
              <a:t>Road</a:t>
            </a:r>
          </a:p>
          <a:p>
            <a:pPr marL="457200" indent="-457200">
              <a:buFont typeface="Arial" panose="020B0604020202020204" pitchFamily="34" charset="0"/>
              <a:buChar char="•"/>
            </a:pPr>
            <a:r>
              <a:rPr lang="en-US" sz="3000" dirty="0">
                <a:solidFill>
                  <a:schemeClr val="bg1"/>
                </a:solidFill>
              </a:rPr>
              <a:t>Rocky</a:t>
            </a:r>
          </a:p>
          <a:p>
            <a:pPr marL="457200" indent="-457200">
              <a:buFont typeface="Arial" panose="020B0604020202020204" pitchFamily="34" charset="0"/>
              <a:buChar char="•"/>
            </a:pPr>
            <a:r>
              <a:rPr lang="en-US" sz="3000" dirty="0">
                <a:solidFill>
                  <a:schemeClr val="bg1"/>
                </a:solidFill>
              </a:rPr>
              <a:t>Thorny</a:t>
            </a:r>
          </a:p>
          <a:p>
            <a:pPr marL="457200" indent="-457200">
              <a:buFont typeface="Arial" panose="020B0604020202020204" pitchFamily="34" charset="0"/>
              <a:buChar char="•"/>
            </a:pPr>
            <a:r>
              <a:rPr lang="en-US" sz="3000" dirty="0">
                <a:solidFill>
                  <a:schemeClr val="bg1"/>
                </a:solidFill>
              </a:rPr>
              <a:t>Good</a:t>
            </a:r>
          </a:p>
        </p:txBody>
      </p:sp>
      <p:sp>
        <p:nvSpPr>
          <p:cNvPr id="9" name="Arrow: Right 8">
            <a:extLst>
              <a:ext uri="{FF2B5EF4-FFF2-40B4-BE49-F238E27FC236}">
                <a16:creationId xmlns:a16="http://schemas.microsoft.com/office/drawing/2014/main" id="{FCE78EF6-81BC-26CA-8258-A71F919B7170}"/>
              </a:ext>
            </a:extLst>
          </p:cNvPr>
          <p:cNvSpPr/>
          <p:nvPr/>
        </p:nvSpPr>
        <p:spPr>
          <a:xfrm rot="312978">
            <a:off x="2156604" y="4756647"/>
            <a:ext cx="879894" cy="215660"/>
          </a:xfrm>
          <a:prstGeom prst="rightArrow">
            <a:avLst>
              <a:gd name="adj1" fmla="val 3400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Arrow: Right 9">
            <a:extLst>
              <a:ext uri="{FF2B5EF4-FFF2-40B4-BE49-F238E27FC236}">
                <a16:creationId xmlns:a16="http://schemas.microsoft.com/office/drawing/2014/main" id="{0C0E1341-4B75-2336-DFEE-0F39323F1375}"/>
              </a:ext>
            </a:extLst>
          </p:cNvPr>
          <p:cNvSpPr/>
          <p:nvPr/>
        </p:nvSpPr>
        <p:spPr>
          <a:xfrm rot="20761577">
            <a:off x="2151569" y="5123443"/>
            <a:ext cx="879894" cy="215660"/>
          </a:xfrm>
          <a:prstGeom prst="rightArrow">
            <a:avLst>
              <a:gd name="adj1" fmla="val 3400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Arrow: Right 10">
            <a:extLst>
              <a:ext uri="{FF2B5EF4-FFF2-40B4-BE49-F238E27FC236}">
                <a16:creationId xmlns:a16="http://schemas.microsoft.com/office/drawing/2014/main" id="{692A8F55-A20D-E18E-A482-C36E2E686B83}"/>
              </a:ext>
            </a:extLst>
          </p:cNvPr>
          <p:cNvSpPr/>
          <p:nvPr/>
        </p:nvSpPr>
        <p:spPr>
          <a:xfrm rot="21124320">
            <a:off x="2308474" y="6054354"/>
            <a:ext cx="879894" cy="215660"/>
          </a:xfrm>
          <a:prstGeom prst="rightArrow">
            <a:avLst>
              <a:gd name="adj1" fmla="val 3400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Arrow: Right 11">
            <a:extLst>
              <a:ext uri="{FF2B5EF4-FFF2-40B4-BE49-F238E27FC236}">
                <a16:creationId xmlns:a16="http://schemas.microsoft.com/office/drawing/2014/main" id="{CD8159ED-111A-51C3-6F31-59D45D6EBBEF}"/>
              </a:ext>
            </a:extLst>
          </p:cNvPr>
          <p:cNvSpPr/>
          <p:nvPr/>
        </p:nvSpPr>
        <p:spPr>
          <a:xfrm rot="312978">
            <a:off x="2342074" y="5681653"/>
            <a:ext cx="879894" cy="215660"/>
          </a:xfrm>
          <a:prstGeom prst="rightArrow">
            <a:avLst>
              <a:gd name="adj1" fmla="val 34001"/>
              <a:gd name="adj2" fmla="val 50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66B36FE6-0FCB-7CD3-BF60-EEB9DF99A59F}"/>
              </a:ext>
            </a:extLst>
          </p:cNvPr>
          <p:cNvSpPr txBox="1"/>
          <p:nvPr/>
        </p:nvSpPr>
        <p:spPr>
          <a:xfrm>
            <a:off x="3044480" y="4704485"/>
            <a:ext cx="6154946" cy="553998"/>
          </a:xfrm>
          <a:prstGeom prst="rect">
            <a:avLst/>
          </a:prstGeom>
          <a:noFill/>
        </p:spPr>
        <p:txBody>
          <a:bodyPr wrap="square">
            <a:spAutoFit/>
          </a:bodyPr>
          <a:lstStyle/>
          <a:p>
            <a:r>
              <a:rPr lang="en-US" sz="3000" dirty="0">
                <a:solidFill>
                  <a:schemeClr val="bg1"/>
                </a:solidFill>
              </a:rPr>
              <a:t>Both shallow</a:t>
            </a:r>
          </a:p>
        </p:txBody>
      </p:sp>
      <p:sp>
        <p:nvSpPr>
          <p:cNvPr id="16" name="TextBox 15">
            <a:extLst>
              <a:ext uri="{FF2B5EF4-FFF2-40B4-BE49-F238E27FC236}">
                <a16:creationId xmlns:a16="http://schemas.microsoft.com/office/drawing/2014/main" id="{EB1B187D-0699-1C17-A749-74AEDA70B97E}"/>
              </a:ext>
            </a:extLst>
          </p:cNvPr>
          <p:cNvSpPr txBox="1"/>
          <p:nvPr/>
        </p:nvSpPr>
        <p:spPr>
          <a:xfrm>
            <a:off x="3213661" y="5401964"/>
            <a:ext cx="3834120" cy="1477328"/>
          </a:xfrm>
          <a:prstGeom prst="rect">
            <a:avLst/>
          </a:prstGeom>
          <a:noFill/>
        </p:spPr>
        <p:txBody>
          <a:bodyPr wrap="square">
            <a:spAutoFit/>
          </a:bodyPr>
          <a:lstStyle/>
          <a:p>
            <a:r>
              <a:rPr lang="en-US" sz="3000" dirty="0">
                <a:solidFill>
                  <a:schemeClr val="bg1"/>
                </a:solidFill>
              </a:rPr>
              <a:t>Both deeper (but the good has no thorns to destroy the seed)</a:t>
            </a:r>
          </a:p>
        </p:txBody>
      </p:sp>
    </p:spTree>
    <p:extLst>
      <p:ext uri="{BB962C8B-B14F-4D97-AF65-F5344CB8AC3E}">
        <p14:creationId xmlns:p14="http://schemas.microsoft.com/office/powerpoint/2010/main" val="426304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animBg="1"/>
      <p:bldP spid="10" grpId="0" animBg="1"/>
      <p:bldP spid="11" grpId="0" animBg="1"/>
      <p:bldP spid="12" grpId="0" animBg="1"/>
      <p:bldP spid="1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1" y="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2820838" cy="630942"/>
          </a:xfrm>
          <a:prstGeom prst="rect">
            <a:avLst/>
          </a:prstGeom>
          <a:noFill/>
        </p:spPr>
        <p:txBody>
          <a:bodyPr wrap="square" rtlCol="0">
            <a:spAutoFit/>
          </a:bodyPr>
          <a:lstStyle/>
          <a:p>
            <a:r>
              <a:rPr lang="en-US" sz="3500" b="1" dirty="0"/>
              <a:t>The Parable</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7315201" cy="553998"/>
          </a:xfrm>
          <a:prstGeom prst="rect">
            <a:avLst/>
          </a:prstGeom>
          <a:noFill/>
        </p:spPr>
        <p:txBody>
          <a:bodyPr wrap="square" rtlCol="0">
            <a:spAutoFit/>
          </a:bodyPr>
          <a:lstStyle/>
          <a:p>
            <a:r>
              <a:rPr lang="en-US" sz="3000" dirty="0"/>
              <a:t>See what happens to the seed:</a:t>
            </a:r>
          </a:p>
        </p:txBody>
      </p:sp>
      <p:sp>
        <p:nvSpPr>
          <p:cNvPr id="7" name="TextBox 6">
            <a:extLst>
              <a:ext uri="{FF2B5EF4-FFF2-40B4-BE49-F238E27FC236}">
                <a16:creationId xmlns:a16="http://schemas.microsoft.com/office/drawing/2014/main" id="{CBF6DF02-D685-61CB-8AD3-FA2500AE17D2}"/>
              </a:ext>
            </a:extLst>
          </p:cNvPr>
          <p:cNvSpPr txBox="1"/>
          <p:nvPr/>
        </p:nvSpPr>
        <p:spPr>
          <a:xfrm>
            <a:off x="977660" y="1754207"/>
            <a:ext cx="4876800" cy="553998"/>
          </a:xfrm>
          <a:prstGeom prst="rect">
            <a:avLst/>
          </a:prstGeom>
          <a:noFill/>
        </p:spPr>
        <p:txBody>
          <a:bodyPr wrap="square" rtlCol="0">
            <a:spAutoFit/>
          </a:bodyPr>
          <a:lstStyle/>
          <a:p>
            <a:pPr marL="457200" indent="-457200">
              <a:buFont typeface="Arial" panose="020B0604020202020204" pitchFamily="34" charset="0"/>
              <a:buChar char="•"/>
            </a:pPr>
            <a:r>
              <a:rPr lang="en-US" sz="3000" dirty="0"/>
              <a:t>Road – gets eaten (no soil)</a:t>
            </a:r>
          </a:p>
        </p:txBody>
      </p:sp>
      <p:sp>
        <p:nvSpPr>
          <p:cNvPr id="8" name="TextBox 7">
            <a:extLst>
              <a:ext uri="{FF2B5EF4-FFF2-40B4-BE49-F238E27FC236}">
                <a16:creationId xmlns:a16="http://schemas.microsoft.com/office/drawing/2014/main" id="{55D76F4C-17F8-4A47-8A20-3A26132DDBBA}"/>
              </a:ext>
            </a:extLst>
          </p:cNvPr>
          <p:cNvSpPr txBox="1"/>
          <p:nvPr/>
        </p:nvSpPr>
        <p:spPr>
          <a:xfrm>
            <a:off x="977660" y="2443142"/>
            <a:ext cx="7928215" cy="1477328"/>
          </a:xfrm>
          <a:prstGeom prst="rect">
            <a:avLst/>
          </a:prstGeom>
          <a:noFill/>
        </p:spPr>
        <p:txBody>
          <a:bodyPr wrap="square" rtlCol="0">
            <a:spAutoFit/>
          </a:bodyPr>
          <a:lstStyle/>
          <a:p>
            <a:pPr marL="457200" indent="-457200">
              <a:buFont typeface="Arial" panose="020B0604020202020204" pitchFamily="34" charset="0"/>
              <a:buChar char="•"/>
            </a:pPr>
            <a:r>
              <a:rPr lang="en-US" sz="3000" dirty="0"/>
              <a:t>Rocky – grows quick because problems beneath soil; gets scorched by sun (Luke 8:6– “no moisture”)</a:t>
            </a:r>
          </a:p>
        </p:txBody>
      </p:sp>
      <p:sp>
        <p:nvSpPr>
          <p:cNvPr id="10" name="TextBox 9">
            <a:extLst>
              <a:ext uri="{FF2B5EF4-FFF2-40B4-BE49-F238E27FC236}">
                <a16:creationId xmlns:a16="http://schemas.microsoft.com/office/drawing/2014/main" id="{B54AF832-8E6C-9700-D401-C352E4D40394}"/>
              </a:ext>
            </a:extLst>
          </p:cNvPr>
          <p:cNvSpPr txBox="1"/>
          <p:nvPr/>
        </p:nvSpPr>
        <p:spPr>
          <a:xfrm>
            <a:off x="1009649" y="3752174"/>
            <a:ext cx="12020550" cy="553998"/>
          </a:xfrm>
          <a:prstGeom prst="rect">
            <a:avLst/>
          </a:prstGeom>
          <a:noFill/>
        </p:spPr>
        <p:txBody>
          <a:bodyPr wrap="square" rtlCol="0">
            <a:spAutoFit/>
          </a:bodyPr>
          <a:lstStyle/>
          <a:p>
            <a:pPr marL="457200" indent="-457200">
              <a:buFont typeface="Arial" panose="020B0604020202020204" pitchFamily="34" charset="0"/>
              <a:buChar char="•"/>
            </a:pPr>
            <a:r>
              <a:rPr lang="en-US" sz="3000" dirty="0">
                <a:solidFill>
                  <a:schemeClr val="bg1"/>
                </a:solidFill>
              </a:rPr>
              <a:t>Thorny – starts growing, good soil, weeds choke seed out</a:t>
            </a:r>
          </a:p>
        </p:txBody>
      </p:sp>
      <p:sp>
        <p:nvSpPr>
          <p:cNvPr id="11" name="TextBox 10">
            <a:extLst>
              <a:ext uri="{FF2B5EF4-FFF2-40B4-BE49-F238E27FC236}">
                <a16:creationId xmlns:a16="http://schemas.microsoft.com/office/drawing/2014/main" id="{DA2D267D-71F0-B763-4943-DA509F5257A4}"/>
              </a:ext>
            </a:extLst>
          </p:cNvPr>
          <p:cNvSpPr txBox="1"/>
          <p:nvPr/>
        </p:nvSpPr>
        <p:spPr>
          <a:xfrm>
            <a:off x="1009649" y="4599541"/>
            <a:ext cx="7439026" cy="1015663"/>
          </a:xfrm>
          <a:prstGeom prst="rect">
            <a:avLst/>
          </a:prstGeom>
          <a:noFill/>
        </p:spPr>
        <p:txBody>
          <a:bodyPr wrap="square" rtlCol="0">
            <a:spAutoFit/>
          </a:bodyPr>
          <a:lstStyle/>
          <a:p>
            <a:pPr marL="457200" indent="-457200">
              <a:buFont typeface="Arial" panose="020B0604020202020204" pitchFamily="34" charset="0"/>
              <a:buChar char="•"/>
            </a:pPr>
            <a:r>
              <a:rPr lang="en-US" sz="3000" dirty="0">
                <a:solidFill>
                  <a:schemeClr val="bg1"/>
                </a:solidFill>
              </a:rPr>
              <a:t>Good – starts growing, good soil, produces abundance</a:t>
            </a:r>
          </a:p>
        </p:txBody>
      </p:sp>
    </p:spTree>
    <p:extLst>
      <p:ext uri="{BB962C8B-B14F-4D97-AF65-F5344CB8AC3E}">
        <p14:creationId xmlns:p14="http://schemas.microsoft.com/office/powerpoint/2010/main" val="272130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2948078" cy="630942"/>
          </a:xfrm>
          <a:prstGeom prst="rect">
            <a:avLst/>
          </a:prstGeom>
          <a:noFill/>
        </p:spPr>
        <p:txBody>
          <a:bodyPr wrap="square" rtlCol="0">
            <a:spAutoFit/>
          </a:bodyPr>
          <a:lstStyle/>
          <a:p>
            <a:r>
              <a:rPr lang="en-US" sz="3500" b="1" dirty="0"/>
              <a:t>The Parable</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6543676" cy="2400657"/>
          </a:xfrm>
          <a:prstGeom prst="rect">
            <a:avLst/>
          </a:prstGeom>
          <a:noFill/>
        </p:spPr>
        <p:txBody>
          <a:bodyPr wrap="square" rtlCol="0">
            <a:spAutoFit/>
          </a:bodyPr>
          <a:lstStyle/>
          <a:p>
            <a:r>
              <a:rPr lang="en-US" sz="3000" dirty="0"/>
              <a:t>Imagine hearing this sermon</a:t>
            </a:r>
          </a:p>
          <a:p>
            <a:pPr marL="457200" indent="-457200">
              <a:buFont typeface="Arial" panose="020B0604020202020204" pitchFamily="34" charset="0"/>
              <a:buChar char="•"/>
            </a:pPr>
            <a:r>
              <a:rPr lang="en-US" sz="3000" dirty="0"/>
              <a:t>Odd message</a:t>
            </a:r>
          </a:p>
          <a:p>
            <a:pPr marL="457200" indent="-457200">
              <a:buFont typeface="Arial" panose="020B0604020202020204" pitchFamily="34" charset="0"/>
              <a:buChar char="•"/>
            </a:pPr>
            <a:r>
              <a:rPr lang="en-US" sz="3000" dirty="0"/>
              <a:t>Confusing</a:t>
            </a:r>
          </a:p>
          <a:p>
            <a:pPr marL="457200" indent="-457200">
              <a:buFont typeface="Arial" panose="020B0604020202020204" pitchFamily="34" charset="0"/>
              <a:buChar char="•"/>
            </a:pPr>
            <a:r>
              <a:rPr lang="en-US" sz="3000" dirty="0"/>
              <a:t>What’s the point?</a:t>
            </a:r>
          </a:p>
          <a:p>
            <a:pPr marL="914400" lvl="1" indent="-457200">
              <a:buFont typeface="Arial" panose="020B0604020202020204" pitchFamily="34" charset="0"/>
              <a:buChar char="•"/>
            </a:pPr>
            <a:r>
              <a:rPr lang="en-US" sz="3000" dirty="0"/>
              <a:t>Is Jesus giving us gardening tips?</a:t>
            </a:r>
          </a:p>
        </p:txBody>
      </p:sp>
      <p:sp>
        <p:nvSpPr>
          <p:cNvPr id="7" name="TextBox 6">
            <a:extLst>
              <a:ext uri="{FF2B5EF4-FFF2-40B4-BE49-F238E27FC236}">
                <a16:creationId xmlns:a16="http://schemas.microsoft.com/office/drawing/2014/main" id="{0F63EE52-F941-3627-A43B-453B94523347}"/>
              </a:ext>
            </a:extLst>
          </p:cNvPr>
          <p:cNvSpPr txBox="1"/>
          <p:nvPr/>
        </p:nvSpPr>
        <p:spPr>
          <a:xfrm>
            <a:off x="3228975" y="4925199"/>
            <a:ext cx="2628900" cy="553998"/>
          </a:xfrm>
          <a:prstGeom prst="rect">
            <a:avLst/>
          </a:prstGeom>
          <a:noFill/>
        </p:spPr>
        <p:txBody>
          <a:bodyPr wrap="square" rtlCol="0">
            <a:spAutoFit/>
          </a:bodyPr>
          <a:lstStyle/>
          <a:p>
            <a:r>
              <a:rPr lang="en-US" sz="3000" dirty="0">
                <a:solidFill>
                  <a:schemeClr val="bg1"/>
                </a:solidFill>
              </a:rPr>
              <a:t>Of course not!</a:t>
            </a:r>
          </a:p>
        </p:txBody>
      </p:sp>
    </p:spTree>
    <p:extLst>
      <p:ext uri="{BB962C8B-B14F-4D97-AF65-F5344CB8AC3E}">
        <p14:creationId xmlns:p14="http://schemas.microsoft.com/office/powerpoint/2010/main" val="205870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4824503" cy="630942"/>
          </a:xfrm>
          <a:prstGeom prst="rect">
            <a:avLst/>
          </a:prstGeom>
          <a:noFill/>
        </p:spPr>
        <p:txBody>
          <a:bodyPr wrap="square" rtlCol="0">
            <a:spAutoFit/>
          </a:bodyPr>
          <a:lstStyle/>
          <a:p>
            <a:r>
              <a:rPr lang="en-US" sz="3500" b="1" dirty="0"/>
              <a:t>Jesus and His Disciples</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200" y="1207001"/>
            <a:ext cx="5981700" cy="1015663"/>
          </a:xfrm>
          <a:prstGeom prst="rect">
            <a:avLst/>
          </a:prstGeom>
          <a:noFill/>
        </p:spPr>
        <p:txBody>
          <a:bodyPr wrap="square" rtlCol="0">
            <a:spAutoFit/>
          </a:bodyPr>
          <a:lstStyle/>
          <a:p>
            <a:r>
              <a:rPr lang="en-US" sz="3000" dirty="0"/>
              <a:t>Jesus’ disciples realize that there is something deeper to this sermon</a:t>
            </a:r>
          </a:p>
        </p:txBody>
      </p:sp>
      <p:sp>
        <p:nvSpPr>
          <p:cNvPr id="7" name="TextBox 6">
            <a:extLst>
              <a:ext uri="{FF2B5EF4-FFF2-40B4-BE49-F238E27FC236}">
                <a16:creationId xmlns:a16="http://schemas.microsoft.com/office/drawing/2014/main" id="{F02DA424-7A06-3C02-7105-9834BA1FA106}"/>
              </a:ext>
            </a:extLst>
          </p:cNvPr>
          <p:cNvSpPr txBox="1"/>
          <p:nvPr/>
        </p:nvSpPr>
        <p:spPr>
          <a:xfrm>
            <a:off x="838200" y="2281584"/>
            <a:ext cx="5067300" cy="553998"/>
          </a:xfrm>
          <a:prstGeom prst="rect">
            <a:avLst/>
          </a:prstGeom>
          <a:noFill/>
        </p:spPr>
        <p:txBody>
          <a:bodyPr wrap="square" rtlCol="0">
            <a:spAutoFit/>
          </a:bodyPr>
          <a:lstStyle/>
          <a:p>
            <a:r>
              <a:rPr lang="en-US" sz="3000" dirty="0"/>
              <a:t>They ask Jesus for the meaning</a:t>
            </a:r>
          </a:p>
        </p:txBody>
      </p:sp>
      <p:sp>
        <p:nvSpPr>
          <p:cNvPr id="8" name="TextBox 7">
            <a:extLst>
              <a:ext uri="{FF2B5EF4-FFF2-40B4-BE49-F238E27FC236}">
                <a16:creationId xmlns:a16="http://schemas.microsoft.com/office/drawing/2014/main" id="{5E8A1DDC-2A65-D2B2-8049-D13A43AB76CE}"/>
              </a:ext>
            </a:extLst>
          </p:cNvPr>
          <p:cNvSpPr txBox="1"/>
          <p:nvPr/>
        </p:nvSpPr>
        <p:spPr>
          <a:xfrm>
            <a:off x="838200" y="2930739"/>
            <a:ext cx="8105775" cy="1015663"/>
          </a:xfrm>
          <a:prstGeom prst="rect">
            <a:avLst/>
          </a:prstGeom>
          <a:noFill/>
        </p:spPr>
        <p:txBody>
          <a:bodyPr wrap="square" rtlCol="0">
            <a:spAutoFit/>
          </a:bodyPr>
          <a:lstStyle/>
          <a:p>
            <a:r>
              <a:rPr lang="en-US" sz="3000" dirty="0"/>
              <a:t>Jesus explains why they can know, and the crowd can’t</a:t>
            </a:r>
          </a:p>
        </p:txBody>
      </p:sp>
      <p:sp>
        <p:nvSpPr>
          <p:cNvPr id="9" name="TextBox 8">
            <a:extLst>
              <a:ext uri="{FF2B5EF4-FFF2-40B4-BE49-F238E27FC236}">
                <a16:creationId xmlns:a16="http://schemas.microsoft.com/office/drawing/2014/main" id="{9E366CAB-4897-F228-A975-A828723D7DA5}"/>
              </a:ext>
            </a:extLst>
          </p:cNvPr>
          <p:cNvSpPr txBox="1"/>
          <p:nvPr/>
        </p:nvSpPr>
        <p:spPr>
          <a:xfrm>
            <a:off x="838200" y="4100479"/>
            <a:ext cx="5676900" cy="553998"/>
          </a:xfrm>
          <a:prstGeom prst="rect">
            <a:avLst/>
          </a:prstGeom>
          <a:noFill/>
        </p:spPr>
        <p:txBody>
          <a:bodyPr wrap="square" rtlCol="0">
            <a:spAutoFit/>
          </a:bodyPr>
          <a:lstStyle/>
          <a:p>
            <a:r>
              <a:rPr lang="en-US" sz="3000" dirty="0">
                <a:solidFill>
                  <a:schemeClr val="bg1"/>
                </a:solidFill>
              </a:rPr>
              <a:t>There are insiders and outsiders</a:t>
            </a:r>
          </a:p>
        </p:txBody>
      </p:sp>
      <p:sp>
        <p:nvSpPr>
          <p:cNvPr id="10" name="TextBox 9">
            <a:extLst>
              <a:ext uri="{FF2B5EF4-FFF2-40B4-BE49-F238E27FC236}">
                <a16:creationId xmlns:a16="http://schemas.microsoft.com/office/drawing/2014/main" id="{8347CA8C-473E-4949-34C1-1D2E2CFF4E5A}"/>
              </a:ext>
            </a:extLst>
          </p:cNvPr>
          <p:cNvSpPr txBox="1"/>
          <p:nvPr/>
        </p:nvSpPr>
        <p:spPr>
          <a:xfrm>
            <a:off x="885824" y="4794792"/>
            <a:ext cx="8646365" cy="1938992"/>
          </a:xfrm>
          <a:prstGeom prst="rect">
            <a:avLst/>
          </a:prstGeom>
          <a:noFill/>
        </p:spPr>
        <p:txBody>
          <a:bodyPr wrap="square" rtlCol="0">
            <a:spAutoFit/>
          </a:bodyPr>
          <a:lstStyle/>
          <a:p>
            <a:r>
              <a:rPr lang="en-US" sz="3000" dirty="0">
                <a:solidFill>
                  <a:schemeClr val="bg1"/>
                </a:solidFill>
                <a:highlight>
                  <a:srgbClr val="000000"/>
                </a:highlight>
              </a:rPr>
              <a:t>Disciples are allowed to know because they wanted to understand</a:t>
            </a:r>
          </a:p>
          <a:p>
            <a:pPr marL="457200" indent="-457200">
              <a:buFont typeface="Arial" panose="020B0604020202020204" pitchFamily="34" charset="0"/>
              <a:buChar char="•"/>
            </a:pPr>
            <a:r>
              <a:rPr lang="en-US" sz="3000" dirty="0">
                <a:solidFill>
                  <a:schemeClr val="bg1"/>
                </a:solidFill>
                <a:highlight>
                  <a:srgbClr val="000000"/>
                </a:highlight>
              </a:rPr>
              <a:t>Those who want to know what they parable means will because they will ask</a:t>
            </a:r>
          </a:p>
        </p:txBody>
      </p:sp>
    </p:spTree>
    <p:extLst>
      <p:ext uri="{BB962C8B-B14F-4D97-AF65-F5344CB8AC3E}">
        <p14:creationId xmlns:p14="http://schemas.microsoft.com/office/powerpoint/2010/main" val="380692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1"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4424453" cy="630942"/>
          </a:xfrm>
          <a:prstGeom prst="rect">
            <a:avLst/>
          </a:prstGeom>
          <a:noFill/>
        </p:spPr>
        <p:txBody>
          <a:bodyPr wrap="square" rtlCol="0">
            <a:spAutoFit/>
          </a:bodyPr>
          <a:lstStyle/>
          <a:p>
            <a:r>
              <a:rPr lang="en-US" sz="3500" b="1" dirty="0"/>
              <a:t>Jesus and His disciples</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6829425" cy="553998"/>
          </a:xfrm>
          <a:prstGeom prst="rect">
            <a:avLst/>
          </a:prstGeom>
          <a:noFill/>
        </p:spPr>
        <p:txBody>
          <a:bodyPr wrap="square" rtlCol="0">
            <a:spAutoFit/>
          </a:bodyPr>
          <a:lstStyle/>
          <a:p>
            <a:r>
              <a:rPr lang="en-US" sz="3000" dirty="0"/>
              <a:t>Those who cared to know asked questions</a:t>
            </a:r>
          </a:p>
        </p:txBody>
      </p:sp>
      <p:sp>
        <p:nvSpPr>
          <p:cNvPr id="7" name="TextBox 6">
            <a:extLst>
              <a:ext uri="{FF2B5EF4-FFF2-40B4-BE49-F238E27FC236}">
                <a16:creationId xmlns:a16="http://schemas.microsoft.com/office/drawing/2014/main" id="{FC309D68-508D-82AC-1B3D-38CFB04B6033}"/>
              </a:ext>
            </a:extLst>
          </p:cNvPr>
          <p:cNvSpPr txBox="1"/>
          <p:nvPr/>
        </p:nvSpPr>
        <p:spPr>
          <a:xfrm>
            <a:off x="838199" y="1971933"/>
            <a:ext cx="7543800" cy="1477328"/>
          </a:xfrm>
          <a:prstGeom prst="rect">
            <a:avLst/>
          </a:prstGeom>
          <a:noFill/>
        </p:spPr>
        <p:txBody>
          <a:bodyPr wrap="square" rtlCol="0">
            <a:spAutoFit/>
          </a:bodyPr>
          <a:lstStyle/>
          <a:p>
            <a:r>
              <a:rPr lang="en-US" sz="3000" dirty="0"/>
              <a:t>The crowd didn’t care enough to ask</a:t>
            </a:r>
          </a:p>
          <a:p>
            <a:pPr marL="457200" indent="-457200">
              <a:buFont typeface="Arial" panose="020B0604020202020204" pitchFamily="34" charset="0"/>
              <a:buChar char="•"/>
            </a:pPr>
            <a:r>
              <a:rPr lang="en-US" sz="3000" dirty="0"/>
              <a:t>Asking shows you care about knowing</a:t>
            </a:r>
          </a:p>
          <a:p>
            <a:pPr marL="914400" lvl="1" indent="-457200">
              <a:buFont typeface="Arial" panose="020B0604020202020204" pitchFamily="34" charset="0"/>
              <a:buChar char="•"/>
            </a:pPr>
            <a:r>
              <a:rPr lang="en-US" sz="3000" dirty="0"/>
              <a:t>Disciples asking = shows their character</a:t>
            </a:r>
          </a:p>
        </p:txBody>
      </p:sp>
    </p:spTree>
    <p:extLst>
      <p:ext uri="{BB962C8B-B14F-4D97-AF65-F5344CB8AC3E}">
        <p14:creationId xmlns:p14="http://schemas.microsoft.com/office/powerpoint/2010/main" val="2017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5281703" cy="630942"/>
          </a:xfrm>
          <a:prstGeom prst="rect">
            <a:avLst/>
          </a:prstGeom>
          <a:noFill/>
        </p:spPr>
        <p:txBody>
          <a:bodyPr wrap="square" rtlCol="0">
            <a:spAutoFit/>
          </a:bodyPr>
          <a:lstStyle/>
          <a:p>
            <a:r>
              <a:rPr lang="en-US" sz="3500" b="1" dirty="0"/>
              <a:t>Importance of the Parable</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7038976" cy="1477328"/>
          </a:xfrm>
          <a:prstGeom prst="rect">
            <a:avLst/>
          </a:prstGeom>
          <a:noFill/>
        </p:spPr>
        <p:txBody>
          <a:bodyPr wrap="square" rtlCol="0">
            <a:spAutoFit/>
          </a:bodyPr>
          <a:lstStyle/>
          <a:p>
            <a:r>
              <a:rPr lang="en-US" sz="3000" dirty="0"/>
              <a:t>This parable is fundamental</a:t>
            </a:r>
          </a:p>
          <a:p>
            <a:pPr marL="457200" indent="-457200">
              <a:buFont typeface="Arial" panose="020B0604020202020204" pitchFamily="34" charset="0"/>
              <a:buChar char="•"/>
            </a:pPr>
            <a:r>
              <a:rPr lang="en-US" sz="3000" dirty="0"/>
              <a:t>It’s the basis for understanding all of Jesus’ teachings</a:t>
            </a:r>
          </a:p>
        </p:txBody>
      </p:sp>
      <p:sp>
        <p:nvSpPr>
          <p:cNvPr id="7" name="TextBox 6">
            <a:extLst>
              <a:ext uri="{FF2B5EF4-FFF2-40B4-BE49-F238E27FC236}">
                <a16:creationId xmlns:a16="http://schemas.microsoft.com/office/drawing/2014/main" id="{24A4C6D9-1152-0755-7681-3B07D6AD10B4}"/>
              </a:ext>
            </a:extLst>
          </p:cNvPr>
          <p:cNvSpPr txBox="1"/>
          <p:nvPr/>
        </p:nvSpPr>
        <p:spPr>
          <a:xfrm>
            <a:off x="838199" y="2819266"/>
            <a:ext cx="7334251" cy="1015663"/>
          </a:xfrm>
          <a:prstGeom prst="rect">
            <a:avLst/>
          </a:prstGeom>
          <a:noFill/>
        </p:spPr>
        <p:txBody>
          <a:bodyPr wrap="square" rtlCol="0">
            <a:spAutoFit/>
          </a:bodyPr>
          <a:lstStyle/>
          <a:p>
            <a:r>
              <a:rPr lang="en-US" sz="3000" dirty="0"/>
              <a:t>The importance of understanding what this parable means is key to truly listening to Jesus</a:t>
            </a:r>
          </a:p>
        </p:txBody>
      </p:sp>
      <p:sp>
        <p:nvSpPr>
          <p:cNvPr id="8" name="TextBox 7">
            <a:extLst>
              <a:ext uri="{FF2B5EF4-FFF2-40B4-BE49-F238E27FC236}">
                <a16:creationId xmlns:a16="http://schemas.microsoft.com/office/drawing/2014/main" id="{93918BE2-DC4F-E2DD-B82A-E1C10A59F309}"/>
              </a:ext>
            </a:extLst>
          </p:cNvPr>
          <p:cNvSpPr txBox="1"/>
          <p:nvPr/>
        </p:nvSpPr>
        <p:spPr>
          <a:xfrm>
            <a:off x="838199" y="4167461"/>
            <a:ext cx="6400799" cy="1477328"/>
          </a:xfrm>
          <a:prstGeom prst="rect">
            <a:avLst/>
          </a:prstGeom>
          <a:noFill/>
        </p:spPr>
        <p:txBody>
          <a:bodyPr wrap="square" rtlCol="0">
            <a:spAutoFit/>
          </a:bodyPr>
          <a:lstStyle/>
          <a:p>
            <a:r>
              <a:rPr lang="en-US" sz="3000" dirty="0">
                <a:solidFill>
                  <a:schemeClr val="bg1"/>
                </a:solidFill>
              </a:rPr>
              <a:t>The question Jesus poses in this parable: Am I going to listen to Jesus or am I going to reject His teaching?</a:t>
            </a:r>
          </a:p>
        </p:txBody>
      </p:sp>
    </p:spTree>
    <p:extLst>
      <p:ext uri="{BB962C8B-B14F-4D97-AF65-F5344CB8AC3E}">
        <p14:creationId xmlns:p14="http://schemas.microsoft.com/office/powerpoint/2010/main" val="333885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CE250-2D60-3E38-C7D6-C0F19A14AA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8D53B-06B2-D188-A0B2-8618A346787F}"/>
              </a:ext>
            </a:extLst>
          </p:cNvPr>
          <p:cNvSpPr>
            <a:spLocks noGrp="1"/>
          </p:cNvSpPr>
          <p:nvPr>
            <p:ph idx="1"/>
          </p:nvPr>
        </p:nvSpPr>
        <p:spPr/>
        <p:txBody>
          <a:bodyPr/>
          <a:lstStyle/>
          <a:p>
            <a:endParaRPr lang="en-US"/>
          </a:p>
        </p:txBody>
      </p:sp>
      <p:pic>
        <p:nvPicPr>
          <p:cNvPr id="4" name="Picture 3" descr="Cross section of young plant and roots">
            <a:extLst>
              <a:ext uri="{FF2B5EF4-FFF2-40B4-BE49-F238E27FC236}">
                <a16:creationId xmlns:a16="http://schemas.microsoft.com/office/drawing/2014/main" id="{C0D78F27-A036-6F86-A257-CD2D060EEC6C}"/>
              </a:ext>
            </a:extLst>
          </p:cNvPr>
          <p:cNvPicPr>
            <a:picLocks noChangeAspect="1"/>
          </p:cNvPicPr>
          <p:nvPr/>
        </p:nvPicPr>
        <p:blipFill rotWithShape="1">
          <a:blip r:embed="rId2">
            <a:extLst>
              <a:ext uri="{28A0092B-C50C-407E-A947-70E740481C1C}">
                <a14:useLocalDpi xmlns:a14="http://schemas.microsoft.com/office/drawing/2010/main" val="0"/>
              </a:ext>
            </a:extLst>
          </a:blip>
          <a:srcRect t="5995" b="15334"/>
          <a:stretch/>
        </p:blipFill>
        <p:spPr>
          <a:xfrm>
            <a:off x="-3047" y="10"/>
            <a:ext cx="12191999" cy="6857990"/>
          </a:xfrm>
          <a:prstGeom prst="rect">
            <a:avLst/>
          </a:prstGeom>
        </p:spPr>
      </p:pic>
      <p:sp>
        <p:nvSpPr>
          <p:cNvPr id="5" name="TextBox 4">
            <a:extLst>
              <a:ext uri="{FF2B5EF4-FFF2-40B4-BE49-F238E27FC236}">
                <a16:creationId xmlns:a16="http://schemas.microsoft.com/office/drawing/2014/main" id="{BDAD7796-2BC6-FDF4-5436-3D84DC132E6A}"/>
              </a:ext>
            </a:extLst>
          </p:cNvPr>
          <p:cNvSpPr txBox="1"/>
          <p:nvPr/>
        </p:nvSpPr>
        <p:spPr>
          <a:xfrm>
            <a:off x="595222" y="365125"/>
            <a:ext cx="3338603" cy="630942"/>
          </a:xfrm>
          <a:prstGeom prst="rect">
            <a:avLst/>
          </a:prstGeom>
          <a:noFill/>
        </p:spPr>
        <p:txBody>
          <a:bodyPr wrap="square" rtlCol="0">
            <a:spAutoFit/>
          </a:bodyPr>
          <a:lstStyle/>
          <a:p>
            <a:r>
              <a:rPr lang="en-US" sz="3500" b="1" dirty="0"/>
              <a:t>The Explanation</a:t>
            </a:r>
          </a:p>
        </p:txBody>
      </p:sp>
      <p:sp>
        <p:nvSpPr>
          <p:cNvPr id="6" name="TextBox 5">
            <a:extLst>
              <a:ext uri="{FF2B5EF4-FFF2-40B4-BE49-F238E27FC236}">
                <a16:creationId xmlns:a16="http://schemas.microsoft.com/office/drawing/2014/main" id="{18F0CD56-1C2F-FCE8-D132-26994E0437F6}"/>
              </a:ext>
            </a:extLst>
          </p:cNvPr>
          <p:cNvSpPr txBox="1"/>
          <p:nvPr/>
        </p:nvSpPr>
        <p:spPr>
          <a:xfrm>
            <a:off x="838199" y="1207001"/>
            <a:ext cx="6953251" cy="1015663"/>
          </a:xfrm>
          <a:prstGeom prst="rect">
            <a:avLst/>
          </a:prstGeom>
          <a:noFill/>
        </p:spPr>
        <p:txBody>
          <a:bodyPr wrap="square" rtlCol="0">
            <a:spAutoFit/>
          </a:bodyPr>
          <a:lstStyle/>
          <a:p>
            <a:r>
              <a:rPr lang="en-US" sz="3000" dirty="0"/>
              <a:t>The Sower: Jesus</a:t>
            </a:r>
          </a:p>
          <a:p>
            <a:pPr marL="457200" indent="-457200">
              <a:buFont typeface="Arial" panose="020B0604020202020204" pitchFamily="34" charset="0"/>
              <a:buChar char="•"/>
            </a:pPr>
            <a:r>
              <a:rPr lang="en-US" sz="3000" dirty="0"/>
              <a:t>By extension, us (all who sow the seed)</a:t>
            </a:r>
          </a:p>
        </p:txBody>
      </p:sp>
      <p:sp>
        <p:nvSpPr>
          <p:cNvPr id="7" name="TextBox 6">
            <a:extLst>
              <a:ext uri="{FF2B5EF4-FFF2-40B4-BE49-F238E27FC236}">
                <a16:creationId xmlns:a16="http://schemas.microsoft.com/office/drawing/2014/main" id="{566EDD99-1914-7F1A-9CF2-9A0BF6841DD9}"/>
              </a:ext>
            </a:extLst>
          </p:cNvPr>
          <p:cNvSpPr txBox="1"/>
          <p:nvPr/>
        </p:nvSpPr>
        <p:spPr>
          <a:xfrm>
            <a:off x="838199" y="2433598"/>
            <a:ext cx="6076950" cy="553998"/>
          </a:xfrm>
          <a:prstGeom prst="rect">
            <a:avLst/>
          </a:prstGeom>
          <a:noFill/>
        </p:spPr>
        <p:txBody>
          <a:bodyPr wrap="square" rtlCol="0">
            <a:spAutoFit/>
          </a:bodyPr>
          <a:lstStyle/>
          <a:p>
            <a:r>
              <a:rPr lang="en-US" sz="3000" dirty="0"/>
              <a:t>The Seed: God’s word (the Gospel)</a:t>
            </a:r>
          </a:p>
        </p:txBody>
      </p:sp>
      <p:sp>
        <p:nvSpPr>
          <p:cNvPr id="8" name="TextBox 7">
            <a:extLst>
              <a:ext uri="{FF2B5EF4-FFF2-40B4-BE49-F238E27FC236}">
                <a16:creationId xmlns:a16="http://schemas.microsoft.com/office/drawing/2014/main" id="{89E98D4F-DF76-FE74-B90F-592CBD491B82}"/>
              </a:ext>
            </a:extLst>
          </p:cNvPr>
          <p:cNvSpPr txBox="1"/>
          <p:nvPr/>
        </p:nvSpPr>
        <p:spPr>
          <a:xfrm>
            <a:off x="2365131" y="3922814"/>
            <a:ext cx="5359643" cy="553998"/>
          </a:xfrm>
          <a:prstGeom prst="rect">
            <a:avLst/>
          </a:prstGeom>
          <a:noFill/>
        </p:spPr>
        <p:txBody>
          <a:bodyPr wrap="square" rtlCol="0">
            <a:spAutoFit/>
          </a:bodyPr>
          <a:lstStyle/>
          <a:p>
            <a:pPr algn="ctr"/>
            <a:r>
              <a:rPr lang="en-US" sz="3000" dirty="0">
                <a:solidFill>
                  <a:schemeClr val="bg1"/>
                </a:solidFill>
              </a:rPr>
              <a:t>Soils = Reactions to the Gospel</a:t>
            </a:r>
          </a:p>
        </p:txBody>
      </p:sp>
      <p:sp>
        <p:nvSpPr>
          <p:cNvPr id="9" name="TextBox 8">
            <a:extLst>
              <a:ext uri="{FF2B5EF4-FFF2-40B4-BE49-F238E27FC236}">
                <a16:creationId xmlns:a16="http://schemas.microsoft.com/office/drawing/2014/main" id="{AB98922B-273A-2D45-3833-853345E7A38A}"/>
              </a:ext>
            </a:extLst>
          </p:cNvPr>
          <p:cNvSpPr txBox="1"/>
          <p:nvPr/>
        </p:nvSpPr>
        <p:spPr>
          <a:xfrm>
            <a:off x="141351" y="4411905"/>
            <a:ext cx="4438650" cy="1015663"/>
          </a:xfrm>
          <a:prstGeom prst="rect">
            <a:avLst/>
          </a:prstGeom>
          <a:noFill/>
        </p:spPr>
        <p:txBody>
          <a:bodyPr wrap="square" rtlCol="0">
            <a:spAutoFit/>
          </a:bodyPr>
          <a:lstStyle/>
          <a:p>
            <a:r>
              <a:rPr lang="en-US" sz="3000" dirty="0">
                <a:solidFill>
                  <a:schemeClr val="bg1"/>
                </a:solidFill>
              </a:rPr>
              <a:t>Road – Hard heart; complete rejection</a:t>
            </a:r>
          </a:p>
        </p:txBody>
      </p:sp>
      <p:sp>
        <p:nvSpPr>
          <p:cNvPr id="10" name="TextBox 9">
            <a:extLst>
              <a:ext uri="{FF2B5EF4-FFF2-40B4-BE49-F238E27FC236}">
                <a16:creationId xmlns:a16="http://schemas.microsoft.com/office/drawing/2014/main" id="{6A30FF75-3B14-989E-B9FD-602CE04A1A6E}"/>
              </a:ext>
            </a:extLst>
          </p:cNvPr>
          <p:cNvSpPr txBox="1"/>
          <p:nvPr/>
        </p:nvSpPr>
        <p:spPr>
          <a:xfrm>
            <a:off x="141351" y="5354163"/>
            <a:ext cx="4857750" cy="1477328"/>
          </a:xfrm>
          <a:prstGeom prst="rect">
            <a:avLst/>
          </a:prstGeom>
          <a:noFill/>
        </p:spPr>
        <p:txBody>
          <a:bodyPr wrap="square" rtlCol="0">
            <a:spAutoFit/>
          </a:bodyPr>
          <a:lstStyle/>
          <a:p>
            <a:r>
              <a:rPr lang="en-US" sz="3000" dirty="0">
                <a:solidFill>
                  <a:schemeClr val="bg1"/>
                </a:solidFill>
              </a:rPr>
              <a:t>Rocky – Accepts joyously; no real relationship/connection to God</a:t>
            </a:r>
          </a:p>
        </p:txBody>
      </p:sp>
      <p:sp>
        <p:nvSpPr>
          <p:cNvPr id="11" name="TextBox 10">
            <a:extLst>
              <a:ext uri="{FF2B5EF4-FFF2-40B4-BE49-F238E27FC236}">
                <a16:creationId xmlns:a16="http://schemas.microsoft.com/office/drawing/2014/main" id="{9DD67CD2-5141-6675-F01A-3809F1D9C886}"/>
              </a:ext>
            </a:extLst>
          </p:cNvPr>
          <p:cNvSpPr txBox="1"/>
          <p:nvPr/>
        </p:nvSpPr>
        <p:spPr>
          <a:xfrm>
            <a:off x="5137975" y="4411905"/>
            <a:ext cx="5657850" cy="1015663"/>
          </a:xfrm>
          <a:prstGeom prst="rect">
            <a:avLst/>
          </a:prstGeom>
          <a:noFill/>
        </p:spPr>
        <p:txBody>
          <a:bodyPr wrap="square" rtlCol="0">
            <a:spAutoFit/>
          </a:bodyPr>
          <a:lstStyle/>
          <a:p>
            <a:r>
              <a:rPr lang="en-US" sz="3000" dirty="0">
                <a:solidFill>
                  <a:schemeClr val="bg1"/>
                </a:solidFill>
                <a:highlight>
                  <a:srgbClr val="000000"/>
                </a:highlight>
              </a:rPr>
              <a:t>Thorny – Accepts word, starts growing, thorns destroy seed</a:t>
            </a:r>
          </a:p>
        </p:txBody>
      </p:sp>
      <p:sp>
        <p:nvSpPr>
          <p:cNvPr id="12" name="TextBox 11">
            <a:extLst>
              <a:ext uri="{FF2B5EF4-FFF2-40B4-BE49-F238E27FC236}">
                <a16:creationId xmlns:a16="http://schemas.microsoft.com/office/drawing/2014/main" id="{BA76726B-0DB4-D7DF-E3E0-A61987360291}"/>
              </a:ext>
            </a:extLst>
          </p:cNvPr>
          <p:cNvSpPr txBox="1"/>
          <p:nvPr/>
        </p:nvSpPr>
        <p:spPr>
          <a:xfrm>
            <a:off x="5137975" y="5427568"/>
            <a:ext cx="5657850" cy="1015663"/>
          </a:xfrm>
          <a:prstGeom prst="rect">
            <a:avLst/>
          </a:prstGeom>
          <a:noFill/>
        </p:spPr>
        <p:txBody>
          <a:bodyPr wrap="square" rtlCol="0">
            <a:spAutoFit/>
          </a:bodyPr>
          <a:lstStyle/>
          <a:p>
            <a:r>
              <a:rPr lang="en-US" sz="3000" dirty="0">
                <a:solidFill>
                  <a:schemeClr val="bg1"/>
                </a:solidFill>
                <a:highlight>
                  <a:srgbClr val="000000"/>
                </a:highlight>
              </a:rPr>
              <a:t>Good – Accepts word, no thorns, bears much fruit</a:t>
            </a:r>
          </a:p>
        </p:txBody>
      </p:sp>
      <p:sp>
        <p:nvSpPr>
          <p:cNvPr id="13" name="Rectangle 12">
            <a:extLst>
              <a:ext uri="{FF2B5EF4-FFF2-40B4-BE49-F238E27FC236}">
                <a16:creationId xmlns:a16="http://schemas.microsoft.com/office/drawing/2014/main" id="{7F5EFCE2-D813-086D-279E-74B7566D8F67}"/>
              </a:ext>
            </a:extLst>
          </p:cNvPr>
          <p:cNvSpPr/>
          <p:nvPr/>
        </p:nvSpPr>
        <p:spPr>
          <a:xfrm>
            <a:off x="141351" y="4492961"/>
            <a:ext cx="10333608" cy="21892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3000" dirty="0"/>
              <a:t>Road = World’s reaction</a:t>
            </a:r>
          </a:p>
          <a:p>
            <a:r>
              <a:rPr lang="en-US" sz="3000" dirty="0"/>
              <a:t>Rocky, Thorny, and Good = Christian’s reaction</a:t>
            </a:r>
          </a:p>
        </p:txBody>
      </p:sp>
    </p:spTree>
    <p:extLst>
      <p:ext uri="{BB962C8B-B14F-4D97-AF65-F5344CB8AC3E}">
        <p14:creationId xmlns:p14="http://schemas.microsoft.com/office/powerpoint/2010/main" val="20192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997</Words>
  <Application>Microsoft Office PowerPoint</Application>
  <PresentationFormat>Widescreen</PresentationFormat>
  <Paragraphs>116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The Parable of the Sower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Sower</dc:title>
  <dc:creator>Michael Haub</dc:creator>
  <cp:lastModifiedBy>Michael Haub</cp:lastModifiedBy>
  <cp:revision>2</cp:revision>
  <dcterms:created xsi:type="dcterms:W3CDTF">2023-02-25T20:31:05Z</dcterms:created>
  <dcterms:modified xsi:type="dcterms:W3CDTF">2023-02-26T23:53:28Z</dcterms:modified>
</cp:coreProperties>
</file>