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69" r:id="rId15"/>
    <p:sldId id="271" r:id="rId16"/>
    <p:sldId id="272" r:id="rId17"/>
    <p:sldId id="273" r:id="rId18"/>
    <p:sldId id="274" r:id="rId19"/>
    <p:sldId id="276" r:id="rId20"/>
    <p:sldId id="275"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5CA63-CEA4-402E-B66C-1F19E7DC9432}" v="2733" dt="2023-04-02T21:31:01.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ub" userId="9f83edd91ca96e34" providerId="LiveId" clId="{04F5CA63-CEA4-402E-B66C-1F19E7DC9432}"/>
    <pc:docChg chg="undo custSel addSld delSld modSld">
      <pc:chgData name="Michael Haub" userId="9f83edd91ca96e34" providerId="LiveId" clId="{04F5CA63-CEA4-402E-B66C-1F19E7DC9432}" dt="2023-04-02T21:31:01.450" v="18196" actId="313"/>
      <pc:docMkLst>
        <pc:docMk/>
      </pc:docMkLst>
      <pc:sldChg chg="modSp mod">
        <pc:chgData name="Michael Haub" userId="9f83edd91ca96e34" providerId="LiveId" clId="{04F5CA63-CEA4-402E-B66C-1F19E7DC9432}" dt="2023-04-01T22:55:43.893" v="17574" actId="20577"/>
        <pc:sldMkLst>
          <pc:docMk/>
          <pc:sldMk cId="3495918272" sldId="256"/>
        </pc:sldMkLst>
        <pc:spChg chg="mod">
          <ac:chgData name="Michael Haub" userId="9f83edd91ca96e34" providerId="LiveId" clId="{04F5CA63-CEA4-402E-B66C-1F19E7DC9432}" dt="2023-04-01T22:55:43.893" v="17574" actId="20577"/>
          <ac:spMkLst>
            <pc:docMk/>
            <pc:sldMk cId="3495918272" sldId="256"/>
            <ac:spMk id="3" creationId="{89FC1D20-BE60-163C-5C34-4C83541D921D}"/>
          </ac:spMkLst>
        </pc:spChg>
      </pc:sldChg>
      <pc:sldChg chg="addSp modSp mod modAnim">
        <pc:chgData name="Michael Haub" userId="9f83edd91ca96e34" providerId="LiveId" clId="{04F5CA63-CEA4-402E-B66C-1F19E7DC9432}" dt="2023-04-02T20:40:26.421" v="17950" actId="20577"/>
        <pc:sldMkLst>
          <pc:docMk/>
          <pc:sldMk cId="1593384044" sldId="258"/>
        </pc:sldMkLst>
        <pc:spChg chg="add mod">
          <ac:chgData name="Michael Haub" userId="9f83edd91ca96e34" providerId="LiveId" clId="{04F5CA63-CEA4-402E-B66C-1F19E7DC9432}" dt="2023-04-01T18:40:43.845" v="186" actId="1076"/>
          <ac:spMkLst>
            <pc:docMk/>
            <pc:sldMk cId="1593384044" sldId="258"/>
            <ac:spMk id="7" creationId="{20093DF0-177B-E95D-5686-3B27F8211E31}"/>
          </ac:spMkLst>
        </pc:spChg>
        <pc:spChg chg="add mod">
          <ac:chgData name="Michael Haub" userId="9f83edd91ca96e34" providerId="LiveId" clId="{04F5CA63-CEA4-402E-B66C-1F19E7DC9432}" dt="2023-04-02T20:40:26.421" v="17950" actId="20577"/>
          <ac:spMkLst>
            <pc:docMk/>
            <pc:sldMk cId="1593384044" sldId="258"/>
            <ac:spMk id="8" creationId="{0670D4AB-AE7C-D778-A856-97B5C2B02A67}"/>
          </ac:spMkLst>
        </pc:spChg>
        <pc:spChg chg="add mod">
          <ac:chgData name="Michael Haub" userId="9f83edd91ca96e34" providerId="LiveId" clId="{04F5CA63-CEA4-402E-B66C-1F19E7DC9432}" dt="2023-04-01T18:42:20.630" v="527" actId="20577"/>
          <ac:spMkLst>
            <pc:docMk/>
            <pc:sldMk cId="1593384044" sldId="258"/>
            <ac:spMk id="9" creationId="{3196DA86-B937-CFC2-3A4B-CC20C4AF4A11}"/>
          </ac:spMkLst>
        </pc:spChg>
      </pc:sldChg>
      <pc:sldChg chg="addSp delSp modSp mod modAnim">
        <pc:chgData name="Michael Haub" userId="9f83edd91ca96e34" providerId="LiveId" clId="{04F5CA63-CEA4-402E-B66C-1F19E7DC9432}" dt="2023-04-01T18:50:05.725" v="1443"/>
        <pc:sldMkLst>
          <pc:docMk/>
          <pc:sldMk cId="892203234" sldId="259"/>
        </pc:sldMkLst>
        <pc:spChg chg="mod">
          <ac:chgData name="Michael Haub" userId="9f83edd91ca96e34" providerId="LiveId" clId="{04F5CA63-CEA4-402E-B66C-1F19E7DC9432}" dt="2023-04-01T18:42:42.860" v="564" actId="20577"/>
          <ac:spMkLst>
            <pc:docMk/>
            <pc:sldMk cId="892203234" sldId="259"/>
            <ac:spMk id="5" creationId="{6436603D-7D7A-6527-FD26-CF34EEF2A05F}"/>
          </ac:spMkLst>
        </pc:spChg>
        <pc:spChg chg="mod">
          <ac:chgData name="Michael Haub" userId="9f83edd91ca96e34" providerId="LiveId" clId="{04F5CA63-CEA4-402E-B66C-1F19E7DC9432}" dt="2023-04-01T18:43:10.158" v="639" actId="20577"/>
          <ac:spMkLst>
            <pc:docMk/>
            <pc:sldMk cId="892203234" sldId="259"/>
            <ac:spMk id="6" creationId="{BD889EA0-2E4F-3386-C6BF-D34049963D4D}"/>
          </ac:spMkLst>
        </pc:spChg>
        <pc:spChg chg="add mod">
          <ac:chgData name="Michael Haub" userId="9f83edd91ca96e34" providerId="LiveId" clId="{04F5CA63-CEA4-402E-B66C-1F19E7DC9432}" dt="2023-04-01T18:44:21.729" v="810" actId="255"/>
          <ac:spMkLst>
            <pc:docMk/>
            <pc:sldMk cId="892203234" sldId="259"/>
            <ac:spMk id="7" creationId="{761F5CC7-40D1-1540-DCB1-0AC10EA0F24E}"/>
          </ac:spMkLst>
        </pc:spChg>
        <pc:spChg chg="add del mod">
          <ac:chgData name="Michael Haub" userId="9f83edd91ca96e34" providerId="LiveId" clId="{04F5CA63-CEA4-402E-B66C-1F19E7DC9432}" dt="2023-04-01T18:44:30.455" v="811" actId="478"/>
          <ac:spMkLst>
            <pc:docMk/>
            <pc:sldMk cId="892203234" sldId="259"/>
            <ac:spMk id="8" creationId="{B069CB90-5B5D-03ED-4DF0-D69EA9C4EB41}"/>
          </ac:spMkLst>
        </pc:spChg>
        <pc:spChg chg="add mod">
          <ac:chgData name="Michael Haub" userId="9f83edd91ca96e34" providerId="LiveId" clId="{04F5CA63-CEA4-402E-B66C-1F19E7DC9432}" dt="2023-04-01T18:49:28.508" v="1435" actId="14100"/>
          <ac:spMkLst>
            <pc:docMk/>
            <pc:sldMk cId="892203234" sldId="259"/>
            <ac:spMk id="9" creationId="{4B1DE234-748C-AAF2-9457-AA5EEDF63DB3}"/>
          </ac:spMkLst>
        </pc:spChg>
        <pc:spChg chg="add mod">
          <ac:chgData name="Michael Haub" userId="9f83edd91ca96e34" providerId="LiveId" clId="{04F5CA63-CEA4-402E-B66C-1F19E7DC9432}" dt="2023-04-01T18:49:35.214" v="1437" actId="14100"/>
          <ac:spMkLst>
            <pc:docMk/>
            <pc:sldMk cId="892203234" sldId="259"/>
            <ac:spMk id="10" creationId="{1CB637D4-1645-E3B0-CDFB-94DE6348672D}"/>
          </ac:spMkLst>
        </pc:spChg>
        <pc:spChg chg="add del">
          <ac:chgData name="Michael Haub" userId="9f83edd91ca96e34" providerId="LiveId" clId="{04F5CA63-CEA4-402E-B66C-1F19E7DC9432}" dt="2023-04-01T18:48:44.084" v="1421" actId="22"/>
          <ac:spMkLst>
            <pc:docMk/>
            <pc:sldMk cId="892203234" sldId="259"/>
            <ac:spMk id="12" creationId="{9C7D9CC3-912B-2578-318D-85DFEF574019}"/>
          </ac:spMkLst>
        </pc:spChg>
        <pc:spChg chg="add mod">
          <ac:chgData name="Michael Haub" userId="9f83edd91ca96e34" providerId="LiveId" clId="{04F5CA63-CEA4-402E-B66C-1F19E7DC9432}" dt="2023-04-01T18:49:45.820" v="1439" actId="14100"/>
          <ac:spMkLst>
            <pc:docMk/>
            <pc:sldMk cId="892203234" sldId="259"/>
            <ac:spMk id="13" creationId="{9ED315C4-513B-E105-A12F-8D52F8CE51DD}"/>
          </ac:spMkLst>
        </pc:spChg>
      </pc:sldChg>
      <pc:sldChg chg="addSp delSp modSp add mod delAnim modAnim">
        <pc:chgData name="Michael Haub" userId="9f83edd91ca96e34" providerId="LiveId" clId="{04F5CA63-CEA4-402E-B66C-1F19E7DC9432}" dt="2023-04-01T19:01:00.812" v="2706"/>
        <pc:sldMkLst>
          <pc:docMk/>
          <pc:sldMk cId="281452665" sldId="260"/>
        </pc:sldMkLst>
        <pc:spChg chg="mod">
          <ac:chgData name="Michael Haub" userId="9f83edd91ca96e34" providerId="LiveId" clId="{04F5CA63-CEA4-402E-B66C-1F19E7DC9432}" dt="2023-04-01T18:50:34.731" v="1467" actId="20577"/>
          <ac:spMkLst>
            <pc:docMk/>
            <pc:sldMk cId="281452665" sldId="260"/>
            <ac:spMk id="5" creationId="{6436603D-7D7A-6527-FD26-CF34EEF2A05F}"/>
          </ac:spMkLst>
        </pc:spChg>
        <pc:spChg chg="mod">
          <ac:chgData name="Michael Haub" userId="9f83edd91ca96e34" providerId="LiveId" clId="{04F5CA63-CEA4-402E-B66C-1F19E7DC9432}" dt="2023-04-01T18:51:03.069" v="1488" actId="20577"/>
          <ac:spMkLst>
            <pc:docMk/>
            <pc:sldMk cId="281452665" sldId="260"/>
            <ac:spMk id="6" creationId="{BD889EA0-2E4F-3386-C6BF-D34049963D4D}"/>
          </ac:spMkLst>
        </pc:spChg>
        <pc:spChg chg="add mod">
          <ac:chgData name="Michael Haub" userId="9f83edd91ca96e34" providerId="LiveId" clId="{04F5CA63-CEA4-402E-B66C-1F19E7DC9432}" dt="2023-04-01T19:00:23.279" v="2698" actId="20577"/>
          <ac:spMkLst>
            <pc:docMk/>
            <pc:sldMk cId="281452665" sldId="260"/>
            <ac:spMk id="7" creationId="{26257EDE-1D85-F93F-246F-FF6AC96B42D8}"/>
          </ac:spMkLst>
        </pc:spChg>
        <pc:spChg chg="add mod">
          <ac:chgData name="Michael Haub" userId="9f83edd91ca96e34" providerId="LiveId" clId="{04F5CA63-CEA4-402E-B66C-1F19E7DC9432}" dt="2023-04-01T19:00:42.616" v="2702" actId="1076"/>
          <ac:spMkLst>
            <pc:docMk/>
            <pc:sldMk cId="281452665" sldId="260"/>
            <ac:spMk id="8" creationId="{D2A74C83-395D-6FAA-C56C-A779A8F64CF7}"/>
          </ac:spMkLst>
        </pc:spChg>
        <pc:spChg chg="add mod">
          <ac:chgData name="Michael Haub" userId="9f83edd91ca96e34" providerId="LiveId" clId="{04F5CA63-CEA4-402E-B66C-1F19E7DC9432}" dt="2023-04-01T19:00:48.477" v="2703" actId="1076"/>
          <ac:spMkLst>
            <pc:docMk/>
            <pc:sldMk cId="281452665" sldId="260"/>
            <ac:spMk id="9" creationId="{F26F7A34-0E4D-507E-0046-DBDCA10A68B2}"/>
          </ac:spMkLst>
        </pc:spChg>
        <pc:spChg chg="add del mod">
          <ac:chgData name="Michael Haub" userId="9f83edd91ca96e34" providerId="LiveId" clId="{04F5CA63-CEA4-402E-B66C-1F19E7DC9432}" dt="2023-04-01T18:59:39.678" v="2638" actId="478"/>
          <ac:spMkLst>
            <pc:docMk/>
            <pc:sldMk cId="281452665" sldId="260"/>
            <ac:spMk id="10" creationId="{F9C98CC9-17D9-6DE6-8EFC-B4DDB342DCDF}"/>
          </ac:spMkLst>
        </pc:spChg>
        <pc:spChg chg="add del mod">
          <ac:chgData name="Michael Haub" userId="9f83edd91ca96e34" providerId="LiveId" clId="{04F5CA63-CEA4-402E-B66C-1F19E7DC9432}" dt="2023-04-01T18:59:38.143" v="2637" actId="478"/>
          <ac:spMkLst>
            <pc:docMk/>
            <pc:sldMk cId="281452665" sldId="260"/>
            <ac:spMk id="11" creationId="{EF3DC491-380D-DAA5-8EA4-CD4C1D0491C1}"/>
          </ac:spMkLst>
        </pc:spChg>
        <pc:spChg chg="add del mod">
          <ac:chgData name="Michael Haub" userId="9f83edd91ca96e34" providerId="LiveId" clId="{04F5CA63-CEA4-402E-B66C-1F19E7DC9432}" dt="2023-04-01T18:58:24.418" v="2564" actId="478"/>
          <ac:spMkLst>
            <pc:docMk/>
            <pc:sldMk cId="281452665" sldId="260"/>
            <ac:spMk id="12" creationId="{C7919D1A-5EEC-2C85-0E43-757B76DD9783}"/>
          </ac:spMkLst>
        </pc:spChg>
        <pc:spChg chg="add del mod">
          <ac:chgData name="Michael Haub" userId="9f83edd91ca96e34" providerId="LiveId" clId="{04F5CA63-CEA4-402E-B66C-1F19E7DC9432}" dt="2023-04-01T18:58:03.763" v="2558" actId="767"/>
          <ac:spMkLst>
            <pc:docMk/>
            <pc:sldMk cId="281452665" sldId="260"/>
            <ac:spMk id="13" creationId="{40F3C698-ED70-47D5-A060-43943B60E403}"/>
          </ac:spMkLst>
        </pc:spChg>
        <pc:spChg chg="add del mod">
          <ac:chgData name="Michael Haub" userId="9f83edd91ca96e34" providerId="LiveId" clId="{04F5CA63-CEA4-402E-B66C-1F19E7DC9432}" dt="2023-04-01T18:59:36.746" v="2636" actId="478"/>
          <ac:spMkLst>
            <pc:docMk/>
            <pc:sldMk cId="281452665" sldId="260"/>
            <ac:spMk id="14" creationId="{C9202BCE-62F3-894E-B766-C34AB6976225}"/>
          </ac:spMkLst>
        </pc:spChg>
      </pc:sldChg>
      <pc:sldChg chg="addSp modSp add mod modAnim">
        <pc:chgData name="Michael Haub" userId="9f83edd91ca96e34" providerId="LiveId" clId="{04F5CA63-CEA4-402E-B66C-1F19E7DC9432}" dt="2023-04-01T19:09:03.490" v="3221" actId="20577"/>
        <pc:sldMkLst>
          <pc:docMk/>
          <pc:sldMk cId="1859787931" sldId="261"/>
        </pc:sldMkLst>
        <pc:spChg chg="mod">
          <ac:chgData name="Michael Haub" userId="9f83edd91ca96e34" providerId="LiveId" clId="{04F5CA63-CEA4-402E-B66C-1F19E7DC9432}" dt="2023-04-01T19:01:23.203" v="2720" actId="20577"/>
          <ac:spMkLst>
            <pc:docMk/>
            <pc:sldMk cId="1859787931" sldId="261"/>
            <ac:spMk id="5" creationId="{6436603D-7D7A-6527-FD26-CF34EEF2A05F}"/>
          </ac:spMkLst>
        </pc:spChg>
        <pc:spChg chg="mod">
          <ac:chgData name="Michael Haub" userId="9f83edd91ca96e34" providerId="LiveId" clId="{04F5CA63-CEA4-402E-B66C-1F19E7DC9432}" dt="2023-04-01T19:01:30.181" v="2736" actId="20577"/>
          <ac:spMkLst>
            <pc:docMk/>
            <pc:sldMk cId="1859787931" sldId="261"/>
            <ac:spMk id="6" creationId="{BD889EA0-2E4F-3386-C6BF-D34049963D4D}"/>
          </ac:spMkLst>
        </pc:spChg>
        <pc:spChg chg="add mod">
          <ac:chgData name="Michael Haub" userId="9f83edd91ca96e34" providerId="LiveId" clId="{04F5CA63-CEA4-402E-B66C-1F19E7DC9432}" dt="2023-04-01T19:02:04.887" v="2786" actId="1076"/>
          <ac:spMkLst>
            <pc:docMk/>
            <pc:sldMk cId="1859787931" sldId="261"/>
            <ac:spMk id="7" creationId="{7AB12AE1-6D93-D364-7E31-9D17D97C4E34}"/>
          </ac:spMkLst>
        </pc:spChg>
        <pc:spChg chg="add mod">
          <ac:chgData name="Michael Haub" userId="9f83edd91ca96e34" providerId="LiveId" clId="{04F5CA63-CEA4-402E-B66C-1F19E7DC9432}" dt="2023-04-01T19:03:35.668" v="3066" actId="20577"/>
          <ac:spMkLst>
            <pc:docMk/>
            <pc:sldMk cId="1859787931" sldId="261"/>
            <ac:spMk id="8" creationId="{292A4EAD-3515-F39E-1639-F0D7F2A91C26}"/>
          </ac:spMkLst>
        </pc:spChg>
        <pc:spChg chg="add mod">
          <ac:chgData name="Michael Haub" userId="9f83edd91ca96e34" providerId="LiveId" clId="{04F5CA63-CEA4-402E-B66C-1F19E7DC9432}" dt="2023-04-01T19:09:03.490" v="3221" actId="20577"/>
          <ac:spMkLst>
            <pc:docMk/>
            <pc:sldMk cId="1859787931" sldId="261"/>
            <ac:spMk id="10" creationId="{C56983D9-2299-04A8-36E2-A21593896858}"/>
          </ac:spMkLst>
        </pc:spChg>
        <pc:spChg chg="add mod">
          <ac:chgData name="Michael Haub" userId="9f83edd91ca96e34" providerId="LiveId" clId="{04F5CA63-CEA4-402E-B66C-1F19E7DC9432}" dt="2023-04-01T19:05:42.419" v="3077" actId="1076"/>
          <ac:spMkLst>
            <pc:docMk/>
            <pc:sldMk cId="1859787931" sldId="261"/>
            <ac:spMk id="12" creationId="{D74DDF9D-50FB-0DDB-3112-DF33774D4F8C}"/>
          </ac:spMkLst>
        </pc:spChg>
        <pc:spChg chg="add mod">
          <ac:chgData name="Michael Haub" userId="9f83edd91ca96e34" providerId="LiveId" clId="{04F5CA63-CEA4-402E-B66C-1F19E7DC9432}" dt="2023-04-01T19:06:41.033" v="3091" actId="1076"/>
          <ac:spMkLst>
            <pc:docMk/>
            <pc:sldMk cId="1859787931" sldId="261"/>
            <ac:spMk id="13" creationId="{F207DBAC-36E6-2822-4B04-8BF55A6D05CC}"/>
          </ac:spMkLst>
        </pc:spChg>
        <pc:spChg chg="add mod">
          <ac:chgData name="Michael Haub" userId="9f83edd91ca96e34" providerId="LiveId" clId="{04F5CA63-CEA4-402E-B66C-1F19E7DC9432}" dt="2023-04-01T19:07:44.032" v="3105" actId="14100"/>
          <ac:spMkLst>
            <pc:docMk/>
            <pc:sldMk cId="1859787931" sldId="261"/>
            <ac:spMk id="14" creationId="{69F2C733-D5B0-B4BE-A57D-E2EF61D70049}"/>
          </ac:spMkLst>
        </pc:spChg>
        <pc:spChg chg="add mod">
          <ac:chgData name="Michael Haub" userId="9f83edd91ca96e34" providerId="LiveId" clId="{04F5CA63-CEA4-402E-B66C-1F19E7DC9432}" dt="2023-04-01T19:07:10.946" v="3097" actId="14100"/>
          <ac:spMkLst>
            <pc:docMk/>
            <pc:sldMk cId="1859787931" sldId="261"/>
            <ac:spMk id="15" creationId="{A68C4663-24D4-3BB8-4506-2161544ADF4B}"/>
          </ac:spMkLst>
        </pc:spChg>
        <pc:spChg chg="add mod">
          <ac:chgData name="Michael Haub" userId="9f83edd91ca96e34" providerId="LiveId" clId="{04F5CA63-CEA4-402E-B66C-1F19E7DC9432}" dt="2023-04-01T19:08:02.382" v="3109" actId="14100"/>
          <ac:spMkLst>
            <pc:docMk/>
            <pc:sldMk cId="1859787931" sldId="261"/>
            <ac:spMk id="16" creationId="{58E9601E-20FC-A119-5502-A279E61A4F2A}"/>
          </ac:spMkLst>
        </pc:spChg>
        <pc:spChg chg="add mod">
          <ac:chgData name="Michael Haub" userId="9f83edd91ca96e34" providerId="LiveId" clId="{04F5CA63-CEA4-402E-B66C-1F19E7DC9432}" dt="2023-04-01T19:08:11.390" v="3112" actId="14100"/>
          <ac:spMkLst>
            <pc:docMk/>
            <pc:sldMk cId="1859787931" sldId="261"/>
            <ac:spMk id="17" creationId="{9BDD5910-B925-6C32-36B7-EC4D40E8633E}"/>
          </ac:spMkLst>
        </pc:spChg>
      </pc:sldChg>
      <pc:sldChg chg="addSp modSp add mod modAnim">
        <pc:chgData name="Michael Haub" userId="9f83edd91ca96e34" providerId="LiveId" clId="{04F5CA63-CEA4-402E-B66C-1F19E7DC9432}" dt="2023-04-01T19:15:22.541" v="3538"/>
        <pc:sldMkLst>
          <pc:docMk/>
          <pc:sldMk cId="1172060866" sldId="262"/>
        </pc:sldMkLst>
        <pc:spChg chg="mod">
          <ac:chgData name="Michael Haub" userId="9f83edd91ca96e34" providerId="LiveId" clId="{04F5CA63-CEA4-402E-B66C-1F19E7DC9432}" dt="2023-04-01T19:10:14.140" v="3286" actId="20577"/>
          <ac:spMkLst>
            <pc:docMk/>
            <pc:sldMk cId="1172060866" sldId="262"/>
            <ac:spMk id="5" creationId="{6436603D-7D7A-6527-FD26-CF34EEF2A05F}"/>
          </ac:spMkLst>
        </pc:spChg>
        <pc:spChg chg="mod">
          <ac:chgData name="Michael Haub" userId="9f83edd91ca96e34" providerId="LiveId" clId="{04F5CA63-CEA4-402E-B66C-1F19E7DC9432}" dt="2023-04-01T19:14:11.373" v="3521" actId="1076"/>
          <ac:spMkLst>
            <pc:docMk/>
            <pc:sldMk cId="1172060866" sldId="262"/>
            <ac:spMk id="6" creationId="{BD889EA0-2E4F-3386-C6BF-D34049963D4D}"/>
          </ac:spMkLst>
        </pc:spChg>
        <pc:spChg chg="add mod">
          <ac:chgData name="Michael Haub" userId="9f83edd91ca96e34" providerId="LiveId" clId="{04F5CA63-CEA4-402E-B66C-1F19E7DC9432}" dt="2023-04-01T19:14:16.671" v="3522" actId="1076"/>
          <ac:spMkLst>
            <pc:docMk/>
            <pc:sldMk cId="1172060866" sldId="262"/>
            <ac:spMk id="7" creationId="{A4932E81-1C70-0EBF-47F5-A187859FFA53}"/>
          </ac:spMkLst>
        </pc:spChg>
        <pc:spChg chg="add mod">
          <ac:chgData name="Michael Haub" userId="9f83edd91ca96e34" providerId="LiveId" clId="{04F5CA63-CEA4-402E-B66C-1F19E7DC9432}" dt="2023-04-01T19:14:47.068" v="3528" actId="1076"/>
          <ac:spMkLst>
            <pc:docMk/>
            <pc:sldMk cId="1172060866" sldId="262"/>
            <ac:spMk id="8" creationId="{0E2F32F5-E833-484D-F9D9-2B2041871663}"/>
          </ac:spMkLst>
        </pc:spChg>
        <pc:spChg chg="add mod">
          <ac:chgData name="Michael Haub" userId="9f83edd91ca96e34" providerId="LiveId" clId="{04F5CA63-CEA4-402E-B66C-1F19E7DC9432}" dt="2023-04-01T19:15:01.545" v="3531" actId="1076"/>
          <ac:spMkLst>
            <pc:docMk/>
            <pc:sldMk cId="1172060866" sldId="262"/>
            <ac:spMk id="9" creationId="{E2E24A0D-8067-021E-08E0-D299CD22C28D}"/>
          </ac:spMkLst>
        </pc:spChg>
        <pc:spChg chg="add mod">
          <ac:chgData name="Michael Haub" userId="9f83edd91ca96e34" providerId="LiveId" clId="{04F5CA63-CEA4-402E-B66C-1F19E7DC9432}" dt="2023-04-01T19:15:08.667" v="3532" actId="1076"/>
          <ac:spMkLst>
            <pc:docMk/>
            <pc:sldMk cId="1172060866" sldId="262"/>
            <ac:spMk id="10" creationId="{47A51836-F04A-4605-D33E-80B906325522}"/>
          </ac:spMkLst>
        </pc:spChg>
      </pc:sldChg>
      <pc:sldChg chg="addSp delSp modSp add mod modAnim">
        <pc:chgData name="Michael Haub" userId="9f83edd91ca96e34" providerId="LiveId" clId="{04F5CA63-CEA4-402E-B66C-1F19E7DC9432}" dt="2023-04-01T19:24:22.010" v="4936"/>
        <pc:sldMkLst>
          <pc:docMk/>
          <pc:sldMk cId="3469399819" sldId="263"/>
        </pc:sldMkLst>
        <pc:spChg chg="mod">
          <ac:chgData name="Michael Haub" userId="9f83edd91ca96e34" providerId="LiveId" clId="{04F5CA63-CEA4-402E-B66C-1F19E7DC9432}" dt="2023-04-01T19:15:32.819" v="3563" actId="20577"/>
          <ac:spMkLst>
            <pc:docMk/>
            <pc:sldMk cId="3469399819" sldId="263"/>
            <ac:spMk id="5" creationId="{6436603D-7D7A-6527-FD26-CF34EEF2A05F}"/>
          </ac:spMkLst>
        </pc:spChg>
        <pc:spChg chg="mod">
          <ac:chgData name="Michael Haub" userId="9f83edd91ca96e34" providerId="LiveId" clId="{04F5CA63-CEA4-402E-B66C-1F19E7DC9432}" dt="2023-04-01T19:16:29.474" v="3583" actId="20577"/>
          <ac:spMkLst>
            <pc:docMk/>
            <pc:sldMk cId="3469399819" sldId="263"/>
            <ac:spMk id="6" creationId="{BD889EA0-2E4F-3386-C6BF-D34049963D4D}"/>
          </ac:spMkLst>
        </pc:spChg>
        <pc:spChg chg="add mod">
          <ac:chgData name="Michael Haub" userId="9f83edd91ca96e34" providerId="LiveId" clId="{04F5CA63-CEA4-402E-B66C-1F19E7DC9432}" dt="2023-04-01T19:17:14.218" v="3640" actId="1076"/>
          <ac:spMkLst>
            <pc:docMk/>
            <pc:sldMk cId="3469399819" sldId="263"/>
            <ac:spMk id="7" creationId="{AF71EDA0-17EA-50C3-0D43-095D69A81EE2}"/>
          </ac:spMkLst>
        </pc:spChg>
        <pc:spChg chg="add mod">
          <ac:chgData name="Michael Haub" userId="9f83edd91ca96e34" providerId="LiveId" clId="{04F5CA63-CEA4-402E-B66C-1F19E7DC9432}" dt="2023-04-01T19:23:12.006" v="4845" actId="20577"/>
          <ac:spMkLst>
            <pc:docMk/>
            <pc:sldMk cId="3469399819" sldId="263"/>
            <ac:spMk id="8" creationId="{4C2FDDC1-3145-9FB0-6DD1-96B84E7D400C}"/>
          </ac:spMkLst>
        </pc:spChg>
        <pc:spChg chg="add del mod">
          <ac:chgData name="Michael Haub" userId="9f83edd91ca96e34" providerId="LiveId" clId="{04F5CA63-CEA4-402E-B66C-1F19E7DC9432}" dt="2023-04-01T19:22:30.190" v="4794" actId="478"/>
          <ac:spMkLst>
            <pc:docMk/>
            <pc:sldMk cId="3469399819" sldId="263"/>
            <ac:spMk id="9" creationId="{05F81DD8-A354-EADF-D2F4-137BD50AE3B0}"/>
          </ac:spMkLst>
        </pc:spChg>
        <pc:spChg chg="add mod">
          <ac:chgData name="Michael Haub" userId="9f83edd91ca96e34" providerId="LiveId" clId="{04F5CA63-CEA4-402E-B66C-1F19E7DC9432}" dt="2023-04-01T19:23:59.069" v="4926" actId="1076"/>
          <ac:spMkLst>
            <pc:docMk/>
            <pc:sldMk cId="3469399819" sldId="263"/>
            <ac:spMk id="10" creationId="{D62A2102-17E6-6B23-0FF1-51A244484FFB}"/>
          </ac:spMkLst>
        </pc:spChg>
      </pc:sldChg>
      <pc:sldChg chg="addSp delSp modSp add mod delAnim modAnim">
        <pc:chgData name="Michael Haub" userId="9f83edd91ca96e34" providerId="LiveId" clId="{04F5CA63-CEA4-402E-B66C-1F19E7DC9432}" dt="2023-04-02T20:49:49.465" v="17963" actId="14100"/>
        <pc:sldMkLst>
          <pc:docMk/>
          <pc:sldMk cId="2407220723" sldId="264"/>
        </pc:sldMkLst>
        <pc:spChg chg="mod">
          <ac:chgData name="Michael Haub" userId="9f83edd91ca96e34" providerId="LiveId" clId="{04F5CA63-CEA4-402E-B66C-1F19E7DC9432}" dt="2023-04-01T19:25:51.275" v="4955" actId="20577"/>
          <ac:spMkLst>
            <pc:docMk/>
            <pc:sldMk cId="2407220723" sldId="264"/>
            <ac:spMk id="5" creationId="{6436603D-7D7A-6527-FD26-CF34EEF2A05F}"/>
          </ac:spMkLst>
        </pc:spChg>
        <pc:spChg chg="mod">
          <ac:chgData name="Michael Haub" userId="9f83edd91ca96e34" providerId="LiveId" clId="{04F5CA63-CEA4-402E-B66C-1F19E7DC9432}" dt="2023-04-01T19:26:20.599" v="5042" actId="20577"/>
          <ac:spMkLst>
            <pc:docMk/>
            <pc:sldMk cId="2407220723" sldId="264"/>
            <ac:spMk id="6" creationId="{BD889EA0-2E4F-3386-C6BF-D34049963D4D}"/>
          </ac:spMkLst>
        </pc:spChg>
        <pc:spChg chg="add del mod">
          <ac:chgData name="Michael Haub" userId="9f83edd91ca96e34" providerId="LiveId" clId="{04F5CA63-CEA4-402E-B66C-1F19E7DC9432}" dt="2023-04-01T19:26:30.059" v="5044" actId="767"/>
          <ac:spMkLst>
            <pc:docMk/>
            <pc:sldMk cId="2407220723" sldId="264"/>
            <ac:spMk id="7" creationId="{6803D895-64AE-D689-1B26-E0069DCC0F00}"/>
          </ac:spMkLst>
        </pc:spChg>
        <pc:spChg chg="add mod">
          <ac:chgData name="Michael Haub" userId="9f83edd91ca96e34" providerId="LiveId" clId="{04F5CA63-CEA4-402E-B66C-1F19E7DC9432}" dt="2023-04-02T20:49:34.378" v="17961" actId="20577"/>
          <ac:spMkLst>
            <pc:docMk/>
            <pc:sldMk cId="2407220723" sldId="264"/>
            <ac:spMk id="8" creationId="{60A5501A-D9C4-EFC1-3E67-88A01162503B}"/>
          </ac:spMkLst>
        </pc:spChg>
        <pc:spChg chg="add del mod">
          <ac:chgData name="Michael Haub" userId="9f83edd91ca96e34" providerId="LiveId" clId="{04F5CA63-CEA4-402E-B66C-1F19E7DC9432}" dt="2023-04-01T19:29:07.653" v="5405" actId="478"/>
          <ac:spMkLst>
            <pc:docMk/>
            <pc:sldMk cId="2407220723" sldId="264"/>
            <ac:spMk id="9" creationId="{DA01A1D5-B097-AC5A-EBC9-AB38A3C953C7}"/>
          </ac:spMkLst>
        </pc:spChg>
        <pc:spChg chg="add mod">
          <ac:chgData name="Michael Haub" userId="9f83edd91ca96e34" providerId="LiveId" clId="{04F5CA63-CEA4-402E-B66C-1F19E7DC9432}" dt="2023-04-02T20:49:49.465" v="17963" actId="14100"/>
          <ac:spMkLst>
            <pc:docMk/>
            <pc:sldMk cId="2407220723" sldId="264"/>
            <ac:spMk id="10" creationId="{7DA40D05-36E2-9700-AE43-76A92C5BFB7D}"/>
          </ac:spMkLst>
        </pc:spChg>
        <pc:spChg chg="add mod">
          <ac:chgData name="Michael Haub" userId="9f83edd91ca96e34" providerId="LiveId" clId="{04F5CA63-CEA4-402E-B66C-1F19E7DC9432}" dt="2023-04-01T19:30:23.205" v="5412" actId="14100"/>
          <ac:spMkLst>
            <pc:docMk/>
            <pc:sldMk cId="2407220723" sldId="264"/>
            <ac:spMk id="11" creationId="{8F106B09-1527-EEC0-FECE-B851518087CB}"/>
          </ac:spMkLst>
        </pc:spChg>
        <pc:spChg chg="add mod">
          <ac:chgData name="Michael Haub" userId="9f83edd91ca96e34" providerId="LiveId" clId="{04F5CA63-CEA4-402E-B66C-1F19E7DC9432}" dt="2023-04-01T19:30:49.238" v="5420" actId="14100"/>
          <ac:spMkLst>
            <pc:docMk/>
            <pc:sldMk cId="2407220723" sldId="264"/>
            <ac:spMk id="12" creationId="{6EC309D7-55DC-4D60-939B-AC4CB83B726A}"/>
          </ac:spMkLst>
        </pc:spChg>
        <pc:spChg chg="add mod">
          <ac:chgData name="Michael Haub" userId="9f83edd91ca96e34" providerId="LiveId" clId="{04F5CA63-CEA4-402E-B66C-1F19E7DC9432}" dt="2023-04-01T19:31:00.117" v="5423" actId="14100"/>
          <ac:spMkLst>
            <pc:docMk/>
            <pc:sldMk cId="2407220723" sldId="264"/>
            <ac:spMk id="13" creationId="{207AD891-1182-5AD3-DC29-E9F52E742A70}"/>
          </ac:spMkLst>
        </pc:spChg>
        <pc:spChg chg="add mod">
          <ac:chgData name="Michael Haub" userId="9f83edd91ca96e34" providerId="LiveId" clId="{04F5CA63-CEA4-402E-B66C-1F19E7DC9432}" dt="2023-04-01T19:31:06.001" v="5426" actId="14100"/>
          <ac:spMkLst>
            <pc:docMk/>
            <pc:sldMk cId="2407220723" sldId="264"/>
            <ac:spMk id="14" creationId="{6638C12E-395F-B4B3-2FB6-378954A3F3E6}"/>
          </ac:spMkLst>
        </pc:spChg>
        <pc:spChg chg="add mod">
          <ac:chgData name="Michael Haub" userId="9f83edd91ca96e34" providerId="LiveId" clId="{04F5CA63-CEA4-402E-B66C-1F19E7DC9432}" dt="2023-04-01T19:32:01.858" v="5481" actId="1076"/>
          <ac:spMkLst>
            <pc:docMk/>
            <pc:sldMk cId="2407220723" sldId="264"/>
            <ac:spMk id="15" creationId="{8CA6C5DB-4F48-3045-3890-F8E05D52F616}"/>
          </ac:spMkLst>
        </pc:spChg>
      </pc:sldChg>
      <pc:sldChg chg="addSp modSp add mod modAnim">
        <pc:chgData name="Michael Haub" userId="9f83edd91ca96e34" providerId="LiveId" clId="{04F5CA63-CEA4-402E-B66C-1F19E7DC9432}" dt="2023-04-01T22:58:17.934" v="17642" actId="20577"/>
        <pc:sldMkLst>
          <pc:docMk/>
          <pc:sldMk cId="3859328163" sldId="265"/>
        </pc:sldMkLst>
        <pc:spChg chg="mod">
          <ac:chgData name="Michael Haub" userId="9f83edd91ca96e34" providerId="LiveId" clId="{04F5CA63-CEA4-402E-B66C-1F19E7DC9432}" dt="2023-04-01T19:32:38.451" v="5508" actId="20577"/>
          <ac:spMkLst>
            <pc:docMk/>
            <pc:sldMk cId="3859328163" sldId="265"/>
            <ac:spMk id="5" creationId="{6436603D-7D7A-6527-FD26-CF34EEF2A05F}"/>
          </ac:spMkLst>
        </pc:spChg>
        <pc:spChg chg="mod">
          <ac:chgData name="Michael Haub" userId="9f83edd91ca96e34" providerId="LiveId" clId="{04F5CA63-CEA4-402E-B66C-1F19E7DC9432}" dt="2023-04-01T19:33:16.502" v="5592" actId="5793"/>
          <ac:spMkLst>
            <pc:docMk/>
            <pc:sldMk cId="3859328163" sldId="265"/>
            <ac:spMk id="6" creationId="{BD889EA0-2E4F-3386-C6BF-D34049963D4D}"/>
          </ac:spMkLst>
        </pc:spChg>
        <pc:spChg chg="add mod">
          <ac:chgData name="Michael Haub" userId="9f83edd91ca96e34" providerId="LiveId" clId="{04F5CA63-CEA4-402E-B66C-1F19E7DC9432}" dt="2023-04-01T22:57:05.648" v="17611" actId="14100"/>
          <ac:spMkLst>
            <pc:docMk/>
            <pc:sldMk cId="3859328163" sldId="265"/>
            <ac:spMk id="7" creationId="{1A9B5111-B8D7-BAC3-13DC-C1DC519B56A3}"/>
          </ac:spMkLst>
        </pc:spChg>
        <pc:spChg chg="add mod">
          <ac:chgData name="Michael Haub" userId="9f83edd91ca96e34" providerId="LiveId" clId="{04F5CA63-CEA4-402E-B66C-1F19E7DC9432}" dt="2023-04-01T20:41:37.087" v="11487" actId="20577"/>
          <ac:spMkLst>
            <pc:docMk/>
            <pc:sldMk cId="3859328163" sldId="265"/>
            <ac:spMk id="8" creationId="{E25ADE8F-9214-C41E-1EF2-A817B1F31C51}"/>
          </ac:spMkLst>
        </pc:spChg>
        <pc:spChg chg="add mod">
          <ac:chgData name="Michael Haub" userId="9f83edd91ca96e34" providerId="LiveId" clId="{04F5CA63-CEA4-402E-B66C-1F19E7DC9432}" dt="2023-04-01T22:57:36.030" v="17634" actId="1076"/>
          <ac:spMkLst>
            <pc:docMk/>
            <pc:sldMk cId="3859328163" sldId="265"/>
            <ac:spMk id="9" creationId="{D6036681-D7E0-0F28-A467-D3C7DDE476D5}"/>
          </ac:spMkLst>
        </pc:spChg>
        <pc:spChg chg="add mod">
          <ac:chgData name="Michael Haub" userId="9f83edd91ca96e34" providerId="LiveId" clId="{04F5CA63-CEA4-402E-B66C-1F19E7DC9432}" dt="2023-04-01T22:58:17.934" v="17642" actId="20577"/>
          <ac:spMkLst>
            <pc:docMk/>
            <pc:sldMk cId="3859328163" sldId="265"/>
            <ac:spMk id="10" creationId="{FF8EEDC6-1704-2EE0-F66C-9C23F6518CF9}"/>
          </ac:spMkLst>
        </pc:spChg>
      </pc:sldChg>
      <pc:sldChg chg="addSp modSp add mod modAnim">
        <pc:chgData name="Michael Haub" userId="9f83edd91ca96e34" providerId="LiveId" clId="{04F5CA63-CEA4-402E-B66C-1F19E7DC9432}" dt="2023-04-01T22:58:45.894" v="17643" actId="20577"/>
        <pc:sldMkLst>
          <pc:docMk/>
          <pc:sldMk cId="2852920803" sldId="266"/>
        </pc:sldMkLst>
        <pc:spChg chg="mod">
          <ac:chgData name="Michael Haub" userId="9f83edd91ca96e34" providerId="LiveId" clId="{04F5CA63-CEA4-402E-B66C-1F19E7DC9432}" dt="2023-04-01T19:41:22.706" v="6516" actId="20577"/>
          <ac:spMkLst>
            <pc:docMk/>
            <pc:sldMk cId="2852920803" sldId="266"/>
            <ac:spMk id="5" creationId="{6436603D-7D7A-6527-FD26-CF34EEF2A05F}"/>
          </ac:spMkLst>
        </pc:spChg>
        <pc:spChg chg="mod">
          <ac:chgData name="Michael Haub" userId="9f83edd91ca96e34" providerId="LiveId" clId="{04F5CA63-CEA4-402E-B66C-1F19E7DC9432}" dt="2023-04-01T22:58:45.894" v="17643" actId="20577"/>
          <ac:spMkLst>
            <pc:docMk/>
            <pc:sldMk cId="2852920803" sldId="266"/>
            <ac:spMk id="6" creationId="{BD889EA0-2E4F-3386-C6BF-D34049963D4D}"/>
          </ac:spMkLst>
        </pc:spChg>
        <pc:spChg chg="add mod">
          <ac:chgData name="Michael Haub" userId="9f83edd91ca96e34" providerId="LiveId" clId="{04F5CA63-CEA4-402E-B66C-1F19E7DC9432}" dt="2023-04-01T20:42:42.959" v="11500" actId="20577"/>
          <ac:spMkLst>
            <pc:docMk/>
            <pc:sldMk cId="2852920803" sldId="266"/>
            <ac:spMk id="7" creationId="{36C5085B-5084-DE70-4BAA-9315D84D0128}"/>
          </ac:spMkLst>
        </pc:spChg>
        <pc:spChg chg="add mod">
          <ac:chgData name="Michael Haub" userId="9f83edd91ca96e34" providerId="LiveId" clId="{04F5CA63-CEA4-402E-B66C-1F19E7DC9432}" dt="2023-04-01T19:44:28.619" v="7109" actId="14100"/>
          <ac:spMkLst>
            <pc:docMk/>
            <pc:sldMk cId="2852920803" sldId="266"/>
            <ac:spMk id="8" creationId="{06D7F8AC-935E-006A-1D9C-DDA93037CBAE}"/>
          </ac:spMkLst>
        </pc:spChg>
        <pc:spChg chg="add mod">
          <ac:chgData name="Michael Haub" userId="9f83edd91ca96e34" providerId="LiveId" clId="{04F5CA63-CEA4-402E-B66C-1F19E7DC9432}" dt="2023-04-01T19:44:43.380" v="7113" actId="1076"/>
          <ac:spMkLst>
            <pc:docMk/>
            <pc:sldMk cId="2852920803" sldId="266"/>
            <ac:spMk id="9" creationId="{64261221-A4D2-3E2C-7BEF-882B1A90B394}"/>
          </ac:spMkLst>
        </pc:spChg>
        <pc:spChg chg="add mod">
          <ac:chgData name="Michael Haub" userId="9f83edd91ca96e34" providerId="LiveId" clId="{04F5CA63-CEA4-402E-B66C-1F19E7DC9432}" dt="2023-04-01T19:45:00.817" v="7118" actId="14100"/>
          <ac:spMkLst>
            <pc:docMk/>
            <pc:sldMk cId="2852920803" sldId="266"/>
            <ac:spMk id="10" creationId="{724E6AD2-84F9-6F5E-BFB9-F7248DEDCF31}"/>
          </ac:spMkLst>
        </pc:spChg>
        <pc:spChg chg="add mod">
          <ac:chgData name="Michael Haub" userId="9f83edd91ca96e34" providerId="LiveId" clId="{04F5CA63-CEA4-402E-B66C-1F19E7DC9432}" dt="2023-04-01T19:45:08.590" v="7121" actId="14100"/>
          <ac:spMkLst>
            <pc:docMk/>
            <pc:sldMk cId="2852920803" sldId="266"/>
            <ac:spMk id="11" creationId="{8C2527BD-DB3C-703C-C1DE-3921471D555A}"/>
          </ac:spMkLst>
        </pc:spChg>
        <pc:spChg chg="add mod">
          <ac:chgData name="Michael Haub" userId="9f83edd91ca96e34" providerId="LiveId" clId="{04F5CA63-CEA4-402E-B66C-1F19E7DC9432}" dt="2023-04-01T19:46:24.145" v="7129" actId="14100"/>
          <ac:spMkLst>
            <pc:docMk/>
            <pc:sldMk cId="2852920803" sldId="266"/>
            <ac:spMk id="12" creationId="{DC9D5C1E-0F10-5D11-342E-831B4FD7213E}"/>
          </ac:spMkLst>
        </pc:spChg>
        <pc:spChg chg="add mod">
          <ac:chgData name="Michael Haub" userId="9f83edd91ca96e34" providerId="LiveId" clId="{04F5CA63-CEA4-402E-B66C-1F19E7DC9432}" dt="2023-04-01T19:46:39.165" v="7134" actId="14100"/>
          <ac:spMkLst>
            <pc:docMk/>
            <pc:sldMk cId="2852920803" sldId="266"/>
            <ac:spMk id="13" creationId="{2F5BD2BD-9BC7-7B0E-7F79-206AF8DDC940}"/>
          </ac:spMkLst>
        </pc:spChg>
        <pc:spChg chg="add mod">
          <ac:chgData name="Michael Haub" userId="9f83edd91ca96e34" providerId="LiveId" clId="{04F5CA63-CEA4-402E-B66C-1F19E7DC9432}" dt="2023-04-01T19:46:46.062" v="7137" actId="14100"/>
          <ac:spMkLst>
            <pc:docMk/>
            <pc:sldMk cId="2852920803" sldId="266"/>
            <ac:spMk id="14" creationId="{9F104A67-72A0-FCEE-4C9D-21ED7B6AF9A7}"/>
          </ac:spMkLst>
        </pc:spChg>
        <pc:spChg chg="add mod">
          <ac:chgData name="Michael Haub" userId="9f83edd91ca96e34" providerId="LiveId" clId="{04F5CA63-CEA4-402E-B66C-1F19E7DC9432}" dt="2023-04-01T20:42:51.490" v="11502" actId="1076"/>
          <ac:spMkLst>
            <pc:docMk/>
            <pc:sldMk cId="2852920803" sldId="266"/>
            <ac:spMk id="15" creationId="{CE59D5B1-712D-4830-DB17-1609E50FB7F9}"/>
          </ac:spMkLst>
        </pc:spChg>
      </pc:sldChg>
      <pc:sldChg chg="delSp modSp add del mod">
        <pc:chgData name="Michael Haub" userId="9f83edd91ca96e34" providerId="LiveId" clId="{04F5CA63-CEA4-402E-B66C-1F19E7DC9432}" dt="2023-04-01T19:49:36.898" v="7218" actId="47"/>
        <pc:sldMkLst>
          <pc:docMk/>
          <pc:sldMk cId="754053708" sldId="267"/>
        </pc:sldMkLst>
        <pc:spChg chg="del mod">
          <ac:chgData name="Michael Haub" userId="9f83edd91ca96e34" providerId="LiveId" clId="{04F5CA63-CEA4-402E-B66C-1F19E7DC9432}" dt="2023-04-01T19:49:22.868" v="7213"/>
          <ac:spMkLst>
            <pc:docMk/>
            <pc:sldMk cId="754053708" sldId="267"/>
            <ac:spMk id="5" creationId="{6436603D-7D7A-6527-FD26-CF34EEF2A05F}"/>
          </ac:spMkLst>
        </pc:spChg>
        <pc:picChg chg="mod">
          <ac:chgData name="Michael Haub" userId="9f83edd91ca96e34" providerId="LiveId" clId="{04F5CA63-CEA4-402E-B66C-1F19E7DC9432}" dt="2023-04-01T19:49:35.082" v="7217" actId="1076"/>
          <ac:picMkLst>
            <pc:docMk/>
            <pc:sldMk cId="754053708" sldId="267"/>
            <ac:picMk id="4" creationId="{F0412DBB-DA30-8B8C-B40D-2891F49B51BB}"/>
          </ac:picMkLst>
        </pc:picChg>
      </pc:sldChg>
      <pc:sldChg chg="addSp modSp add mod modAnim">
        <pc:chgData name="Michael Haub" userId="9f83edd91ca96e34" providerId="LiveId" clId="{04F5CA63-CEA4-402E-B66C-1F19E7DC9432}" dt="2023-04-02T20:58:54.990" v="17974" actId="20577"/>
        <pc:sldMkLst>
          <pc:docMk/>
          <pc:sldMk cId="306709817" sldId="268"/>
        </pc:sldMkLst>
        <pc:spChg chg="mod">
          <ac:chgData name="Michael Haub" userId="9f83edd91ca96e34" providerId="LiveId" clId="{04F5CA63-CEA4-402E-B66C-1F19E7DC9432}" dt="2023-04-01T19:49:46.968" v="7227" actId="20577"/>
          <ac:spMkLst>
            <pc:docMk/>
            <pc:sldMk cId="306709817" sldId="268"/>
            <ac:spMk id="5" creationId="{6436603D-7D7A-6527-FD26-CF34EEF2A05F}"/>
          </ac:spMkLst>
        </pc:spChg>
        <pc:spChg chg="mod">
          <ac:chgData name="Michael Haub" userId="9f83edd91ca96e34" providerId="LiveId" clId="{04F5CA63-CEA4-402E-B66C-1F19E7DC9432}" dt="2023-04-01T20:00:02.046" v="8806" actId="20577"/>
          <ac:spMkLst>
            <pc:docMk/>
            <pc:sldMk cId="306709817" sldId="268"/>
            <ac:spMk id="6" creationId="{BD889EA0-2E4F-3386-C6BF-D34049963D4D}"/>
          </ac:spMkLst>
        </pc:spChg>
        <pc:spChg chg="add mod">
          <ac:chgData name="Michael Haub" userId="9f83edd91ca96e34" providerId="LiveId" clId="{04F5CA63-CEA4-402E-B66C-1F19E7DC9432}" dt="2023-04-01T19:51:24.670" v="7372" actId="1076"/>
          <ac:spMkLst>
            <pc:docMk/>
            <pc:sldMk cId="306709817" sldId="268"/>
            <ac:spMk id="7" creationId="{F1AEF776-2AFE-4B57-4A86-0A3625D34CF3}"/>
          </ac:spMkLst>
        </pc:spChg>
        <pc:spChg chg="add mod">
          <ac:chgData name="Michael Haub" userId="9f83edd91ca96e34" providerId="LiveId" clId="{04F5CA63-CEA4-402E-B66C-1F19E7DC9432}" dt="2023-04-01T23:00:44.160" v="17685" actId="20577"/>
          <ac:spMkLst>
            <pc:docMk/>
            <pc:sldMk cId="306709817" sldId="268"/>
            <ac:spMk id="8" creationId="{B39BF239-B5D3-E7FB-278D-33AC9598B732}"/>
          </ac:spMkLst>
        </pc:spChg>
        <pc:spChg chg="add mod">
          <ac:chgData name="Michael Haub" userId="9f83edd91ca96e34" providerId="LiveId" clId="{04F5CA63-CEA4-402E-B66C-1F19E7DC9432}" dt="2023-04-01T19:53:23.010" v="7794" actId="1076"/>
          <ac:spMkLst>
            <pc:docMk/>
            <pc:sldMk cId="306709817" sldId="268"/>
            <ac:spMk id="9" creationId="{572D97DA-0C3B-1A9C-6DA6-6E87BDCF69FB}"/>
          </ac:spMkLst>
        </pc:spChg>
        <pc:spChg chg="add mod">
          <ac:chgData name="Michael Haub" userId="9f83edd91ca96e34" providerId="LiveId" clId="{04F5CA63-CEA4-402E-B66C-1F19E7DC9432}" dt="2023-04-02T20:58:54.990" v="17974" actId="20577"/>
          <ac:spMkLst>
            <pc:docMk/>
            <pc:sldMk cId="306709817" sldId="268"/>
            <ac:spMk id="10" creationId="{6E6B8937-B6C0-9FF2-36B0-B2F5F34EFE07}"/>
          </ac:spMkLst>
        </pc:spChg>
      </pc:sldChg>
      <pc:sldChg chg="addSp delSp modSp add mod modAnim">
        <pc:chgData name="Michael Haub" userId="9f83edd91ca96e34" providerId="LiveId" clId="{04F5CA63-CEA4-402E-B66C-1F19E7DC9432}" dt="2023-04-01T22:06:20.646" v="11596" actId="20577"/>
        <pc:sldMkLst>
          <pc:docMk/>
          <pc:sldMk cId="4087825078" sldId="269"/>
        </pc:sldMkLst>
        <pc:spChg chg="mod">
          <ac:chgData name="Michael Haub" userId="9f83edd91ca96e34" providerId="LiveId" clId="{04F5CA63-CEA4-402E-B66C-1F19E7DC9432}" dt="2023-04-01T22:06:20.646" v="11596" actId="20577"/>
          <ac:spMkLst>
            <pc:docMk/>
            <pc:sldMk cId="4087825078" sldId="269"/>
            <ac:spMk id="5" creationId="{6436603D-7D7A-6527-FD26-CF34EEF2A05F}"/>
          </ac:spMkLst>
        </pc:spChg>
        <pc:spChg chg="mod">
          <ac:chgData name="Michael Haub" userId="9f83edd91ca96e34" providerId="LiveId" clId="{04F5CA63-CEA4-402E-B66C-1F19E7DC9432}" dt="2023-04-01T20:17:40.164" v="9093" actId="20577"/>
          <ac:spMkLst>
            <pc:docMk/>
            <pc:sldMk cId="4087825078" sldId="269"/>
            <ac:spMk id="6" creationId="{BD889EA0-2E4F-3386-C6BF-D34049963D4D}"/>
          </ac:spMkLst>
        </pc:spChg>
        <pc:spChg chg="add mod">
          <ac:chgData name="Michael Haub" userId="9f83edd91ca96e34" providerId="LiveId" clId="{04F5CA63-CEA4-402E-B66C-1F19E7DC9432}" dt="2023-04-01T20:18:09.317" v="9128" actId="1076"/>
          <ac:spMkLst>
            <pc:docMk/>
            <pc:sldMk cId="4087825078" sldId="269"/>
            <ac:spMk id="7" creationId="{7BC2409F-53E5-8024-8D28-28072950EC01}"/>
          </ac:spMkLst>
        </pc:spChg>
        <pc:spChg chg="add mod">
          <ac:chgData name="Michael Haub" userId="9f83edd91ca96e34" providerId="LiveId" clId="{04F5CA63-CEA4-402E-B66C-1F19E7DC9432}" dt="2023-04-01T20:19:30.359" v="9453" actId="20577"/>
          <ac:spMkLst>
            <pc:docMk/>
            <pc:sldMk cId="4087825078" sldId="269"/>
            <ac:spMk id="8" creationId="{D0EA922B-CFB0-B0B9-FC2F-EF222EF6B876}"/>
          </ac:spMkLst>
        </pc:spChg>
        <pc:spChg chg="add mod">
          <ac:chgData name="Michael Haub" userId="9f83edd91ca96e34" providerId="LiveId" clId="{04F5CA63-CEA4-402E-B66C-1F19E7DC9432}" dt="2023-04-01T20:20:22.003" v="9561" actId="20577"/>
          <ac:spMkLst>
            <pc:docMk/>
            <pc:sldMk cId="4087825078" sldId="269"/>
            <ac:spMk id="9" creationId="{673FB0F6-1464-7E57-DD41-6B0936EA2814}"/>
          </ac:spMkLst>
        </pc:spChg>
        <pc:spChg chg="add del mod">
          <ac:chgData name="Michael Haub" userId="9f83edd91ca96e34" providerId="LiveId" clId="{04F5CA63-CEA4-402E-B66C-1F19E7DC9432}" dt="2023-04-01T20:23:02.580" v="10023" actId="478"/>
          <ac:spMkLst>
            <pc:docMk/>
            <pc:sldMk cId="4087825078" sldId="269"/>
            <ac:spMk id="10" creationId="{05964D02-2258-AA68-4FBF-EB29A6BCC261}"/>
          </ac:spMkLst>
        </pc:spChg>
        <pc:spChg chg="add mod">
          <ac:chgData name="Michael Haub" userId="9f83edd91ca96e34" providerId="LiveId" clId="{04F5CA63-CEA4-402E-B66C-1F19E7DC9432}" dt="2023-04-01T20:25:15.923" v="10240" actId="1076"/>
          <ac:spMkLst>
            <pc:docMk/>
            <pc:sldMk cId="4087825078" sldId="269"/>
            <ac:spMk id="11" creationId="{2E54B3F6-28D7-8749-A1A6-8362D57197D8}"/>
          </ac:spMkLst>
        </pc:spChg>
        <pc:picChg chg="mod">
          <ac:chgData name="Michael Haub" userId="9f83edd91ca96e34" providerId="LiveId" clId="{04F5CA63-CEA4-402E-B66C-1F19E7DC9432}" dt="2023-04-01T20:22:27.914" v="10004" actId="1076"/>
          <ac:picMkLst>
            <pc:docMk/>
            <pc:sldMk cId="4087825078" sldId="269"/>
            <ac:picMk id="4" creationId="{F0412DBB-DA30-8B8C-B40D-2891F49B51BB}"/>
          </ac:picMkLst>
        </pc:picChg>
      </pc:sldChg>
      <pc:sldChg chg="addSp modSp add mod modAnim">
        <pc:chgData name="Michael Haub" userId="9f83edd91ca96e34" providerId="LiveId" clId="{04F5CA63-CEA4-402E-B66C-1F19E7DC9432}" dt="2023-04-02T21:31:01.450" v="18196" actId="313"/>
        <pc:sldMkLst>
          <pc:docMk/>
          <pc:sldMk cId="3010085338" sldId="270"/>
        </pc:sldMkLst>
        <pc:spChg chg="mod">
          <ac:chgData name="Michael Haub" userId="9f83edd91ca96e34" providerId="LiveId" clId="{04F5CA63-CEA4-402E-B66C-1F19E7DC9432}" dt="2023-04-02T21:31:01.450" v="18196" actId="313"/>
          <ac:spMkLst>
            <pc:docMk/>
            <pc:sldMk cId="3010085338" sldId="270"/>
            <ac:spMk id="5" creationId="{6436603D-7D7A-6527-FD26-CF34EEF2A05F}"/>
          </ac:spMkLst>
        </pc:spChg>
        <pc:spChg chg="mod">
          <ac:chgData name="Michael Haub" userId="9f83edd91ca96e34" providerId="LiveId" clId="{04F5CA63-CEA4-402E-B66C-1F19E7DC9432}" dt="2023-04-01T19:58:57.073" v="8659" actId="20577"/>
          <ac:spMkLst>
            <pc:docMk/>
            <pc:sldMk cId="3010085338" sldId="270"/>
            <ac:spMk id="6" creationId="{BD889EA0-2E4F-3386-C6BF-D34049963D4D}"/>
          </ac:spMkLst>
        </pc:spChg>
        <pc:spChg chg="add mod">
          <ac:chgData name="Michael Haub" userId="9f83edd91ca96e34" providerId="LiveId" clId="{04F5CA63-CEA4-402E-B66C-1F19E7DC9432}" dt="2023-04-01T19:59:41.826" v="8804" actId="14100"/>
          <ac:spMkLst>
            <pc:docMk/>
            <pc:sldMk cId="3010085338" sldId="270"/>
            <ac:spMk id="7" creationId="{D32DE821-C998-AF99-C3C3-03FB9F2E76AA}"/>
          </ac:spMkLst>
        </pc:spChg>
        <pc:spChg chg="add mod">
          <ac:chgData name="Michael Haub" userId="9f83edd91ca96e34" providerId="LiveId" clId="{04F5CA63-CEA4-402E-B66C-1F19E7DC9432}" dt="2023-04-01T20:01:59.066" v="8860" actId="1076"/>
          <ac:spMkLst>
            <pc:docMk/>
            <pc:sldMk cId="3010085338" sldId="270"/>
            <ac:spMk id="8" creationId="{254AFF7B-38F3-EEDC-D4CD-A96ADE851C97}"/>
          </ac:spMkLst>
        </pc:spChg>
        <pc:spChg chg="add mod">
          <ac:chgData name="Michael Haub" userId="9f83edd91ca96e34" providerId="LiveId" clId="{04F5CA63-CEA4-402E-B66C-1F19E7DC9432}" dt="2023-04-01T20:02:40.106" v="8964" actId="1076"/>
          <ac:spMkLst>
            <pc:docMk/>
            <pc:sldMk cId="3010085338" sldId="270"/>
            <ac:spMk id="9" creationId="{032A2F9B-62BB-9002-3F63-B9098D950C5A}"/>
          </ac:spMkLst>
        </pc:spChg>
        <pc:spChg chg="add mod">
          <ac:chgData name="Michael Haub" userId="9f83edd91ca96e34" providerId="LiveId" clId="{04F5CA63-CEA4-402E-B66C-1F19E7DC9432}" dt="2023-04-01T20:12:59.363" v="8993" actId="1076"/>
          <ac:spMkLst>
            <pc:docMk/>
            <pc:sldMk cId="3010085338" sldId="270"/>
            <ac:spMk id="10" creationId="{CA0040B1-257D-4DAF-9B80-7FE67598BB10}"/>
          </ac:spMkLst>
        </pc:spChg>
      </pc:sldChg>
      <pc:sldChg chg="addSp delSp modSp add mod modAnim">
        <pc:chgData name="Michael Haub" userId="9f83edd91ca96e34" providerId="LiveId" clId="{04F5CA63-CEA4-402E-B66C-1F19E7DC9432}" dt="2023-04-02T21:09:57.230" v="18191" actId="1076"/>
        <pc:sldMkLst>
          <pc:docMk/>
          <pc:sldMk cId="1395214689" sldId="271"/>
        </pc:sldMkLst>
        <pc:spChg chg="mod">
          <ac:chgData name="Michael Haub" userId="9f83edd91ca96e34" providerId="LiveId" clId="{04F5CA63-CEA4-402E-B66C-1F19E7DC9432}" dt="2023-04-01T22:06:42.167" v="11621" actId="20577"/>
          <ac:spMkLst>
            <pc:docMk/>
            <pc:sldMk cId="1395214689" sldId="271"/>
            <ac:spMk id="5" creationId="{6436603D-7D7A-6527-FD26-CF34EEF2A05F}"/>
          </ac:spMkLst>
        </pc:spChg>
        <pc:spChg chg="mod">
          <ac:chgData name="Michael Haub" userId="9f83edd91ca96e34" providerId="LiveId" clId="{04F5CA63-CEA4-402E-B66C-1F19E7DC9432}" dt="2023-04-01T20:23:15.982" v="10048" actId="20577"/>
          <ac:spMkLst>
            <pc:docMk/>
            <pc:sldMk cId="1395214689" sldId="271"/>
            <ac:spMk id="6" creationId="{BD889EA0-2E4F-3386-C6BF-D34049963D4D}"/>
          </ac:spMkLst>
        </pc:spChg>
        <pc:spChg chg="add mod">
          <ac:chgData name="Michael Haub" userId="9f83edd91ca96e34" providerId="LiveId" clId="{04F5CA63-CEA4-402E-B66C-1F19E7DC9432}" dt="2023-04-02T21:09:49.107" v="18190" actId="20577"/>
          <ac:spMkLst>
            <pc:docMk/>
            <pc:sldMk cId="1395214689" sldId="271"/>
            <ac:spMk id="7" creationId="{1D36E1DE-61BA-7D96-2D92-1230F586A535}"/>
          </ac:spMkLst>
        </pc:spChg>
        <pc:spChg chg="add mod">
          <ac:chgData name="Michael Haub" userId="9f83edd91ca96e34" providerId="LiveId" clId="{04F5CA63-CEA4-402E-B66C-1F19E7DC9432}" dt="2023-04-01T20:26:08.504" v="10314" actId="1076"/>
          <ac:spMkLst>
            <pc:docMk/>
            <pc:sldMk cId="1395214689" sldId="271"/>
            <ac:spMk id="8" creationId="{3F8909E6-DD7C-6F38-1ADF-8E598AF22BC5}"/>
          </ac:spMkLst>
        </pc:spChg>
        <pc:spChg chg="add mod">
          <ac:chgData name="Michael Haub" userId="9f83edd91ca96e34" providerId="LiveId" clId="{04F5CA63-CEA4-402E-B66C-1F19E7DC9432}" dt="2023-04-01T20:26:40.423" v="10391" actId="1076"/>
          <ac:spMkLst>
            <pc:docMk/>
            <pc:sldMk cId="1395214689" sldId="271"/>
            <ac:spMk id="9" creationId="{8FDEE7AE-6815-5450-59CB-873950B95188}"/>
          </ac:spMkLst>
        </pc:spChg>
        <pc:spChg chg="add mod">
          <ac:chgData name="Michael Haub" userId="9f83edd91ca96e34" providerId="LiveId" clId="{04F5CA63-CEA4-402E-B66C-1F19E7DC9432}" dt="2023-04-01T22:07:07.883" v="11625" actId="115"/>
          <ac:spMkLst>
            <pc:docMk/>
            <pc:sldMk cId="1395214689" sldId="271"/>
            <ac:spMk id="10" creationId="{178CADF0-8C99-550F-7A69-C67FCBBC814B}"/>
          </ac:spMkLst>
        </pc:spChg>
        <pc:spChg chg="add del">
          <ac:chgData name="Michael Haub" userId="9f83edd91ca96e34" providerId="LiveId" clId="{04F5CA63-CEA4-402E-B66C-1F19E7DC9432}" dt="2023-04-01T20:32:21.679" v="11206" actId="22"/>
          <ac:spMkLst>
            <pc:docMk/>
            <pc:sldMk cId="1395214689" sldId="271"/>
            <ac:spMk id="12" creationId="{9EB6BB3C-8643-2F61-3A33-CB1ADB4FC130}"/>
          </ac:spMkLst>
        </pc:spChg>
        <pc:spChg chg="add mod">
          <ac:chgData name="Michael Haub" userId="9f83edd91ca96e34" providerId="LiveId" clId="{04F5CA63-CEA4-402E-B66C-1F19E7DC9432}" dt="2023-04-01T20:32:41.699" v="11210" actId="1076"/>
          <ac:spMkLst>
            <pc:docMk/>
            <pc:sldMk cId="1395214689" sldId="271"/>
            <ac:spMk id="13" creationId="{7B630613-8945-BA41-64A2-FEF5AF1DA8C9}"/>
          </ac:spMkLst>
        </pc:spChg>
        <pc:spChg chg="add mod">
          <ac:chgData name="Michael Haub" userId="9f83edd91ca96e34" providerId="LiveId" clId="{04F5CA63-CEA4-402E-B66C-1F19E7DC9432}" dt="2023-04-01T20:33:00.443" v="11215" actId="14100"/>
          <ac:spMkLst>
            <pc:docMk/>
            <pc:sldMk cId="1395214689" sldId="271"/>
            <ac:spMk id="14" creationId="{9F564EE3-399B-ACCD-F118-C8DC57F01969}"/>
          </ac:spMkLst>
        </pc:spChg>
        <pc:spChg chg="add mod">
          <ac:chgData name="Michael Haub" userId="9f83edd91ca96e34" providerId="LiveId" clId="{04F5CA63-CEA4-402E-B66C-1F19E7DC9432}" dt="2023-04-01T20:33:12.164" v="11218" actId="14100"/>
          <ac:spMkLst>
            <pc:docMk/>
            <pc:sldMk cId="1395214689" sldId="271"/>
            <ac:spMk id="15" creationId="{25836D6B-3C92-9BE8-B0E1-39F363F2C18E}"/>
          </ac:spMkLst>
        </pc:spChg>
        <pc:spChg chg="add mod">
          <ac:chgData name="Michael Haub" userId="9f83edd91ca96e34" providerId="LiveId" clId="{04F5CA63-CEA4-402E-B66C-1F19E7DC9432}" dt="2023-04-02T21:09:57.230" v="18191" actId="1076"/>
          <ac:spMkLst>
            <pc:docMk/>
            <pc:sldMk cId="1395214689" sldId="271"/>
            <ac:spMk id="16" creationId="{D0C9E138-B531-462F-6189-AB6F0CDCE042}"/>
          </ac:spMkLst>
        </pc:spChg>
      </pc:sldChg>
      <pc:sldChg chg="addSp modSp add mod modAnim">
        <pc:chgData name="Michael Haub" userId="9f83edd91ca96e34" providerId="LiveId" clId="{04F5CA63-CEA4-402E-B66C-1F19E7DC9432}" dt="2023-04-01T22:18:23.786" v="12732" actId="33524"/>
        <pc:sldMkLst>
          <pc:docMk/>
          <pc:sldMk cId="1899318918" sldId="272"/>
        </pc:sldMkLst>
        <pc:spChg chg="mod">
          <ac:chgData name="Michael Haub" userId="9f83edd91ca96e34" providerId="LiveId" clId="{04F5CA63-CEA4-402E-B66C-1F19E7DC9432}" dt="2023-04-01T22:10:23.638" v="11719" actId="20577"/>
          <ac:spMkLst>
            <pc:docMk/>
            <pc:sldMk cId="1899318918" sldId="272"/>
            <ac:spMk id="5" creationId="{6436603D-7D7A-6527-FD26-CF34EEF2A05F}"/>
          </ac:spMkLst>
        </pc:spChg>
        <pc:spChg chg="mod">
          <ac:chgData name="Michael Haub" userId="9f83edd91ca96e34" providerId="LiveId" clId="{04F5CA63-CEA4-402E-B66C-1F19E7DC9432}" dt="2023-04-01T22:10:44.420" v="11745" actId="20577"/>
          <ac:spMkLst>
            <pc:docMk/>
            <pc:sldMk cId="1899318918" sldId="272"/>
            <ac:spMk id="6" creationId="{BD889EA0-2E4F-3386-C6BF-D34049963D4D}"/>
          </ac:spMkLst>
        </pc:spChg>
        <pc:spChg chg="add mod">
          <ac:chgData name="Michael Haub" userId="9f83edd91ca96e34" providerId="LiveId" clId="{04F5CA63-CEA4-402E-B66C-1F19E7DC9432}" dt="2023-04-01T22:11:44.444" v="11967" actId="1076"/>
          <ac:spMkLst>
            <pc:docMk/>
            <pc:sldMk cId="1899318918" sldId="272"/>
            <ac:spMk id="7" creationId="{64469F68-2021-7461-8770-41A4034EB43B}"/>
          </ac:spMkLst>
        </pc:spChg>
        <pc:spChg chg="add mod">
          <ac:chgData name="Michael Haub" userId="9f83edd91ca96e34" providerId="LiveId" clId="{04F5CA63-CEA4-402E-B66C-1F19E7DC9432}" dt="2023-04-01T22:14:27.920" v="12215" actId="1076"/>
          <ac:spMkLst>
            <pc:docMk/>
            <pc:sldMk cId="1899318918" sldId="272"/>
            <ac:spMk id="8" creationId="{D5F0584E-F04B-1095-8F07-94DADF84D0A9}"/>
          </ac:spMkLst>
        </pc:spChg>
        <pc:spChg chg="add mod">
          <ac:chgData name="Michael Haub" userId="9f83edd91ca96e34" providerId="LiveId" clId="{04F5CA63-CEA4-402E-B66C-1F19E7DC9432}" dt="2023-04-01T22:16:26.401" v="12501" actId="20577"/>
          <ac:spMkLst>
            <pc:docMk/>
            <pc:sldMk cId="1899318918" sldId="272"/>
            <ac:spMk id="9" creationId="{8C46CAE5-BA02-BA05-9D9C-36131BDD36AD}"/>
          </ac:spMkLst>
        </pc:spChg>
        <pc:spChg chg="add mod">
          <ac:chgData name="Michael Haub" userId="9f83edd91ca96e34" providerId="LiveId" clId="{04F5CA63-CEA4-402E-B66C-1F19E7DC9432}" dt="2023-04-01T22:16:29.744" v="12509" actId="20577"/>
          <ac:spMkLst>
            <pc:docMk/>
            <pc:sldMk cId="1899318918" sldId="272"/>
            <ac:spMk id="10" creationId="{92580854-2BB7-7A55-AA74-90FDD8A74915}"/>
          </ac:spMkLst>
        </pc:spChg>
        <pc:spChg chg="add mod">
          <ac:chgData name="Michael Haub" userId="9f83edd91ca96e34" providerId="LiveId" clId="{04F5CA63-CEA4-402E-B66C-1F19E7DC9432}" dt="2023-04-01T22:18:23.786" v="12732" actId="33524"/>
          <ac:spMkLst>
            <pc:docMk/>
            <pc:sldMk cId="1899318918" sldId="272"/>
            <ac:spMk id="11" creationId="{CAD9EB05-8AD6-039C-3B8E-7E1067F0D476}"/>
          </ac:spMkLst>
        </pc:spChg>
      </pc:sldChg>
      <pc:sldChg chg="addSp delSp modSp add mod modAnim">
        <pc:chgData name="Michael Haub" userId="9f83edd91ca96e34" providerId="LiveId" clId="{04F5CA63-CEA4-402E-B66C-1F19E7DC9432}" dt="2023-04-01T22:26:11.053" v="13557"/>
        <pc:sldMkLst>
          <pc:docMk/>
          <pc:sldMk cId="4006747600" sldId="273"/>
        </pc:sldMkLst>
        <pc:spChg chg="mod">
          <ac:chgData name="Michael Haub" userId="9f83edd91ca96e34" providerId="LiveId" clId="{04F5CA63-CEA4-402E-B66C-1F19E7DC9432}" dt="2023-04-01T22:18:38.459" v="12782" actId="20577"/>
          <ac:spMkLst>
            <pc:docMk/>
            <pc:sldMk cId="4006747600" sldId="273"/>
            <ac:spMk id="5" creationId="{6436603D-7D7A-6527-FD26-CF34EEF2A05F}"/>
          </ac:spMkLst>
        </pc:spChg>
        <pc:spChg chg="mod">
          <ac:chgData name="Michael Haub" userId="9f83edd91ca96e34" providerId="LiveId" clId="{04F5CA63-CEA4-402E-B66C-1F19E7DC9432}" dt="2023-04-01T22:19:37.493" v="12982" actId="14100"/>
          <ac:spMkLst>
            <pc:docMk/>
            <pc:sldMk cId="4006747600" sldId="273"/>
            <ac:spMk id="6" creationId="{BD889EA0-2E4F-3386-C6BF-D34049963D4D}"/>
          </ac:spMkLst>
        </pc:spChg>
        <pc:spChg chg="add mod">
          <ac:chgData name="Michael Haub" userId="9f83edd91ca96e34" providerId="LiveId" clId="{04F5CA63-CEA4-402E-B66C-1F19E7DC9432}" dt="2023-04-01T22:21:30.072" v="13242" actId="20577"/>
          <ac:spMkLst>
            <pc:docMk/>
            <pc:sldMk cId="4006747600" sldId="273"/>
            <ac:spMk id="7" creationId="{6321F9A5-087B-7C9C-926E-F4B0EFC3BACA}"/>
          </ac:spMkLst>
        </pc:spChg>
        <pc:spChg chg="add mod">
          <ac:chgData name="Michael Haub" userId="9f83edd91ca96e34" providerId="LiveId" clId="{04F5CA63-CEA4-402E-B66C-1F19E7DC9432}" dt="2023-04-01T22:22:38.358" v="13337" actId="1076"/>
          <ac:spMkLst>
            <pc:docMk/>
            <pc:sldMk cId="4006747600" sldId="273"/>
            <ac:spMk id="8" creationId="{DCE98D3B-1514-69E8-FC2B-12A25A49AFAC}"/>
          </ac:spMkLst>
        </pc:spChg>
        <pc:spChg chg="add mod">
          <ac:chgData name="Michael Haub" userId="9f83edd91ca96e34" providerId="LiveId" clId="{04F5CA63-CEA4-402E-B66C-1F19E7DC9432}" dt="2023-04-01T22:22:51.285" v="13341" actId="14100"/>
          <ac:spMkLst>
            <pc:docMk/>
            <pc:sldMk cId="4006747600" sldId="273"/>
            <ac:spMk id="9" creationId="{61FF81F6-439F-044C-EC36-E8CA8099861D}"/>
          </ac:spMkLst>
        </pc:spChg>
        <pc:spChg chg="add mod">
          <ac:chgData name="Michael Haub" userId="9f83edd91ca96e34" providerId="LiveId" clId="{04F5CA63-CEA4-402E-B66C-1F19E7DC9432}" dt="2023-04-01T22:25:42.300" v="13548" actId="14100"/>
          <ac:spMkLst>
            <pc:docMk/>
            <pc:sldMk cId="4006747600" sldId="273"/>
            <ac:spMk id="10" creationId="{1E83B2BD-E5E6-E76C-50F5-007D2690886C}"/>
          </ac:spMkLst>
        </pc:spChg>
        <pc:spChg chg="add del">
          <ac:chgData name="Michael Haub" userId="9f83edd91ca96e34" providerId="LiveId" clId="{04F5CA63-CEA4-402E-B66C-1F19E7DC9432}" dt="2023-04-01T22:23:25.998" v="13405" actId="478"/>
          <ac:spMkLst>
            <pc:docMk/>
            <pc:sldMk cId="4006747600" sldId="273"/>
            <ac:spMk id="11" creationId="{514296CF-CA89-BC81-C86C-327BD42CC824}"/>
          </ac:spMkLst>
        </pc:spChg>
        <pc:spChg chg="add mod">
          <ac:chgData name="Michael Haub" userId="9f83edd91ca96e34" providerId="LiveId" clId="{04F5CA63-CEA4-402E-B66C-1F19E7DC9432}" dt="2023-04-01T22:25:32.768" v="13546" actId="688"/>
          <ac:spMkLst>
            <pc:docMk/>
            <pc:sldMk cId="4006747600" sldId="273"/>
            <ac:spMk id="12" creationId="{596CF6FB-2ACD-D964-8DA6-8BC9FECC23BC}"/>
          </ac:spMkLst>
        </pc:spChg>
        <pc:spChg chg="add mod">
          <ac:chgData name="Michael Haub" userId="9f83edd91ca96e34" providerId="LiveId" clId="{04F5CA63-CEA4-402E-B66C-1F19E7DC9432}" dt="2023-04-01T22:25:28.586" v="13545" actId="14100"/>
          <ac:spMkLst>
            <pc:docMk/>
            <pc:sldMk cId="4006747600" sldId="273"/>
            <ac:spMk id="13" creationId="{EDDFA013-60AE-2DE9-7286-5D3FB83295C5}"/>
          </ac:spMkLst>
        </pc:spChg>
        <pc:picChg chg="mod">
          <ac:chgData name="Michael Haub" userId="9f83edd91ca96e34" providerId="LiveId" clId="{04F5CA63-CEA4-402E-B66C-1F19E7DC9432}" dt="2023-04-01T22:25:12.777" v="13541" actId="1076"/>
          <ac:picMkLst>
            <pc:docMk/>
            <pc:sldMk cId="4006747600" sldId="273"/>
            <ac:picMk id="4" creationId="{F0412DBB-DA30-8B8C-B40D-2891F49B51BB}"/>
          </ac:picMkLst>
        </pc:picChg>
      </pc:sldChg>
      <pc:sldChg chg="addSp delSp modSp add mod modAnim">
        <pc:chgData name="Michael Haub" userId="9f83edd91ca96e34" providerId="LiveId" clId="{04F5CA63-CEA4-402E-B66C-1F19E7DC9432}" dt="2023-04-01T23:06:43.837" v="17686" actId="20577"/>
        <pc:sldMkLst>
          <pc:docMk/>
          <pc:sldMk cId="1546889345" sldId="274"/>
        </pc:sldMkLst>
        <pc:spChg chg="mod">
          <ac:chgData name="Michael Haub" userId="9f83edd91ca96e34" providerId="LiveId" clId="{04F5CA63-CEA4-402E-B66C-1F19E7DC9432}" dt="2023-04-01T22:26:42.159" v="13560" actId="20577"/>
          <ac:spMkLst>
            <pc:docMk/>
            <pc:sldMk cId="1546889345" sldId="274"/>
            <ac:spMk id="5" creationId="{6436603D-7D7A-6527-FD26-CF34EEF2A05F}"/>
          </ac:spMkLst>
        </pc:spChg>
        <pc:spChg chg="del mod">
          <ac:chgData name="Michael Haub" userId="9f83edd91ca96e34" providerId="LiveId" clId="{04F5CA63-CEA4-402E-B66C-1F19E7DC9432}" dt="2023-04-01T22:29:12.883" v="14026" actId="478"/>
          <ac:spMkLst>
            <pc:docMk/>
            <pc:sldMk cId="1546889345" sldId="274"/>
            <ac:spMk id="6" creationId="{BD889EA0-2E4F-3386-C6BF-D34049963D4D}"/>
          </ac:spMkLst>
        </pc:spChg>
        <pc:spChg chg="add mod">
          <ac:chgData name="Michael Haub" userId="9f83edd91ca96e34" providerId="LiveId" clId="{04F5CA63-CEA4-402E-B66C-1F19E7DC9432}" dt="2023-04-01T23:06:43.837" v="17686" actId="20577"/>
          <ac:spMkLst>
            <pc:docMk/>
            <pc:sldMk cId="1546889345" sldId="274"/>
            <ac:spMk id="7" creationId="{0017B90C-BC84-6D02-E75D-6488668BF098}"/>
          </ac:spMkLst>
        </pc:spChg>
        <pc:spChg chg="add mod">
          <ac:chgData name="Michael Haub" userId="9f83edd91ca96e34" providerId="LiveId" clId="{04F5CA63-CEA4-402E-B66C-1F19E7DC9432}" dt="2023-04-01T22:31:43.160" v="14173" actId="20577"/>
          <ac:spMkLst>
            <pc:docMk/>
            <pc:sldMk cId="1546889345" sldId="274"/>
            <ac:spMk id="8" creationId="{B1714543-D2F2-47B6-80DE-BD072DA1AA6C}"/>
          </ac:spMkLst>
        </pc:spChg>
        <pc:spChg chg="add mod">
          <ac:chgData name="Michael Haub" userId="9f83edd91ca96e34" providerId="LiveId" clId="{04F5CA63-CEA4-402E-B66C-1F19E7DC9432}" dt="2023-04-01T22:29:35.938" v="14031" actId="1076"/>
          <ac:spMkLst>
            <pc:docMk/>
            <pc:sldMk cId="1546889345" sldId="274"/>
            <ac:spMk id="9" creationId="{1F993907-B056-5C50-660D-6489878921EC}"/>
          </ac:spMkLst>
        </pc:spChg>
        <pc:spChg chg="add mod">
          <ac:chgData name="Michael Haub" userId="9f83edd91ca96e34" providerId="LiveId" clId="{04F5CA63-CEA4-402E-B66C-1F19E7DC9432}" dt="2023-04-01T22:31:46.007" v="14179" actId="20577"/>
          <ac:spMkLst>
            <pc:docMk/>
            <pc:sldMk cId="1546889345" sldId="274"/>
            <ac:spMk id="10" creationId="{D3237A9E-F6EB-64B3-5C8E-3ED3D32B1EF9}"/>
          </ac:spMkLst>
        </pc:spChg>
        <pc:spChg chg="add mod">
          <ac:chgData name="Michael Haub" userId="9f83edd91ca96e34" providerId="LiveId" clId="{04F5CA63-CEA4-402E-B66C-1F19E7DC9432}" dt="2023-04-01T22:30:57.985" v="14166" actId="14100"/>
          <ac:spMkLst>
            <pc:docMk/>
            <pc:sldMk cId="1546889345" sldId="274"/>
            <ac:spMk id="11" creationId="{008F3645-C61B-B979-B1BF-9250BAF81639}"/>
          </ac:spMkLst>
        </pc:spChg>
        <pc:spChg chg="add mod">
          <ac:chgData name="Michael Haub" userId="9f83edd91ca96e34" providerId="LiveId" clId="{04F5CA63-CEA4-402E-B66C-1F19E7DC9432}" dt="2023-04-01T22:32:29.605" v="14186" actId="208"/>
          <ac:spMkLst>
            <pc:docMk/>
            <pc:sldMk cId="1546889345" sldId="274"/>
            <ac:spMk id="12" creationId="{FFF58939-E07B-9C07-E57F-1E1AB92D12F0}"/>
          </ac:spMkLst>
        </pc:spChg>
        <pc:spChg chg="add mod">
          <ac:chgData name="Michael Haub" userId="9f83edd91ca96e34" providerId="LiveId" clId="{04F5CA63-CEA4-402E-B66C-1F19E7DC9432}" dt="2023-04-01T22:32:40.418" v="14190" actId="1076"/>
          <ac:spMkLst>
            <pc:docMk/>
            <pc:sldMk cId="1546889345" sldId="274"/>
            <ac:spMk id="13" creationId="{D0C54479-5023-8DA9-C01E-811CE91FCF73}"/>
          </ac:spMkLst>
        </pc:spChg>
      </pc:sldChg>
      <pc:sldChg chg="addSp delSp modSp add mod modAnim">
        <pc:chgData name="Michael Haub" userId="9f83edd91ca96e34" providerId="LiveId" clId="{04F5CA63-CEA4-402E-B66C-1F19E7DC9432}" dt="2023-04-02T21:27:54.995" v="18193" actId="5793"/>
        <pc:sldMkLst>
          <pc:docMk/>
          <pc:sldMk cId="2222884256" sldId="275"/>
        </pc:sldMkLst>
        <pc:spChg chg="mod">
          <ac:chgData name="Michael Haub" userId="9f83edd91ca96e34" providerId="LiveId" clId="{04F5CA63-CEA4-402E-B66C-1F19E7DC9432}" dt="2023-04-01T22:41:03.151" v="15538" actId="20577"/>
          <ac:spMkLst>
            <pc:docMk/>
            <pc:sldMk cId="2222884256" sldId="275"/>
            <ac:spMk id="5" creationId="{6436603D-7D7A-6527-FD26-CF34EEF2A05F}"/>
          </ac:spMkLst>
        </pc:spChg>
        <pc:spChg chg="mod">
          <ac:chgData name="Michael Haub" userId="9f83edd91ca96e34" providerId="LiveId" clId="{04F5CA63-CEA4-402E-B66C-1F19E7DC9432}" dt="2023-04-01T22:42:09.610" v="15818" actId="20577"/>
          <ac:spMkLst>
            <pc:docMk/>
            <pc:sldMk cId="2222884256" sldId="275"/>
            <ac:spMk id="6" creationId="{BD889EA0-2E4F-3386-C6BF-D34049963D4D}"/>
          </ac:spMkLst>
        </pc:spChg>
        <pc:spChg chg="add del mod">
          <ac:chgData name="Michael Haub" userId="9f83edd91ca96e34" providerId="LiveId" clId="{04F5CA63-CEA4-402E-B66C-1F19E7DC9432}" dt="2023-04-01T22:43:13.193" v="16019" actId="478"/>
          <ac:spMkLst>
            <pc:docMk/>
            <pc:sldMk cId="2222884256" sldId="275"/>
            <ac:spMk id="7" creationId="{31F7B94A-7751-4BF6-7A75-EAC6170BDB66}"/>
          </ac:spMkLst>
        </pc:spChg>
        <pc:spChg chg="add mod">
          <ac:chgData name="Michael Haub" userId="9f83edd91ca96e34" providerId="LiveId" clId="{04F5CA63-CEA4-402E-B66C-1F19E7DC9432}" dt="2023-04-01T22:47:58.498" v="16764" actId="20577"/>
          <ac:spMkLst>
            <pc:docMk/>
            <pc:sldMk cId="2222884256" sldId="275"/>
            <ac:spMk id="8" creationId="{EC29BAA8-F13B-614E-7FA5-6FC33CAA7E5C}"/>
          </ac:spMkLst>
        </pc:spChg>
        <pc:spChg chg="add mod">
          <ac:chgData name="Michael Haub" userId="9f83edd91ca96e34" providerId="LiveId" clId="{04F5CA63-CEA4-402E-B66C-1F19E7DC9432}" dt="2023-04-02T21:27:54.995" v="18193" actId="5793"/>
          <ac:spMkLst>
            <pc:docMk/>
            <pc:sldMk cId="2222884256" sldId="275"/>
            <ac:spMk id="9" creationId="{E4DD6952-36C7-72E5-3AB9-D064164246E2}"/>
          </ac:spMkLst>
        </pc:spChg>
        <pc:picChg chg="mod">
          <ac:chgData name="Michael Haub" userId="9f83edd91ca96e34" providerId="LiveId" clId="{04F5CA63-CEA4-402E-B66C-1F19E7DC9432}" dt="2023-04-01T22:43:18.097" v="16020" actId="1076"/>
          <ac:picMkLst>
            <pc:docMk/>
            <pc:sldMk cId="2222884256" sldId="275"/>
            <ac:picMk id="4" creationId="{F0412DBB-DA30-8B8C-B40D-2891F49B51BB}"/>
          </ac:picMkLst>
        </pc:picChg>
      </pc:sldChg>
      <pc:sldChg chg="addSp delSp modSp add mod delAnim modAnim">
        <pc:chgData name="Michael Haub" userId="9f83edd91ca96e34" providerId="LiveId" clId="{04F5CA63-CEA4-402E-B66C-1F19E7DC9432}" dt="2023-04-02T21:28:09.808" v="18195" actId="478"/>
        <pc:sldMkLst>
          <pc:docMk/>
          <pc:sldMk cId="3074866963" sldId="276"/>
        </pc:sldMkLst>
        <pc:spChg chg="mod">
          <ac:chgData name="Michael Haub" userId="9f83edd91ca96e34" providerId="LiveId" clId="{04F5CA63-CEA4-402E-B66C-1F19E7DC9432}" dt="2023-04-01T22:33:43.250" v="14285" actId="14100"/>
          <ac:spMkLst>
            <pc:docMk/>
            <pc:sldMk cId="3074866963" sldId="276"/>
            <ac:spMk id="6" creationId="{BD889EA0-2E4F-3386-C6BF-D34049963D4D}"/>
          </ac:spMkLst>
        </pc:spChg>
        <pc:spChg chg="add mod">
          <ac:chgData name="Michael Haub" userId="9f83edd91ca96e34" providerId="LiveId" clId="{04F5CA63-CEA4-402E-B66C-1F19E7DC9432}" dt="2023-04-01T22:38:33.525" v="15310" actId="20577"/>
          <ac:spMkLst>
            <pc:docMk/>
            <pc:sldMk cId="3074866963" sldId="276"/>
            <ac:spMk id="7" creationId="{FF1EC80C-CD75-5E55-D1F4-581F475811A5}"/>
          </ac:spMkLst>
        </pc:spChg>
        <pc:spChg chg="add mod">
          <ac:chgData name="Michael Haub" userId="9f83edd91ca96e34" providerId="LiveId" clId="{04F5CA63-CEA4-402E-B66C-1F19E7DC9432}" dt="2023-04-01T22:37:44.880" v="15285" actId="1076"/>
          <ac:spMkLst>
            <pc:docMk/>
            <pc:sldMk cId="3074866963" sldId="276"/>
            <ac:spMk id="8" creationId="{76B9DADA-BA4E-1C22-C84C-FF165014AB54}"/>
          </ac:spMkLst>
        </pc:spChg>
        <pc:spChg chg="add del mod">
          <ac:chgData name="Michael Haub" userId="9f83edd91ca96e34" providerId="LiveId" clId="{04F5CA63-CEA4-402E-B66C-1F19E7DC9432}" dt="2023-04-02T21:28:09.808" v="18195" actId="478"/>
          <ac:spMkLst>
            <pc:docMk/>
            <pc:sldMk cId="3074866963" sldId="276"/>
            <ac:spMk id="9" creationId="{214C3AB7-AA63-F938-F481-674DC8703EFA}"/>
          </ac:spMkLst>
        </pc:spChg>
      </pc:sldChg>
      <pc:sldChg chg="addSp delSp modSp add mod modAnim">
        <pc:chgData name="Michael Haub" userId="9f83edd91ca96e34" providerId="LiveId" clId="{04F5CA63-CEA4-402E-B66C-1F19E7DC9432}" dt="2023-04-01T22:53:13.694" v="17524"/>
        <pc:sldMkLst>
          <pc:docMk/>
          <pc:sldMk cId="1284168324" sldId="277"/>
        </pc:sldMkLst>
        <pc:spChg chg="mod">
          <ac:chgData name="Michael Haub" userId="9f83edd91ca96e34" providerId="LiveId" clId="{04F5CA63-CEA4-402E-B66C-1F19E7DC9432}" dt="2023-04-01T22:49:41.468" v="16977" actId="20577"/>
          <ac:spMkLst>
            <pc:docMk/>
            <pc:sldMk cId="1284168324" sldId="277"/>
            <ac:spMk id="5" creationId="{6436603D-7D7A-6527-FD26-CF34EEF2A05F}"/>
          </ac:spMkLst>
        </pc:spChg>
        <pc:spChg chg="mod">
          <ac:chgData name="Michael Haub" userId="9f83edd91ca96e34" providerId="LiveId" clId="{04F5CA63-CEA4-402E-B66C-1F19E7DC9432}" dt="2023-04-01T22:50:25.663" v="17076" actId="20577"/>
          <ac:spMkLst>
            <pc:docMk/>
            <pc:sldMk cId="1284168324" sldId="277"/>
            <ac:spMk id="6" creationId="{BD889EA0-2E4F-3386-C6BF-D34049963D4D}"/>
          </ac:spMkLst>
        </pc:spChg>
        <pc:spChg chg="add mod">
          <ac:chgData name="Michael Haub" userId="9f83edd91ca96e34" providerId="LiveId" clId="{04F5CA63-CEA4-402E-B66C-1F19E7DC9432}" dt="2023-04-01T22:52:59.340" v="17519" actId="20577"/>
          <ac:spMkLst>
            <pc:docMk/>
            <pc:sldMk cId="1284168324" sldId="277"/>
            <ac:spMk id="7" creationId="{1970421B-B9B7-2EDE-F9A2-2FC5828A991E}"/>
          </ac:spMkLst>
        </pc:spChg>
        <pc:spChg chg="add del">
          <ac:chgData name="Michael Haub" userId="9f83edd91ca96e34" providerId="LiveId" clId="{04F5CA63-CEA4-402E-B66C-1F19E7DC9432}" dt="2023-04-01T22:52:31.483" v="17439" actId="478"/>
          <ac:spMkLst>
            <pc:docMk/>
            <pc:sldMk cId="1284168324" sldId="277"/>
            <ac:spMk id="8" creationId="{8DFEF5B7-D8D6-6222-CDB3-E751119F4FCC}"/>
          </ac:spMkLst>
        </pc:spChg>
      </pc:sldChg>
      <pc:sldChg chg="add del">
        <pc:chgData name="Michael Haub" userId="9f83edd91ca96e34" providerId="LiveId" clId="{04F5CA63-CEA4-402E-B66C-1F19E7DC9432}" dt="2023-04-01T22:32:02.260" v="14181"/>
        <pc:sldMkLst>
          <pc:docMk/>
          <pc:sldMk cId="1756516758" sldId="277"/>
        </pc:sldMkLst>
      </pc:sldChg>
      <pc:sldChg chg="addSp delSp modSp add mod modAnim">
        <pc:chgData name="Michael Haub" userId="9f83edd91ca96e34" providerId="LiveId" clId="{04F5CA63-CEA4-402E-B66C-1F19E7DC9432}" dt="2023-04-01T22:54:20.037" v="17562"/>
        <pc:sldMkLst>
          <pc:docMk/>
          <pc:sldMk cId="1032274724" sldId="278"/>
        </pc:sldMkLst>
        <pc:spChg chg="mod">
          <ac:chgData name="Michael Haub" userId="9f83edd91ca96e34" providerId="LiveId" clId="{04F5CA63-CEA4-402E-B66C-1F19E7DC9432}" dt="2023-04-01T22:53:25.234" v="17555" actId="20577"/>
          <ac:spMkLst>
            <pc:docMk/>
            <pc:sldMk cId="1032274724" sldId="278"/>
            <ac:spMk id="5" creationId="{6436603D-7D7A-6527-FD26-CF34EEF2A05F}"/>
          </ac:spMkLst>
        </pc:spChg>
        <pc:spChg chg="del">
          <ac:chgData name="Michael Haub" userId="9f83edd91ca96e34" providerId="LiveId" clId="{04F5CA63-CEA4-402E-B66C-1F19E7DC9432}" dt="2023-04-01T22:53:28.794" v="17556" actId="478"/>
          <ac:spMkLst>
            <pc:docMk/>
            <pc:sldMk cId="1032274724" sldId="278"/>
            <ac:spMk id="6" creationId="{BD889EA0-2E4F-3386-C6BF-D34049963D4D}"/>
          </ac:spMkLst>
        </pc:spChg>
        <pc:spChg chg="add mod">
          <ac:chgData name="Michael Haub" userId="9f83edd91ca96e34" providerId="LiveId" clId="{04F5CA63-CEA4-402E-B66C-1F19E7DC9432}" dt="2023-04-01T22:54:00.581" v="17560" actId="255"/>
          <ac:spMkLst>
            <pc:docMk/>
            <pc:sldMk cId="1032274724" sldId="278"/>
            <ac:spMk id="7" creationId="{D48D08A6-624D-0875-6A63-21F73219AECD}"/>
          </ac:spMkLst>
        </pc:spChg>
      </pc:sldChg>
      <pc:sldChg chg="add mod modShow">
        <pc:chgData name="Michael Haub" userId="9f83edd91ca96e34" providerId="LiveId" clId="{04F5CA63-CEA4-402E-B66C-1F19E7DC9432}" dt="2023-04-01T22:54:25.517" v="17563" actId="729"/>
        <pc:sldMkLst>
          <pc:docMk/>
          <pc:sldMk cId="1848503775"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C486-7601-7BFC-077E-B41B08A58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7ED23B-EFF0-B6DB-8EA7-3A7422939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8A6FE-B81A-B9BB-274B-C786E18EABCE}"/>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5" name="Footer Placeholder 4">
            <a:extLst>
              <a:ext uri="{FF2B5EF4-FFF2-40B4-BE49-F238E27FC236}">
                <a16:creationId xmlns:a16="http://schemas.microsoft.com/office/drawing/2014/main" id="{6D57D48A-9975-2E35-6A25-1746F5953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2A1C4-2625-77D4-7350-478DBC0F23DA}"/>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115502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E15-087A-E017-2526-1F5EF05B3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AAB93-BB4F-85C2-67EB-978F968A25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FAA06-D0A7-DF03-2C9D-826FDC0D88C4}"/>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5" name="Footer Placeholder 4">
            <a:extLst>
              <a:ext uri="{FF2B5EF4-FFF2-40B4-BE49-F238E27FC236}">
                <a16:creationId xmlns:a16="http://schemas.microsoft.com/office/drawing/2014/main" id="{E02E90A6-0ABF-E4CC-BC09-F449F4B47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6A2A1-92F8-C20D-C733-1649AC65D715}"/>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154849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B071D-1C44-7713-FC4B-A1B0A23B27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3C907-92D6-9D4D-0515-C8F225E01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5A42F-526B-C98D-BA12-1BCD726116F3}"/>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5" name="Footer Placeholder 4">
            <a:extLst>
              <a:ext uri="{FF2B5EF4-FFF2-40B4-BE49-F238E27FC236}">
                <a16:creationId xmlns:a16="http://schemas.microsoft.com/office/drawing/2014/main" id="{E7D8FEF0-9FDB-5C6B-32DE-EC7BACE4C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8B292-1825-4DC3-9D62-497698112C6D}"/>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197834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1282-7F6B-F36A-0852-D8F07D2A7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30CEA-9E8F-1078-08F5-E13EDEB84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EAF8D-F772-0C3C-709E-1041EFEC68CF}"/>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5" name="Footer Placeholder 4">
            <a:extLst>
              <a:ext uri="{FF2B5EF4-FFF2-40B4-BE49-F238E27FC236}">
                <a16:creationId xmlns:a16="http://schemas.microsoft.com/office/drawing/2014/main" id="{2FBE5C1A-9930-45CC-AE8E-22EFE08B3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2C0AA-708E-CB96-50F8-9DC8EFB9961A}"/>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378517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07F6-B607-0C02-A1D7-165E2883D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7297F6-A653-0AA6-1777-477C19323B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D93A95-9AC5-E9BC-06D1-F05FA6F16355}"/>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5" name="Footer Placeholder 4">
            <a:extLst>
              <a:ext uri="{FF2B5EF4-FFF2-40B4-BE49-F238E27FC236}">
                <a16:creationId xmlns:a16="http://schemas.microsoft.com/office/drawing/2014/main" id="{3BB649CD-A6C1-5E23-CFFA-60BE82A10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E58E6-ED34-B492-5164-A53741A80C4A}"/>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33377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D19E-D2EF-0A5A-D224-D1FFF08B4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791DE-0B0A-1B50-2651-1A3CB846C5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FE52B9-4092-C3DF-9CA1-F4D84F2FDA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95AC5F-F7E8-CDA4-1909-79CAA2648A2F}"/>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6" name="Footer Placeholder 5">
            <a:extLst>
              <a:ext uri="{FF2B5EF4-FFF2-40B4-BE49-F238E27FC236}">
                <a16:creationId xmlns:a16="http://schemas.microsoft.com/office/drawing/2014/main" id="{D2DD9D2D-7D08-C07D-0B09-BA53CE4D0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B50B1-ED56-5969-19EA-DF01FE6C7DB4}"/>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58978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8B3B-42CD-E72B-7C35-91308432D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39407-FAAB-A8E6-9D1E-2429F3729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F13208-83EE-C731-EE1D-7563AAC9C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2EFCE-7D1A-2968-8683-D4A98048FF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70A754-5484-7B4D-80DA-C4355D5517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6A1F3-666B-1A4C-4DDF-B71D85B4F39E}"/>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8" name="Footer Placeholder 7">
            <a:extLst>
              <a:ext uri="{FF2B5EF4-FFF2-40B4-BE49-F238E27FC236}">
                <a16:creationId xmlns:a16="http://schemas.microsoft.com/office/drawing/2014/main" id="{26A1D076-4B21-637B-3C90-6893D73617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C93AC-0C14-D3F0-BF5E-49C9EBD6C2DF}"/>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209345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C3B7-295C-2335-F410-6B868E642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64818F-1A84-6749-3E47-8F348D359C7D}"/>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4" name="Footer Placeholder 3">
            <a:extLst>
              <a:ext uri="{FF2B5EF4-FFF2-40B4-BE49-F238E27FC236}">
                <a16:creationId xmlns:a16="http://schemas.microsoft.com/office/drawing/2014/main" id="{A5839B42-3CAD-546D-FB0D-9787D2E1B8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563B9-9541-4A60-9B6C-1D85ABF96301}"/>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102235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CAF02-51E5-151A-FE2D-6EF915BE318A}"/>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3" name="Footer Placeholder 2">
            <a:extLst>
              <a:ext uri="{FF2B5EF4-FFF2-40B4-BE49-F238E27FC236}">
                <a16:creationId xmlns:a16="http://schemas.microsoft.com/office/drawing/2014/main" id="{3539C3DE-36F3-A970-36C4-130B001C72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4E289-B564-527F-9548-04C97AC6A7C9}"/>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420126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5069-3B4E-0996-B703-59B573FEC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0A6484-A97F-8313-9FC9-C2B839DB5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2744E-D666-5F73-0C17-DB2160A77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3C83D-B86D-FC1C-C3C4-558C28DBAE5E}"/>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6" name="Footer Placeholder 5">
            <a:extLst>
              <a:ext uri="{FF2B5EF4-FFF2-40B4-BE49-F238E27FC236}">
                <a16:creationId xmlns:a16="http://schemas.microsoft.com/office/drawing/2014/main" id="{73D1E498-CF4C-A2FD-7F65-0FBC03951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832CA-06DF-9550-D5C4-22BCFCBC7129}"/>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367204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AE44-41D3-3C30-F05C-9333D96B4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24B4A-9A9E-41A1-D5E1-F40F95A31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67C069-708E-0A2C-BBB8-E7E6A441F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6E78A-F0B1-B60B-DD73-5ED6A690129E}"/>
              </a:ext>
            </a:extLst>
          </p:cNvPr>
          <p:cNvSpPr>
            <a:spLocks noGrp="1"/>
          </p:cNvSpPr>
          <p:nvPr>
            <p:ph type="dt" sz="half" idx="10"/>
          </p:nvPr>
        </p:nvSpPr>
        <p:spPr/>
        <p:txBody>
          <a:bodyPr/>
          <a:lstStyle/>
          <a:p>
            <a:fld id="{7958BAA1-CD1C-4ED8-87E7-D5CDEAFD061E}" type="datetimeFigureOut">
              <a:rPr lang="en-US" smtClean="0"/>
              <a:t>4/2/2023</a:t>
            </a:fld>
            <a:endParaRPr lang="en-US"/>
          </a:p>
        </p:txBody>
      </p:sp>
      <p:sp>
        <p:nvSpPr>
          <p:cNvPr id="6" name="Footer Placeholder 5">
            <a:extLst>
              <a:ext uri="{FF2B5EF4-FFF2-40B4-BE49-F238E27FC236}">
                <a16:creationId xmlns:a16="http://schemas.microsoft.com/office/drawing/2014/main" id="{EB5C0BFC-F332-7A3E-A0D3-4C88BE10C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FBC80-3374-E47B-70E1-86D68450EC70}"/>
              </a:ext>
            </a:extLst>
          </p:cNvPr>
          <p:cNvSpPr>
            <a:spLocks noGrp="1"/>
          </p:cNvSpPr>
          <p:nvPr>
            <p:ph type="sldNum" sz="quarter" idx="12"/>
          </p:nvPr>
        </p:nvSpPr>
        <p:spPr/>
        <p:txBody>
          <a:bodyPr/>
          <a:lstStyle/>
          <a:p>
            <a:fld id="{FDF92C5A-872C-42FA-80B3-161C081C338A}" type="slidenum">
              <a:rPr lang="en-US" smtClean="0"/>
              <a:t>‹#›</a:t>
            </a:fld>
            <a:endParaRPr lang="en-US"/>
          </a:p>
        </p:txBody>
      </p:sp>
    </p:spTree>
    <p:extLst>
      <p:ext uri="{BB962C8B-B14F-4D97-AF65-F5344CB8AC3E}">
        <p14:creationId xmlns:p14="http://schemas.microsoft.com/office/powerpoint/2010/main" val="150508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D706C-E121-D053-2D5C-722BC0058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2A676A-309C-1AC0-EFC3-EFEFA8ACD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C6EF0-98E6-3BE9-3C7D-2E8C71DE3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8BAA1-CD1C-4ED8-87E7-D5CDEAFD061E}" type="datetimeFigureOut">
              <a:rPr lang="en-US" smtClean="0"/>
              <a:t>4/2/2023</a:t>
            </a:fld>
            <a:endParaRPr lang="en-US"/>
          </a:p>
        </p:txBody>
      </p:sp>
      <p:sp>
        <p:nvSpPr>
          <p:cNvPr id="5" name="Footer Placeholder 4">
            <a:extLst>
              <a:ext uri="{FF2B5EF4-FFF2-40B4-BE49-F238E27FC236}">
                <a16:creationId xmlns:a16="http://schemas.microsoft.com/office/drawing/2014/main" id="{308A49CE-1F65-6C02-0A13-457A6D38F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60023C-DF5E-6F4D-74A0-AD23F9B33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92C5A-872C-42FA-80B3-161C081C338A}" type="slidenum">
              <a:rPr lang="en-US" smtClean="0"/>
              <a:t>‹#›</a:t>
            </a:fld>
            <a:endParaRPr lang="en-US"/>
          </a:p>
        </p:txBody>
      </p:sp>
    </p:spTree>
    <p:extLst>
      <p:ext uri="{BB962C8B-B14F-4D97-AF65-F5344CB8AC3E}">
        <p14:creationId xmlns:p14="http://schemas.microsoft.com/office/powerpoint/2010/main" val="82612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ull frame shot of blank aged paper">
            <a:extLst>
              <a:ext uri="{FF2B5EF4-FFF2-40B4-BE49-F238E27FC236}">
                <a16:creationId xmlns:a16="http://schemas.microsoft.com/office/drawing/2014/main" id="{AE1B5633-9EBA-F4BF-BBB3-3F8254F0E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D55E78-4BC5-30FB-5B5E-A8A77B658EC1}"/>
              </a:ext>
            </a:extLst>
          </p:cNvPr>
          <p:cNvSpPr>
            <a:spLocks noGrp="1"/>
          </p:cNvSpPr>
          <p:nvPr>
            <p:ph type="ctrTitle"/>
          </p:nvPr>
        </p:nvSpPr>
        <p:spPr/>
        <p:txBody>
          <a:bodyPr/>
          <a:lstStyle/>
          <a:p>
            <a:r>
              <a:rPr lang="en-US" dirty="0"/>
              <a:t>Beware False Teacher</a:t>
            </a:r>
          </a:p>
        </p:txBody>
      </p:sp>
      <p:sp>
        <p:nvSpPr>
          <p:cNvPr id="3" name="Subtitle 2">
            <a:extLst>
              <a:ext uri="{FF2B5EF4-FFF2-40B4-BE49-F238E27FC236}">
                <a16:creationId xmlns:a16="http://schemas.microsoft.com/office/drawing/2014/main" id="{89FC1D20-BE60-163C-5C34-4C83541D921D}"/>
              </a:ext>
            </a:extLst>
          </p:cNvPr>
          <p:cNvSpPr>
            <a:spLocks noGrp="1"/>
          </p:cNvSpPr>
          <p:nvPr>
            <p:ph type="subTitle" idx="1"/>
          </p:nvPr>
        </p:nvSpPr>
        <p:spPr/>
        <p:txBody>
          <a:bodyPr/>
          <a:lstStyle/>
          <a:p>
            <a:r>
              <a:rPr lang="en-US" dirty="0"/>
              <a:t>An Exhortation From The End of Peter’s Life</a:t>
            </a:r>
          </a:p>
          <a:p>
            <a:r>
              <a:rPr lang="en-US" dirty="0"/>
              <a:t>2 Peter 2</a:t>
            </a:r>
          </a:p>
        </p:txBody>
      </p:sp>
    </p:spTree>
    <p:extLst>
      <p:ext uri="{BB962C8B-B14F-4D97-AF65-F5344CB8AC3E}">
        <p14:creationId xmlns:p14="http://schemas.microsoft.com/office/powerpoint/2010/main" val="349591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They Are Deceptive</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Vs 2 – sadly, </a:t>
            </a:r>
            <a:r>
              <a:rPr lang="en-US" sz="2500" i="1" dirty="0"/>
              <a:t>many </a:t>
            </a:r>
            <a:r>
              <a:rPr lang="en-US" sz="2500" dirty="0"/>
              <a:t>will follow…</a:t>
            </a:r>
          </a:p>
        </p:txBody>
      </p:sp>
      <p:sp>
        <p:nvSpPr>
          <p:cNvPr id="7" name="TextBox 6">
            <a:extLst>
              <a:ext uri="{FF2B5EF4-FFF2-40B4-BE49-F238E27FC236}">
                <a16:creationId xmlns:a16="http://schemas.microsoft.com/office/drawing/2014/main" id="{1A9B5111-B8D7-BAC3-13DC-C1DC519B56A3}"/>
              </a:ext>
            </a:extLst>
          </p:cNvPr>
          <p:cNvSpPr txBox="1"/>
          <p:nvPr/>
        </p:nvSpPr>
        <p:spPr>
          <a:xfrm>
            <a:off x="1035169" y="1641187"/>
            <a:ext cx="9921589" cy="1631216"/>
          </a:xfrm>
          <a:prstGeom prst="rect">
            <a:avLst/>
          </a:prstGeom>
          <a:noFill/>
        </p:spPr>
        <p:txBody>
          <a:bodyPr wrap="square" rtlCol="0">
            <a:spAutoFit/>
          </a:bodyPr>
          <a:lstStyle/>
          <a:p>
            <a:r>
              <a:rPr lang="en-US" sz="2500" dirty="0"/>
              <a:t>Because of false teachers, the world will criticize Christianity</a:t>
            </a:r>
          </a:p>
          <a:p>
            <a:pPr marL="342900" indent="-342900">
              <a:buFont typeface="Arial" panose="020B0604020202020204" pitchFamily="34" charset="0"/>
              <a:buChar char="•"/>
            </a:pPr>
            <a:r>
              <a:rPr lang="en-US" sz="2500" dirty="0"/>
              <a:t>How many people say, “Christianity must be fake because look at all the division”?</a:t>
            </a:r>
          </a:p>
          <a:p>
            <a:pPr marL="800100" lvl="1" indent="-342900">
              <a:buFont typeface="Arial" panose="020B0604020202020204" pitchFamily="34" charset="0"/>
              <a:buChar char="•"/>
            </a:pPr>
            <a:r>
              <a:rPr lang="en-US" sz="2500" dirty="0"/>
              <a:t>There are divisions because of false teachers (among other reasons)</a:t>
            </a:r>
          </a:p>
        </p:txBody>
      </p:sp>
      <p:sp>
        <p:nvSpPr>
          <p:cNvPr id="8" name="TextBox 7">
            <a:extLst>
              <a:ext uri="{FF2B5EF4-FFF2-40B4-BE49-F238E27FC236}">
                <a16:creationId xmlns:a16="http://schemas.microsoft.com/office/drawing/2014/main" id="{E25ADE8F-9214-C41E-1EF2-A817B1F31C51}"/>
              </a:ext>
            </a:extLst>
          </p:cNvPr>
          <p:cNvSpPr txBox="1"/>
          <p:nvPr/>
        </p:nvSpPr>
        <p:spPr>
          <a:xfrm>
            <a:off x="1035169" y="3407340"/>
            <a:ext cx="11156831" cy="1631216"/>
          </a:xfrm>
          <a:prstGeom prst="rect">
            <a:avLst/>
          </a:prstGeom>
          <a:noFill/>
        </p:spPr>
        <p:txBody>
          <a:bodyPr wrap="square" rtlCol="0">
            <a:spAutoFit/>
          </a:bodyPr>
          <a:lstStyle/>
          <a:p>
            <a:r>
              <a:rPr lang="en-US" sz="2500" dirty="0"/>
              <a:t>How many churches/denominations have been created throughout history because of a “leader” – A lot!</a:t>
            </a:r>
          </a:p>
          <a:p>
            <a:pPr marL="342900" indent="-342900">
              <a:buFont typeface="Arial" panose="020B0604020202020204" pitchFamily="34" charset="0"/>
              <a:buChar char="•"/>
            </a:pPr>
            <a:r>
              <a:rPr lang="en-US" sz="2500" dirty="0"/>
              <a:t>People like having followers!</a:t>
            </a:r>
          </a:p>
          <a:p>
            <a:pPr marL="800100" lvl="1" indent="-342900">
              <a:buFont typeface="Arial" panose="020B0604020202020204" pitchFamily="34" charset="0"/>
              <a:buChar char="•"/>
            </a:pPr>
            <a:r>
              <a:rPr lang="en-US" sz="2500" dirty="0"/>
              <a:t>False teachers want </a:t>
            </a:r>
            <a:r>
              <a:rPr lang="en-US" sz="2500" i="1" dirty="0"/>
              <a:t>power… </a:t>
            </a:r>
            <a:r>
              <a:rPr lang="en-US" sz="2500" dirty="0"/>
              <a:t>don’t give it to them!</a:t>
            </a:r>
          </a:p>
        </p:txBody>
      </p:sp>
      <p:sp>
        <p:nvSpPr>
          <p:cNvPr id="9" name="TextBox 8">
            <a:extLst>
              <a:ext uri="{FF2B5EF4-FFF2-40B4-BE49-F238E27FC236}">
                <a16:creationId xmlns:a16="http://schemas.microsoft.com/office/drawing/2014/main" id="{D6036681-D7E0-0F28-A467-D3C7DDE476D5}"/>
              </a:ext>
            </a:extLst>
          </p:cNvPr>
          <p:cNvSpPr txBox="1"/>
          <p:nvPr/>
        </p:nvSpPr>
        <p:spPr>
          <a:xfrm>
            <a:off x="1035169" y="5938436"/>
            <a:ext cx="7962182" cy="477054"/>
          </a:xfrm>
          <a:prstGeom prst="rect">
            <a:avLst/>
          </a:prstGeom>
          <a:noFill/>
        </p:spPr>
        <p:txBody>
          <a:bodyPr wrap="square" rtlCol="0">
            <a:spAutoFit/>
          </a:bodyPr>
          <a:lstStyle/>
          <a:p>
            <a:r>
              <a:rPr lang="en-US" sz="2500" dirty="0"/>
              <a:t>It is so important that we </a:t>
            </a:r>
            <a:r>
              <a:rPr lang="en-US" sz="2500" i="1" dirty="0"/>
              <a:t>know </a:t>
            </a:r>
            <a:r>
              <a:rPr lang="en-US" sz="2500" dirty="0"/>
              <a:t>the truth!</a:t>
            </a:r>
          </a:p>
        </p:txBody>
      </p:sp>
      <p:sp>
        <p:nvSpPr>
          <p:cNvPr id="10" name="TextBox 9">
            <a:extLst>
              <a:ext uri="{FF2B5EF4-FFF2-40B4-BE49-F238E27FC236}">
                <a16:creationId xmlns:a16="http://schemas.microsoft.com/office/drawing/2014/main" id="{FF8EEDC6-1704-2EE0-F66C-9C23F6518CF9}"/>
              </a:ext>
            </a:extLst>
          </p:cNvPr>
          <p:cNvSpPr txBox="1"/>
          <p:nvPr/>
        </p:nvSpPr>
        <p:spPr>
          <a:xfrm>
            <a:off x="1035169" y="5054311"/>
            <a:ext cx="10909182" cy="1138773"/>
          </a:xfrm>
          <a:prstGeom prst="rect">
            <a:avLst/>
          </a:prstGeom>
          <a:noFill/>
        </p:spPr>
        <p:txBody>
          <a:bodyPr wrap="square" rtlCol="0">
            <a:spAutoFit/>
          </a:bodyPr>
          <a:lstStyle/>
          <a:p>
            <a:r>
              <a:rPr lang="en-US" sz="2500" dirty="0"/>
              <a:t>Remember what Paul said to the Galatian churches: </a:t>
            </a:r>
            <a:r>
              <a:rPr lang="en-US" sz="2500" i="1" dirty="0"/>
              <a:t>A little leaven leavens the whole lump </a:t>
            </a:r>
            <a:r>
              <a:rPr lang="en-US" sz="2500" dirty="0"/>
              <a:t>(Galatians 5:9, ESV)</a:t>
            </a:r>
          </a:p>
          <a:p>
            <a:endParaRPr lang="en-US" dirty="0"/>
          </a:p>
        </p:txBody>
      </p:sp>
    </p:spTree>
    <p:extLst>
      <p:ext uri="{BB962C8B-B14F-4D97-AF65-F5344CB8AC3E}">
        <p14:creationId xmlns:p14="http://schemas.microsoft.com/office/powerpoint/2010/main" val="38593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They Are Deceptive</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1246495"/>
          </a:xfrm>
          <a:prstGeom prst="rect">
            <a:avLst/>
          </a:prstGeom>
          <a:noFill/>
        </p:spPr>
        <p:txBody>
          <a:bodyPr wrap="square" rtlCol="0">
            <a:spAutoFit/>
          </a:bodyPr>
          <a:lstStyle/>
          <a:p>
            <a:r>
              <a:rPr lang="en-US" sz="2500" dirty="0"/>
              <a:t>It is so important that we </a:t>
            </a:r>
            <a:r>
              <a:rPr lang="en-US" sz="2500" i="1" dirty="0"/>
              <a:t>know </a:t>
            </a:r>
            <a:r>
              <a:rPr lang="en-US" sz="2500" dirty="0"/>
              <a:t>the truth!</a:t>
            </a:r>
          </a:p>
          <a:p>
            <a:pPr marL="342900" indent="-342900">
              <a:buFont typeface="Arial" panose="020B0604020202020204" pitchFamily="34" charset="0"/>
              <a:buChar char="•"/>
            </a:pPr>
            <a:r>
              <a:rPr lang="en-US" sz="2500" dirty="0"/>
              <a:t>We have to study God’s word if we want to know what is right and wrong</a:t>
            </a:r>
          </a:p>
          <a:p>
            <a:pPr marL="342900" indent="-342900">
              <a:buFont typeface="Arial" panose="020B0604020202020204" pitchFamily="34" charset="0"/>
              <a:buChar char="•"/>
            </a:pPr>
            <a:r>
              <a:rPr lang="en-US" sz="2500" dirty="0"/>
              <a:t>We must know </a:t>
            </a:r>
            <a:r>
              <a:rPr lang="en-US" sz="2500" i="1" dirty="0"/>
              <a:t>His </a:t>
            </a:r>
            <a:r>
              <a:rPr lang="en-US" sz="2500" dirty="0"/>
              <a:t>voice, not </a:t>
            </a:r>
            <a:r>
              <a:rPr lang="en-US" sz="2500" i="1" dirty="0"/>
              <a:t>their </a:t>
            </a:r>
            <a:r>
              <a:rPr lang="en-US" sz="2500" dirty="0"/>
              <a:t>voices</a:t>
            </a:r>
          </a:p>
        </p:txBody>
      </p:sp>
      <p:sp>
        <p:nvSpPr>
          <p:cNvPr id="7" name="Rectangle 6">
            <a:extLst>
              <a:ext uri="{FF2B5EF4-FFF2-40B4-BE49-F238E27FC236}">
                <a16:creationId xmlns:a16="http://schemas.microsoft.com/office/drawing/2014/main" id="{36C5085B-5084-DE70-4BAA-9315D84D0128}"/>
              </a:ext>
            </a:extLst>
          </p:cNvPr>
          <p:cNvSpPr/>
          <p:nvPr/>
        </p:nvSpPr>
        <p:spPr>
          <a:xfrm>
            <a:off x="1250829" y="2372264"/>
            <a:ext cx="9859993" cy="39396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t>“To him [the shepherd – Jesus] the doorkeeper opens, and the sheep hear his voice, and he calls his own sheep by name and leads them out. When he puts forth all his own, he goes ahead of them, and the sheep follow him because they know his voice. A stranger [false teachers!] they simply will not follow, but will flee from him, because they do not know the voice of strangers.” (John 10:3-5, NASB1995)</a:t>
            </a:r>
          </a:p>
        </p:txBody>
      </p:sp>
      <p:sp>
        <p:nvSpPr>
          <p:cNvPr id="8" name="Rectangle 7">
            <a:extLst>
              <a:ext uri="{FF2B5EF4-FFF2-40B4-BE49-F238E27FC236}">
                <a16:creationId xmlns:a16="http://schemas.microsoft.com/office/drawing/2014/main" id="{06D7F8AC-935E-006A-1D9C-DDA93037CBAE}"/>
              </a:ext>
            </a:extLst>
          </p:cNvPr>
          <p:cNvSpPr/>
          <p:nvPr/>
        </p:nvSpPr>
        <p:spPr>
          <a:xfrm>
            <a:off x="1480646" y="3598859"/>
            <a:ext cx="3074101"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4261221-A4D2-3E2C-7BEF-882B1A90B394}"/>
              </a:ext>
            </a:extLst>
          </p:cNvPr>
          <p:cNvSpPr/>
          <p:nvPr/>
        </p:nvSpPr>
        <p:spPr>
          <a:xfrm>
            <a:off x="1359876" y="4033321"/>
            <a:ext cx="2314977"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24E6AD2-84F9-6F5E-BFB9-F7248DEDCF31}"/>
              </a:ext>
            </a:extLst>
          </p:cNvPr>
          <p:cNvSpPr/>
          <p:nvPr/>
        </p:nvSpPr>
        <p:spPr>
          <a:xfrm>
            <a:off x="3822829" y="4492985"/>
            <a:ext cx="6753156"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8C2527BD-DB3C-703C-C1DE-3921471D555A}"/>
              </a:ext>
            </a:extLst>
          </p:cNvPr>
          <p:cNvSpPr/>
          <p:nvPr/>
        </p:nvSpPr>
        <p:spPr>
          <a:xfrm>
            <a:off x="1555408" y="4948930"/>
            <a:ext cx="747845"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DC9D5C1E-0F10-5D11-342E-831B4FD7213E}"/>
              </a:ext>
            </a:extLst>
          </p:cNvPr>
          <p:cNvSpPr/>
          <p:nvPr/>
        </p:nvSpPr>
        <p:spPr>
          <a:xfrm>
            <a:off x="2517364" y="4971789"/>
            <a:ext cx="8239776" cy="45719"/>
          </a:xfrm>
          <a:prstGeom prst="rect">
            <a:avLst/>
          </a:prstGeom>
          <a:solidFill>
            <a:srgbClr val="C0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a:solidFill>
                  <a:srgbClr val="C00000"/>
                </a:solidFill>
              </a:ln>
              <a:solidFill>
                <a:srgbClr val="C00000"/>
              </a:solidFill>
            </a:endParaRPr>
          </a:p>
        </p:txBody>
      </p:sp>
      <p:sp>
        <p:nvSpPr>
          <p:cNvPr id="13" name="Rectangle 12">
            <a:extLst>
              <a:ext uri="{FF2B5EF4-FFF2-40B4-BE49-F238E27FC236}">
                <a16:creationId xmlns:a16="http://schemas.microsoft.com/office/drawing/2014/main" id="{2F5BD2BD-9BC7-7B0E-7F79-206AF8DDC940}"/>
              </a:ext>
            </a:extLst>
          </p:cNvPr>
          <p:cNvSpPr/>
          <p:nvPr/>
        </p:nvSpPr>
        <p:spPr>
          <a:xfrm>
            <a:off x="1480645" y="5406349"/>
            <a:ext cx="9460526" cy="45719"/>
          </a:xfrm>
          <a:prstGeom prst="rect">
            <a:avLst/>
          </a:prstGeom>
          <a:solidFill>
            <a:srgbClr val="C0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a:solidFill>
                  <a:srgbClr val="C00000"/>
                </a:solidFill>
              </a:ln>
              <a:solidFill>
                <a:srgbClr val="C00000"/>
              </a:solidFill>
            </a:endParaRPr>
          </a:p>
        </p:txBody>
      </p:sp>
      <p:sp>
        <p:nvSpPr>
          <p:cNvPr id="14" name="Rectangle 13">
            <a:extLst>
              <a:ext uri="{FF2B5EF4-FFF2-40B4-BE49-F238E27FC236}">
                <a16:creationId xmlns:a16="http://schemas.microsoft.com/office/drawing/2014/main" id="{9F104A67-72A0-FCEE-4C9D-21ED7B6AF9A7}"/>
              </a:ext>
            </a:extLst>
          </p:cNvPr>
          <p:cNvSpPr/>
          <p:nvPr/>
        </p:nvSpPr>
        <p:spPr>
          <a:xfrm>
            <a:off x="3411635" y="5874870"/>
            <a:ext cx="1367399" cy="45719"/>
          </a:xfrm>
          <a:prstGeom prst="rect">
            <a:avLst/>
          </a:prstGeom>
          <a:solidFill>
            <a:srgbClr val="C0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a:solidFill>
                  <a:srgbClr val="C00000"/>
                </a:solidFill>
              </a:ln>
              <a:solidFill>
                <a:srgbClr val="C00000"/>
              </a:solidFill>
            </a:endParaRPr>
          </a:p>
        </p:txBody>
      </p:sp>
      <p:sp>
        <p:nvSpPr>
          <p:cNvPr id="15" name="Rectangle 14">
            <a:extLst>
              <a:ext uri="{FF2B5EF4-FFF2-40B4-BE49-F238E27FC236}">
                <a16:creationId xmlns:a16="http://schemas.microsoft.com/office/drawing/2014/main" id="{CE59D5B1-712D-4830-DB17-1609E50FB7F9}"/>
              </a:ext>
            </a:extLst>
          </p:cNvPr>
          <p:cNvSpPr/>
          <p:nvPr/>
        </p:nvSpPr>
        <p:spPr>
          <a:xfrm>
            <a:off x="10475508" y="3125076"/>
            <a:ext cx="506692"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29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22" presetClass="entr" presetSubtype="8" fill="hold" grpId="0" nodeType="withEffect">
                                  <p:stCondLst>
                                    <p:cond delay="100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46331"/>
          </a:xfrm>
          <a:prstGeom prst="rect">
            <a:avLst/>
          </a:prstGeom>
          <a:noFill/>
        </p:spPr>
        <p:txBody>
          <a:bodyPr wrap="square" rtlCol="0">
            <a:spAutoFit/>
          </a:bodyPr>
          <a:lstStyle/>
          <a:p>
            <a:r>
              <a:rPr lang="en-US" sz="3600" dirty="0"/>
              <a:t>They Are Anti-God</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2 Peter 2:4-16</a:t>
            </a:r>
          </a:p>
        </p:txBody>
      </p:sp>
      <p:sp>
        <p:nvSpPr>
          <p:cNvPr id="7" name="TextBox 6">
            <a:extLst>
              <a:ext uri="{FF2B5EF4-FFF2-40B4-BE49-F238E27FC236}">
                <a16:creationId xmlns:a16="http://schemas.microsoft.com/office/drawing/2014/main" id="{F1AEF776-2AFE-4B57-4A86-0A3625D34CF3}"/>
              </a:ext>
            </a:extLst>
          </p:cNvPr>
          <p:cNvSpPr txBox="1"/>
          <p:nvPr/>
        </p:nvSpPr>
        <p:spPr>
          <a:xfrm>
            <a:off x="1035169" y="1639897"/>
            <a:ext cx="10175631" cy="861774"/>
          </a:xfrm>
          <a:prstGeom prst="rect">
            <a:avLst/>
          </a:prstGeom>
          <a:noFill/>
        </p:spPr>
        <p:txBody>
          <a:bodyPr wrap="square" rtlCol="0">
            <a:spAutoFit/>
          </a:bodyPr>
          <a:lstStyle/>
          <a:p>
            <a:r>
              <a:rPr lang="en-US" sz="2500" dirty="0"/>
              <a:t>If God knew how to save the righteous and condemn the wicked in the past, He can still do it today</a:t>
            </a:r>
          </a:p>
        </p:txBody>
      </p:sp>
      <p:sp>
        <p:nvSpPr>
          <p:cNvPr id="8" name="TextBox 7">
            <a:extLst>
              <a:ext uri="{FF2B5EF4-FFF2-40B4-BE49-F238E27FC236}">
                <a16:creationId xmlns:a16="http://schemas.microsoft.com/office/drawing/2014/main" id="{B39BF239-B5D3-E7FB-278D-33AC9598B732}"/>
              </a:ext>
            </a:extLst>
          </p:cNvPr>
          <p:cNvSpPr txBox="1"/>
          <p:nvPr/>
        </p:nvSpPr>
        <p:spPr>
          <a:xfrm>
            <a:off x="1035169" y="2636608"/>
            <a:ext cx="11126638" cy="1246495"/>
          </a:xfrm>
          <a:prstGeom prst="rect">
            <a:avLst/>
          </a:prstGeom>
          <a:noFill/>
        </p:spPr>
        <p:txBody>
          <a:bodyPr wrap="square" rtlCol="0">
            <a:spAutoFit/>
          </a:bodyPr>
          <a:lstStyle/>
          <a:p>
            <a:r>
              <a:rPr lang="en-US" sz="2500" dirty="0"/>
              <a:t>How often are we tempted to think: “God did __ to them in the past, but He wouldn’t do that today…”</a:t>
            </a:r>
          </a:p>
          <a:p>
            <a:pPr marL="342900" indent="-342900">
              <a:buFont typeface="Arial" panose="020B0604020202020204" pitchFamily="34" charset="0"/>
              <a:buChar char="•"/>
            </a:pPr>
            <a:r>
              <a:rPr lang="en-US" sz="2500" dirty="0"/>
              <a:t>If God did it back in Genesis, He’ll do it again in Peter’s day (and ours!)</a:t>
            </a:r>
          </a:p>
        </p:txBody>
      </p:sp>
      <p:sp>
        <p:nvSpPr>
          <p:cNvPr id="9" name="TextBox 8">
            <a:extLst>
              <a:ext uri="{FF2B5EF4-FFF2-40B4-BE49-F238E27FC236}">
                <a16:creationId xmlns:a16="http://schemas.microsoft.com/office/drawing/2014/main" id="{572D97DA-0C3B-1A9C-6DA6-6E87BDCF69FB}"/>
              </a:ext>
            </a:extLst>
          </p:cNvPr>
          <p:cNvSpPr txBox="1"/>
          <p:nvPr/>
        </p:nvSpPr>
        <p:spPr>
          <a:xfrm>
            <a:off x="1035169" y="4018040"/>
            <a:ext cx="10887200" cy="861774"/>
          </a:xfrm>
          <a:prstGeom prst="rect">
            <a:avLst/>
          </a:prstGeom>
          <a:noFill/>
        </p:spPr>
        <p:txBody>
          <a:bodyPr wrap="square" rtlCol="0">
            <a:spAutoFit/>
          </a:bodyPr>
          <a:lstStyle/>
          <a:p>
            <a:r>
              <a:rPr lang="en-US" sz="2500" dirty="0"/>
              <a:t>God will save the righteous from temptation and keep the unrighteous ready for judgment</a:t>
            </a:r>
          </a:p>
        </p:txBody>
      </p:sp>
      <p:sp>
        <p:nvSpPr>
          <p:cNvPr id="10" name="TextBox 9">
            <a:extLst>
              <a:ext uri="{FF2B5EF4-FFF2-40B4-BE49-F238E27FC236}">
                <a16:creationId xmlns:a16="http://schemas.microsoft.com/office/drawing/2014/main" id="{6E6B8937-B6C0-9FF2-36B0-B2F5F34EFE07}"/>
              </a:ext>
            </a:extLst>
          </p:cNvPr>
          <p:cNvSpPr txBox="1"/>
          <p:nvPr/>
        </p:nvSpPr>
        <p:spPr>
          <a:xfrm>
            <a:off x="1035169" y="4823189"/>
            <a:ext cx="11335110" cy="2015936"/>
          </a:xfrm>
          <a:prstGeom prst="rect">
            <a:avLst/>
          </a:prstGeom>
          <a:noFill/>
        </p:spPr>
        <p:txBody>
          <a:bodyPr wrap="square" rtlCol="0">
            <a:spAutoFit/>
          </a:bodyPr>
          <a:lstStyle/>
          <a:p>
            <a:r>
              <a:rPr lang="en-US" sz="2500" dirty="0"/>
              <a:t>Look at these false teachers!</a:t>
            </a:r>
          </a:p>
          <a:p>
            <a:pPr marL="285750" indent="-285750">
              <a:buFont typeface="Arial" panose="020B0604020202020204" pitchFamily="34" charset="0"/>
              <a:buChar char="•"/>
            </a:pPr>
            <a:r>
              <a:rPr lang="en-US" sz="2500" dirty="0"/>
              <a:t>Daring – “What are you going to do about it” “What is God going to do, strike me dead?”</a:t>
            </a:r>
          </a:p>
          <a:p>
            <a:pPr marL="285750" indent="-285750">
              <a:buFont typeface="Arial" panose="020B0604020202020204" pitchFamily="34" charset="0"/>
              <a:buChar char="•"/>
            </a:pPr>
            <a:r>
              <a:rPr lang="en-US" sz="2500" dirty="0"/>
              <a:t>Self-willed – “I’ll do what I want! I’m in charge here”</a:t>
            </a:r>
          </a:p>
          <a:p>
            <a:pPr marL="285750" indent="-285750">
              <a:buFont typeface="Arial" panose="020B0604020202020204" pitchFamily="34" charset="0"/>
              <a:buChar char="•"/>
            </a:pPr>
            <a:r>
              <a:rPr lang="en-US" sz="2500" dirty="0"/>
              <a:t>Not afraid when they speak against angelic majesties – Angel, God, church leaders?</a:t>
            </a:r>
          </a:p>
        </p:txBody>
      </p:sp>
    </p:spTree>
    <p:extLst>
      <p:ext uri="{BB962C8B-B14F-4D97-AF65-F5344CB8AC3E}">
        <p14:creationId xmlns:p14="http://schemas.microsoft.com/office/powerpoint/2010/main" val="30670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46331"/>
          </a:xfrm>
          <a:prstGeom prst="rect">
            <a:avLst/>
          </a:prstGeom>
          <a:noFill/>
        </p:spPr>
        <p:txBody>
          <a:bodyPr wrap="square" rtlCol="0">
            <a:spAutoFit/>
          </a:bodyPr>
          <a:lstStyle/>
          <a:p>
            <a:r>
              <a:rPr lang="en-US" sz="3600" dirty="0"/>
              <a:t>They Are Full of Themselves</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2015936"/>
          </a:xfrm>
          <a:prstGeom prst="rect">
            <a:avLst/>
          </a:prstGeom>
          <a:noFill/>
        </p:spPr>
        <p:txBody>
          <a:bodyPr wrap="square" rtlCol="0">
            <a:spAutoFit/>
          </a:bodyPr>
          <a:lstStyle/>
          <a:p>
            <a:r>
              <a:rPr lang="en-US" sz="2500" dirty="0"/>
              <a:t>Angels, who are greater than these false teachers (and actually know God), are not as bold to revile against them before God</a:t>
            </a:r>
          </a:p>
          <a:p>
            <a:pPr marL="342900" indent="-342900">
              <a:buFont typeface="Arial" panose="020B0604020202020204" pitchFamily="34" charset="0"/>
              <a:buChar char="•"/>
            </a:pPr>
            <a:r>
              <a:rPr lang="en-US" sz="2500" dirty="0"/>
              <a:t>Perhaps it is the idea that the angels understand the severity of these actions better than the false teachers do – reviling is a big deal! Do you really want to do that in front of God?</a:t>
            </a:r>
          </a:p>
        </p:txBody>
      </p:sp>
      <p:sp>
        <p:nvSpPr>
          <p:cNvPr id="7" name="TextBox 6">
            <a:extLst>
              <a:ext uri="{FF2B5EF4-FFF2-40B4-BE49-F238E27FC236}">
                <a16:creationId xmlns:a16="http://schemas.microsoft.com/office/drawing/2014/main" id="{D32DE821-C998-AF99-C3C3-03FB9F2E76AA}"/>
              </a:ext>
            </a:extLst>
          </p:cNvPr>
          <p:cNvSpPr txBox="1"/>
          <p:nvPr/>
        </p:nvSpPr>
        <p:spPr>
          <a:xfrm>
            <a:off x="1035169" y="3059813"/>
            <a:ext cx="9726616" cy="1246495"/>
          </a:xfrm>
          <a:prstGeom prst="rect">
            <a:avLst/>
          </a:prstGeom>
          <a:noFill/>
        </p:spPr>
        <p:txBody>
          <a:bodyPr wrap="square" rtlCol="0">
            <a:spAutoFit/>
          </a:bodyPr>
          <a:lstStyle/>
          <a:p>
            <a:r>
              <a:rPr lang="en-US" sz="2500" dirty="0"/>
              <a:t>These false teachers are like animals</a:t>
            </a:r>
          </a:p>
          <a:p>
            <a:pPr marL="342900" indent="-342900">
              <a:buFont typeface="Arial" panose="020B0604020202020204" pitchFamily="34" charset="0"/>
              <a:buChar char="•"/>
            </a:pPr>
            <a:r>
              <a:rPr lang="en-US" sz="2500" dirty="0"/>
              <a:t>They are totally depraved</a:t>
            </a:r>
          </a:p>
          <a:p>
            <a:pPr marL="342900" indent="-342900">
              <a:buFont typeface="Arial" panose="020B0604020202020204" pitchFamily="34" charset="0"/>
              <a:buChar char="•"/>
            </a:pPr>
            <a:r>
              <a:rPr lang="en-US" sz="2500" dirty="0"/>
              <a:t>They are totally run by their own lusts and desires</a:t>
            </a:r>
          </a:p>
        </p:txBody>
      </p:sp>
      <p:sp>
        <p:nvSpPr>
          <p:cNvPr id="8" name="TextBox 7">
            <a:extLst>
              <a:ext uri="{FF2B5EF4-FFF2-40B4-BE49-F238E27FC236}">
                <a16:creationId xmlns:a16="http://schemas.microsoft.com/office/drawing/2014/main" id="{254AFF7B-38F3-EEDC-D4CD-A96ADE851C97}"/>
              </a:ext>
            </a:extLst>
          </p:cNvPr>
          <p:cNvSpPr txBox="1"/>
          <p:nvPr/>
        </p:nvSpPr>
        <p:spPr>
          <a:xfrm>
            <a:off x="1035169" y="4441245"/>
            <a:ext cx="6778869" cy="477054"/>
          </a:xfrm>
          <a:prstGeom prst="rect">
            <a:avLst/>
          </a:prstGeom>
          <a:noFill/>
        </p:spPr>
        <p:txBody>
          <a:bodyPr wrap="square" rtlCol="0">
            <a:spAutoFit/>
          </a:bodyPr>
          <a:lstStyle/>
          <a:p>
            <a:r>
              <a:rPr lang="en-US" sz="2500" dirty="0"/>
              <a:t>They have no clue what they are talking about!</a:t>
            </a:r>
          </a:p>
        </p:txBody>
      </p:sp>
      <p:sp>
        <p:nvSpPr>
          <p:cNvPr id="9" name="TextBox 8">
            <a:extLst>
              <a:ext uri="{FF2B5EF4-FFF2-40B4-BE49-F238E27FC236}">
                <a16:creationId xmlns:a16="http://schemas.microsoft.com/office/drawing/2014/main" id="{032A2F9B-62BB-9002-3F63-B9098D950C5A}"/>
              </a:ext>
            </a:extLst>
          </p:cNvPr>
          <p:cNvSpPr txBox="1"/>
          <p:nvPr/>
        </p:nvSpPr>
        <p:spPr>
          <a:xfrm>
            <a:off x="1035169" y="5053236"/>
            <a:ext cx="6550270" cy="861774"/>
          </a:xfrm>
          <a:prstGeom prst="rect">
            <a:avLst/>
          </a:prstGeom>
          <a:noFill/>
        </p:spPr>
        <p:txBody>
          <a:bodyPr wrap="square" rtlCol="0">
            <a:spAutoFit/>
          </a:bodyPr>
          <a:lstStyle/>
          <a:p>
            <a:r>
              <a:rPr lang="en-US" sz="2500" dirty="0"/>
              <a:t>False teachers will be destroyed in the judgment</a:t>
            </a:r>
          </a:p>
          <a:p>
            <a:pPr marL="285750" indent="-285750">
              <a:buFont typeface="Arial" panose="020B0604020202020204" pitchFamily="34" charset="0"/>
              <a:buChar char="•"/>
            </a:pPr>
            <a:r>
              <a:rPr lang="en-US" sz="2500" dirty="0"/>
              <a:t>There is no hope for heaven with them</a:t>
            </a:r>
          </a:p>
        </p:txBody>
      </p:sp>
      <p:sp>
        <p:nvSpPr>
          <p:cNvPr id="10" name="TextBox 9">
            <a:extLst>
              <a:ext uri="{FF2B5EF4-FFF2-40B4-BE49-F238E27FC236}">
                <a16:creationId xmlns:a16="http://schemas.microsoft.com/office/drawing/2014/main" id="{CA0040B1-257D-4DAF-9B80-7FE67598BB10}"/>
              </a:ext>
            </a:extLst>
          </p:cNvPr>
          <p:cNvSpPr txBox="1"/>
          <p:nvPr/>
        </p:nvSpPr>
        <p:spPr>
          <a:xfrm>
            <a:off x="1035169" y="5930981"/>
            <a:ext cx="3499338" cy="477054"/>
          </a:xfrm>
          <a:prstGeom prst="rect">
            <a:avLst/>
          </a:prstGeom>
          <a:noFill/>
        </p:spPr>
        <p:txBody>
          <a:bodyPr wrap="square" rtlCol="0">
            <a:spAutoFit/>
          </a:bodyPr>
          <a:lstStyle/>
          <a:p>
            <a:r>
              <a:rPr lang="en-US" sz="2500" dirty="0"/>
              <a:t>They suffer for doing evil</a:t>
            </a:r>
          </a:p>
        </p:txBody>
      </p:sp>
    </p:spTree>
    <p:extLst>
      <p:ext uri="{BB962C8B-B14F-4D97-AF65-F5344CB8AC3E}">
        <p14:creationId xmlns:p14="http://schemas.microsoft.com/office/powerpoint/2010/main" val="30100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They Are Full of Themselves</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False teachers loving living however they want to</a:t>
            </a:r>
          </a:p>
        </p:txBody>
      </p:sp>
      <p:sp>
        <p:nvSpPr>
          <p:cNvPr id="7" name="TextBox 6">
            <a:extLst>
              <a:ext uri="{FF2B5EF4-FFF2-40B4-BE49-F238E27FC236}">
                <a16:creationId xmlns:a16="http://schemas.microsoft.com/office/drawing/2014/main" id="{7BC2409F-53E5-8024-8D28-28072950EC01}"/>
              </a:ext>
            </a:extLst>
          </p:cNvPr>
          <p:cNvSpPr txBox="1"/>
          <p:nvPr/>
        </p:nvSpPr>
        <p:spPr>
          <a:xfrm>
            <a:off x="1035169" y="1639897"/>
            <a:ext cx="4519247" cy="477054"/>
          </a:xfrm>
          <a:prstGeom prst="rect">
            <a:avLst/>
          </a:prstGeom>
          <a:noFill/>
        </p:spPr>
        <p:txBody>
          <a:bodyPr wrap="square" rtlCol="0">
            <a:spAutoFit/>
          </a:bodyPr>
          <a:lstStyle/>
          <a:p>
            <a:r>
              <a:rPr lang="en-US" sz="2500" dirty="0"/>
              <a:t>They never stop sinning</a:t>
            </a:r>
          </a:p>
        </p:txBody>
      </p:sp>
      <p:sp>
        <p:nvSpPr>
          <p:cNvPr id="8" name="TextBox 7">
            <a:extLst>
              <a:ext uri="{FF2B5EF4-FFF2-40B4-BE49-F238E27FC236}">
                <a16:creationId xmlns:a16="http://schemas.microsoft.com/office/drawing/2014/main" id="{D0EA922B-CFB0-B0B9-FC2F-EF222EF6B876}"/>
              </a:ext>
            </a:extLst>
          </p:cNvPr>
          <p:cNvSpPr txBox="1"/>
          <p:nvPr/>
        </p:nvSpPr>
        <p:spPr>
          <a:xfrm>
            <a:off x="1035169" y="2251888"/>
            <a:ext cx="10603523" cy="2015936"/>
          </a:xfrm>
          <a:prstGeom prst="rect">
            <a:avLst/>
          </a:prstGeom>
          <a:noFill/>
        </p:spPr>
        <p:txBody>
          <a:bodyPr wrap="square" rtlCol="0">
            <a:spAutoFit/>
          </a:bodyPr>
          <a:lstStyle/>
          <a:p>
            <a:r>
              <a:rPr lang="en-US" sz="2500" dirty="0"/>
              <a:t>Here’s one of the great dangers of false teaching: they entice unstable souls</a:t>
            </a:r>
          </a:p>
          <a:p>
            <a:pPr marL="342900" indent="-342900">
              <a:buFont typeface="Arial" panose="020B0604020202020204" pitchFamily="34" charset="0"/>
              <a:buChar char="•"/>
            </a:pPr>
            <a:r>
              <a:rPr lang="en-US" sz="2500" dirty="0"/>
              <a:t>We need to protect the weak!</a:t>
            </a:r>
          </a:p>
          <a:p>
            <a:pPr marL="800100" lvl="1" indent="-342900">
              <a:buFont typeface="Arial" panose="020B0604020202020204" pitchFamily="34" charset="0"/>
              <a:buChar char="•"/>
            </a:pPr>
            <a:r>
              <a:rPr lang="en-US" sz="2500" dirty="0"/>
              <a:t>They are vulnerable to false teaching!</a:t>
            </a:r>
          </a:p>
          <a:p>
            <a:pPr marL="1257300" lvl="2" indent="-342900">
              <a:buFont typeface="Arial" panose="020B0604020202020204" pitchFamily="34" charset="0"/>
              <a:buChar char="•"/>
            </a:pPr>
            <a:r>
              <a:rPr lang="en-US" sz="2500" dirty="0"/>
              <a:t>We need to be strong enough ourselves to see error and protect the weak</a:t>
            </a:r>
          </a:p>
        </p:txBody>
      </p:sp>
      <p:sp>
        <p:nvSpPr>
          <p:cNvPr id="9" name="TextBox 8">
            <a:extLst>
              <a:ext uri="{FF2B5EF4-FFF2-40B4-BE49-F238E27FC236}">
                <a16:creationId xmlns:a16="http://schemas.microsoft.com/office/drawing/2014/main" id="{673FB0F6-1464-7E57-DD41-6B0936EA2814}"/>
              </a:ext>
            </a:extLst>
          </p:cNvPr>
          <p:cNvSpPr txBox="1"/>
          <p:nvPr/>
        </p:nvSpPr>
        <p:spPr>
          <a:xfrm>
            <a:off x="1035169" y="4292490"/>
            <a:ext cx="7640553" cy="861774"/>
          </a:xfrm>
          <a:prstGeom prst="rect">
            <a:avLst/>
          </a:prstGeom>
          <a:noFill/>
        </p:spPr>
        <p:txBody>
          <a:bodyPr wrap="none" rtlCol="0">
            <a:spAutoFit/>
          </a:bodyPr>
          <a:lstStyle/>
          <a:p>
            <a:r>
              <a:rPr lang="en-US" sz="2500" dirty="0"/>
              <a:t>False teachers love sin, and they love money/stuff</a:t>
            </a:r>
          </a:p>
          <a:p>
            <a:pPr marL="342900" indent="-342900">
              <a:buFont typeface="Arial" panose="020B0604020202020204" pitchFamily="34" charset="0"/>
              <a:buChar char="•"/>
            </a:pPr>
            <a:r>
              <a:rPr lang="en-US" sz="2500" dirty="0"/>
              <a:t>Can you see how they are totally against God and you?</a:t>
            </a:r>
          </a:p>
        </p:txBody>
      </p:sp>
      <p:sp>
        <p:nvSpPr>
          <p:cNvPr id="11" name="TextBox 10">
            <a:extLst>
              <a:ext uri="{FF2B5EF4-FFF2-40B4-BE49-F238E27FC236}">
                <a16:creationId xmlns:a16="http://schemas.microsoft.com/office/drawing/2014/main" id="{2E54B3F6-28D7-8749-A1A6-8362D57197D8}"/>
              </a:ext>
            </a:extLst>
          </p:cNvPr>
          <p:cNvSpPr txBox="1"/>
          <p:nvPr/>
        </p:nvSpPr>
        <p:spPr>
          <a:xfrm>
            <a:off x="1035169" y="5178930"/>
            <a:ext cx="5879981" cy="477054"/>
          </a:xfrm>
          <a:prstGeom prst="rect">
            <a:avLst/>
          </a:prstGeom>
          <a:noFill/>
        </p:spPr>
        <p:txBody>
          <a:bodyPr wrap="square" rtlCol="0">
            <a:spAutoFit/>
          </a:bodyPr>
          <a:lstStyle/>
          <a:p>
            <a:r>
              <a:rPr lang="en-US" sz="2500" dirty="0"/>
              <a:t>False teachers are all about “me”</a:t>
            </a:r>
          </a:p>
        </p:txBody>
      </p:sp>
    </p:spTree>
    <p:extLst>
      <p:ext uri="{BB962C8B-B14F-4D97-AF65-F5344CB8AC3E}">
        <p14:creationId xmlns:p14="http://schemas.microsoft.com/office/powerpoint/2010/main" val="40878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Don’t Follow Their Path</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2015936"/>
          </a:xfrm>
          <a:prstGeom prst="rect">
            <a:avLst/>
          </a:prstGeom>
          <a:noFill/>
        </p:spPr>
        <p:txBody>
          <a:bodyPr wrap="square" rtlCol="0">
            <a:spAutoFit/>
          </a:bodyPr>
          <a:lstStyle/>
          <a:p>
            <a:r>
              <a:rPr lang="en-US" sz="2500" dirty="0"/>
              <a:t>Most false teachers don’t show you they are like this; they live like this behind closed doors</a:t>
            </a:r>
          </a:p>
          <a:p>
            <a:pPr marL="285750" indent="-285750">
              <a:buFont typeface="Arial" panose="020B0604020202020204" pitchFamily="34" charset="0"/>
              <a:buChar char="•"/>
            </a:pPr>
            <a:r>
              <a:rPr lang="en-US" sz="2500" dirty="0"/>
              <a:t>They like to package </a:t>
            </a:r>
            <a:r>
              <a:rPr lang="en-US" sz="2500" u="sng" dirty="0"/>
              <a:t>their doctrine </a:t>
            </a:r>
            <a:r>
              <a:rPr lang="en-US" sz="2500" dirty="0"/>
              <a:t>with lots of passages</a:t>
            </a:r>
          </a:p>
          <a:p>
            <a:pPr marL="742950" lvl="1" indent="-285750">
              <a:buFont typeface="Arial" panose="020B0604020202020204" pitchFamily="34" charset="0"/>
              <a:buChar char="•"/>
            </a:pPr>
            <a:r>
              <a:rPr lang="en-US" sz="2500" dirty="0"/>
              <a:t>They want to make you feel good; and you will give them your support</a:t>
            </a:r>
          </a:p>
          <a:p>
            <a:pPr marL="1200150" lvl="2" indent="-285750">
              <a:buFont typeface="Arial" panose="020B0604020202020204" pitchFamily="34" charset="0"/>
              <a:buChar char="•"/>
            </a:pPr>
            <a:r>
              <a:rPr lang="en-US" sz="2500" dirty="0"/>
              <a:t>They pretend to be your friend, so you give them more power</a:t>
            </a:r>
          </a:p>
        </p:txBody>
      </p:sp>
      <p:sp>
        <p:nvSpPr>
          <p:cNvPr id="7" name="TextBox 6">
            <a:extLst>
              <a:ext uri="{FF2B5EF4-FFF2-40B4-BE49-F238E27FC236}">
                <a16:creationId xmlns:a16="http://schemas.microsoft.com/office/drawing/2014/main" id="{1D36E1DE-61BA-7D96-2D92-1230F586A535}"/>
              </a:ext>
            </a:extLst>
          </p:cNvPr>
          <p:cNvSpPr txBox="1"/>
          <p:nvPr/>
        </p:nvSpPr>
        <p:spPr>
          <a:xfrm>
            <a:off x="1035169" y="2924532"/>
            <a:ext cx="11601450" cy="861774"/>
          </a:xfrm>
          <a:prstGeom prst="rect">
            <a:avLst/>
          </a:prstGeom>
          <a:noFill/>
        </p:spPr>
        <p:txBody>
          <a:bodyPr wrap="square" rtlCol="0">
            <a:spAutoFit/>
          </a:bodyPr>
          <a:lstStyle/>
          <a:p>
            <a:r>
              <a:rPr lang="en-US" sz="2500" dirty="0"/>
              <a:t>When teachers/teaching makes us</a:t>
            </a:r>
            <a:r>
              <a:rPr lang="en-US" sz="2500" i="1" dirty="0"/>
              <a:t> feel good</a:t>
            </a:r>
            <a:r>
              <a:rPr lang="en-US" sz="2500" dirty="0"/>
              <a:t>, beware… it might just be false</a:t>
            </a:r>
          </a:p>
          <a:p>
            <a:pPr marL="342900" indent="-342900">
              <a:buFont typeface="Arial" panose="020B0604020202020204" pitchFamily="34" charset="0"/>
              <a:buChar char="•"/>
            </a:pPr>
            <a:r>
              <a:rPr lang="en-US" sz="2500" dirty="0"/>
              <a:t>Not all encouraging teaching is false, but false teachers love to make you feel good</a:t>
            </a:r>
          </a:p>
        </p:txBody>
      </p:sp>
      <p:sp>
        <p:nvSpPr>
          <p:cNvPr id="8" name="TextBox 7">
            <a:extLst>
              <a:ext uri="{FF2B5EF4-FFF2-40B4-BE49-F238E27FC236}">
                <a16:creationId xmlns:a16="http://schemas.microsoft.com/office/drawing/2014/main" id="{3F8909E6-DD7C-6F38-1ADF-8E598AF22BC5}"/>
              </a:ext>
            </a:extLst>
          </p:cNvPr>
          <p:cNvSpPr txBox="1"/>
          <p:nvPr/>
        </p:nvSpPr>
        <p:spPr>
          <a:xfrm>
            <a:off x="1035169" y="3680667"/>
            <a:ext cx="9906000" cy="477054"/>
          </a:xfrm>
          <a:prstGeom prst="rect">
            <a:avLst/>
          </a:prstGeom>
          <a:noFill/>
        </p:spPr>
        <p:txBody>
          <a:bodyPr wrap="square" rtlCol="0">
            <a:spAutoFit/>
          </a:bodyPr>
          <a:lstStyle/>
          <a:p>
            <a:r>
              <a:rPr lang="en-US" sz="2500" dirty="0"/>
              <a:t>False teachers are like Balaam – they love unrighteous riches</a:t>
            </a:r>
          </a:p>
        </p:txBody>
      </p:sp>
      <p:sp>
        <p:nvSpPr>
          <p:cNvPr id="9" name="TextBox 8">
            <a:extLst>
              <a:ext uri="{FF2B5EF4-FFF2-40B4-BE49-F238E27FC236}">
                <a16:creationId xmlns:a16="http://schemas.microsoft.com/office/drawing/2014/main" id="{8FDEE7AE-6815-5450-59CB-873950B95188}"/>
              </a:ext>
            </a:extLst>
          </p:cNvPr>
          <p:cNvSpPr txBox="1"/>
          <p:nvPr/>
        </p:nvSpPr>
        <p:spPr>
          <a:xfrm>
            <a:off x="1035169" y="4186122"/>
            <a:ext cx="8067676" cy="477054"/>
          </a:xfrm>
          <a:prstGeom prst="rect">
            <a:avLst/>
          </a:prstGeom>
          <a:noFill/>
        </p:spPr>
        <p:txBody>
          <a:bodyPr wrap="square" rtlCol="0">
            <a:spAutoFit/>
          </a:bodyPr>
          <a:lstStyle/>
          <a:p>
            <a:r>
              <a:rPr lang="en-US" sz="2500" dirty="0"/>
              <a:t>Balaam is presented in Numbers 22 in an interesting way</a:t>
            </a:r>
          </a:p>
        </p:txBody>
      </p:sp>
      <p:sp>
        <p:nvSpPr>
          <p:cNvPr id="10" name="Rectangle 9">
            <a:extLst>
              <a:ext uri="{FF2B5EF4-FFF2-40B4-BE49-F238E27FC236}">
                <a16:creationId xmlns:a16="http://schemas.microsoft.com/office/drawing/2014/main" id="{178CADF0-8C99-550F-7A69-C67FCBBC814B}"/>
              </a:ext>
            </a:extLst>
          </p:cNvPr>
          <p:cNvSpPr/>
          <p:nvPr/>
        </p:nvSpPr>
        <p:spPr>
          <a:xfrm>
            <a:off x="409575" y="4663176"/>
            <a:ext cx="11356856" cy="20159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dirty="0"/>
              <a:t>“God said to Balaam, ‘Do not go with them…’ So Balaam arose in the morning and said to </a:t>
            </a:r>
            <a:r>
              <a:rPr lang="en-US" sz="2200" dirty="0" err="1"/>
              <a:t>Balak’s</a:t>
            </a:r>
            <a:r>
              <a:rPr lang="en-US" sz="2200" dirty="0"/>
              <a:t> leaders, ‘Go back to your land, for the LORD has refused to let me go with you.’” (Numbers 22:12-13, NASB1995); </a:t>
            </a:r>
            <a:r>
              <a:rPr lang="en-US" sz="2200" b="1" i="1" dirty="0"/>
              <a:t>The more leaders with higher positions come with promises of great honor. Balaam says</a:t>
            </a:r>
            <a:r>
              <a:rPr lang="en-US" sz="2200" dirty="0"/>
              <a:t>, “‘Though </a:t>
            </a:r>
            <a:r>
              <a:rPr lang="en-US" sz="2200" dirty="0" err="1"/>
              <a:t>Balak</a:t>
            </a:r>
            <a:r>
              <a:rPr lang="en-US" sz="2200" dirty="0"/>
              <a:t> were to give me his house full of silver and gold, I could not do anything, either small or great, contrary to the command of the LORD my God.’”</a:t>
            </a:r>
          </a:p>
          <a:p>
            <a:pPr algn="ctr"/>
            <a:r>
              <a:rPr lang="en-US" sz="2200" dirty="0"/>
              <a:t>(Numbers 22:18, NASB1995)</a:t>
            </a:r>
          </a:p>
        </p:txBody>
      </p:sp>
      <p:sp>
        <p:nvSpPr>
          <p:cNvPr id="13" name="Rectangle 12">
            <a:extLst>
              <a:ext uri="{FF2B5EF4-FFF2-40B4-BE49-F238E27FC236}">
                <a16:creationId xmlns:a16="http://schemas.microsoft.com/office/drawing/2014/main" id="{7B630613-8945-BA41-64A2-FEF5AF1DA8C9}"/>
              </a:ext>
            </a:extLst>
          </p:cNvPr>
          <p:cNvSpPr/>
          <p:nvPr/>
        </p:nvSpPr>
        <p:spPr>
          <a:xfrm>
            <a:off x="1604471" y="5308640"/>
            <a:ext cx="7787179"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F564EE3-399B-ACCD-F118-C8DC57F01969}"/>
              </a:ext>
            </a:extLst>
          </p:cNvPr>
          <p:cNvSpPr/>
          <p:nvPr/>
        </p:nvSpPr>
        <p:spPr>
          <a:xfrm>
            <a:off x="2653658" y="5979209"/>
            <a:ext cx="8604892"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25836D6B-3C92-9BE8-B0E1-39F363F2C18E}"/>
              </a:ext>
            </a:extLst>
          </p:cNvPr>
          <p:cNvSpPr/>
          <p:nvPr/>
        </p:nvSpPr>
        <p:spPr>
          <a:xfrm>
            <a:off x="1537796" y="6308145"/>
            <a:ext cx="8844454"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0C9E138-B531-462F-6189-AB6F0CDCE042}"/>
              </a:ext>
            </a:extLst>
          </p:cNvPr>
          <p:cNvSpPr/>
          <p:nvPr/>
        </p:nvSpPr>
        <p:spPr>
          <a:xfrm>
            <a:off x="1468494" y="1500377"/>
            <a:ext cx="8983058" cy="23025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dirty="0"/>
              <a:t>On the outside, Balaam looks super spiritual, but we know from other texts (like 2 Peter 2:15) that Balaam was not a good guy</a:t>
            </a:r>
          </a:p>
          <a:p>
            <a:pPr algn="ctr"/>
            <a:endParaRPr lang="en-US" sz="2500" dirty="0"/>
          </a:p>
          <a:p>
            <a:pPr algn="ctr"/>
            <a:r>
              <a:rPr lang="en-US" sz="2500" dirty="0"/>
              <a:t>THAT’S HOW FALSE TEACHERS ARE</a:t>
            </a:r>
          </a:p>
        </p:txBody>
      </p:sp>
    </p:spTree>
    <p:extLst>
      <p:ext uri="{BB962C8B-B14F-4D97-AF65-F5344CB8AC3E}">
        <p14:creationId xmlns:p14="http://schemas.microsoft.com/office/powerpoint/2010/main" val="13952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Believers Fall Away Because of False Teaching</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2 Peter 2:17-22</a:t>
            </a:r>
          </a:p>
        </p:txBody>
      </p:sp>
      <p:sp>
        <p:nvSpPr>
          <p:cNvPr id="7" name="TextBox 6">
            <a:extLst>
              <a:ext uri="{FF2B5EF4-FFF2-40B4-BE49-F238E27FC236}">
                <a16:creationId xmlns:a16="http://schemas.microsoft.com/office/drawing/2014/main" id="{64469F68-2021-7461-8770-41A4034EB43B}"/>
              </a:ext>
            </a:extLst>
          </p:cNvPr>
          <p:cNvSpPr txBox="1"/>
          <p:nvPr/>
        </p:nvSpPr>
        <p:spPr>
          <a:xfrm>
            <a:off x="1035169" y="1533361"/>
            <a:ext cx="11126638" cy="861774"/>
          </a:xfrm>
          <a:prstGeom prst="rect">
            <a:avLst/>
          </a:prstGeom>
          <a:noFill/>
        </p:spPr>
        <p:txBody>
          <a:bodyPr wrap="square" rtlCol="0">
            <a:spAutoFit/>
          </a:bodyPr>
          <a:lstStyle/>
          <a:p>
            <a:r>
              <a:rPr lang="en-US" sz="2500" dirty="0"/>
              <a:t>False teachers look like they have something to offer, but what they offer is empty!</a:t>
            </a:r>
          </a:p>
          <a:p>
            <a:pPr marL="285750" indent="-285750">
              <a:buFont typeface="Arial" panose="020B0604020202020204" pitchFamily="34" charset="0"/>
              <a:buChar char="•"/>
            </a:pPr>
            <a:r>
              <a:rPr lang="en-US" sz="2500" dirty="0"/>
              <a:t>They are springs without waters</a:t>
            </a:r>
          </a:p>
        </p:txBody>
      </p:sp>
      <p:sp>
        <p:nvSpPr>
          <p:cNvPr id="8" name="TextBox 7">
            <a:extLst>
              <a:ext uri="{FF2B5EF4-FFF2-40B4-BE49-F238E27FC236}">
                <a16:creationId xmlns:a16="http://schemas.microsoft.com/office/drawing/2014/main" id="{D5F0584E-F04B-1095-8F07-94DADF84D0A9}"/>
              </a:ext>
            </a:extLst>
          </p:cNvPr>
          <p:cNvSpPr txBox="1"/>
          <p:nvPr/>
        </p:nvSpPr>
        <p:spPr>
          <a:xfrm>
            <a:off x="1035169" y="2423536"/>
            <a:ext cx="9618453" cy="1246495"/>
          </a:xfrm>
          <a:prstGeom prst="rect">
            <a:avLst/>
          </a:prstGeom>
          <a:noFill/>
        </p:spPr>
        <p:txBody>
          <a:bodyPr wrap="square" rtlCol="0">
            <a:spAutoFit/>
          </a:bodyPr>
          <a:lstStyle/>
          <a:p>
            <a:r>
              <a:rPr lang="en-US" sz="2500" dirty="0"/>
              <a:t>False teachers speak arrogant, vain words</a:t>
            </a:r>
          </a:p>
          <a:p>
            <a:pPr marL="285750" indent="-285750">
              <a:buFont typeface="Arial" panose="020B0604020202020204" pitchFamily="34" charset="0"/>
              <a:buChar char="•"/>
            </a:pPr>
            <a:r>
              <a:rPr lang="en-US" sz="2500" dirty="0"/>
              <a:t>They think they know it all/</a:t>
            </a:r>
            <a:r>
              <a:rPr lang="en-US" sz="2500" i="1" dirty="0"/>
              <a:t>their gospel </a:t>
            </a:r>
            <a:r>
              <a:rPr lang="en-US" sz="2500" dirty="0"/>
              <a:t>is the true one, yet it is not!</a:t>
            </a:r>
          </a:p>
          <a:p>
            <a:pPr marL="742950" lvl="1" indent="-285750">
              <a:buFont typeface="Arial" panose="020B0604020202020204" pitchFamily="34" charset="0"/>
              <a:buChar char="•"/>
            </a:pPr>
            <a:r>
              <a:rPr lang="en-US" sz="2500" dirty="0"/>
              <a:t>Their teaching is vain – it’s not true!</a:t>
            </a:r>
          </a:p>
        </p:txBody>
      </p:sp>
      <p:sp>
        <p:nvSpPr>
          <p:cNvPr id="9" name="TextBox 8">
            <a:extLst>
              <a:ext uri="{FF2B5EF4-FFF2-40B4-BE49-F238E27FC236}">
                <a16:creationId xmlns:a16="http://schemas.microsoft.com/office/drawing/2014/main" id="{8C46CAE5-BA02-BA05-9D9C-36131BDD36AD}"/>
              </a:ext>
            </a:extLst>
          </p:cNvPr>
          <p:cNvSpPr txBox="1"/>
          <p:nvPr/>
        </p:nvSpPr>
        <p:spPr>
          <a:xfrm>
            <a:off x="1035169" y="3698432"/>
            <a:ext cx="10403456" cy="861774"/>
          </a:xfrm>
          <a:prstGeom prst="rect">
            <a:avLst/>
          </a:prstGeom>
          <a:noFill/>
        </p:spPr>
        <p:txBody>
          <a:bodyPr wrap="square" rtlCol="0">
            <a:spAutoFit/>
          </a:bodyPr>
          <a:lstStyle/>
          <a:p>
            <a:r>
              <a:rPr lang="en-US" sz="2500" dirty="0"/>
              <a:t>False teachers use emotions, feelings, desires against you</a:t>
            </a:r>
          </a:p>
          <a:p>
            <a:pPr marL="342900" indent="-342900">
              <a:buFont typeface="Arial" panose="020B0604020202020204" pitchFamily="34" charset="0"/>
              <a:buChar char="•"/>
            </a:pPr>
            <a:r>
              <a:rPr lang="en-US" sz="2500" dirty="0"/>
              <a:t>The Gospel is based on facts, not feelings/desires</a:t>
            </a:r>
          </a:p>
        </p:txBody>
      </p:sp>
      <p:sp>
        <p:nvSpPr>
          <p:cNvPr id="10" name="TextBox 9">
            <a:extLst>
              <a:ext uri="{FF2B5EF4-FFF2-40B4-BE49-F238E27FC236}">
                <a16:creationId xmlns:a16="http://schemas.microsoft.com/office/drawing/2014/main" id="{92580854-2BB7-7A55-AA74-90FDD8A74915}"/>
              </a:ext>
            </a:extLst>
          </p:cNvPr>
          <p:cNvSpPr txBox="1"/>
          <p:nvPr/>
        </p:nvSpPr>
        <p:spPr>
          <a:xfrm>
            <a:off x="1035169" y="4588607"/>
            <a:ext cx="10317192" cy="477054"/>
          </a:xfrm>
          <a:prstGeom prst="rect">
            <a:avLst/>
          </a:prstGeom>
          <a:noFill/>
        </p:spPr>
        <p:txBody>
          <a:bodyPr wrap="square" rtlCol="0">
            <a:spAutoFit/>
          </a:bodyPr>
          <a:lstStyle/>
          <a:p>
            <a:r>
              <a:rPr lang="en-US" sz="2500" dirty="0"/>
              <a:t>False teachers use the emotions/desires of weak Christians to turn them away</a:t>
            </a:r>
          </a:p>
        </p:txBody>
      </p:sp>
      <p:sp>
        <p:nvSpPr>
          <p:cNvPr id="11" name="TextBox 10">
            <a:extLst>
              <a:ext uri="{FF2B5EF4-FFF2-40B4-BE49-F238E27FC236}">
                <a16:creationId xmlns:a16="http://schemas.microsoft.com/office/drawing/2014/main" id="{CAD9EB05-8AD6-039C-3B8E-7E1067F0D476}"/>
              </a:ext>
            </a:extLst>
          </p:cNvPr>
          <p:cNvSpPr txBox="1"/>
          <p:nvPr/>
        </p:nvSpPr>
        <p:spPr>
          <a:xfrm>
            <a:off x="1035169" y="5130057"/>
            <a:ext cx="10940881" cy="1631216"/>
          </a:xfrm>
          <a:prstGeom prst="rect">
            <a:avLst/>
          </a:prstGeom>
          <a:noFill/>
        </p:spPr>
        <p:txBody>
          <a:bodyPr wrap="square" rtlCol="0">
            <a:spAutoFit/>
          </a:bodyPr>
          <a:lstStyle/>
          <a:p>
            <a:r>
              <a:rPr lang="en-US" sz="2500" dirty="0"/>
              <a:t>False teachers promise freedom!</a:t>
            </a:r>
          </a:p>
          <a:p>
            <a:pPr marL="342900" indent="-342900">
              <a:buFont typeface="Arial" panose="020B0604020202020204" pitchFamily="34" charset="0"/>
              <a:buChar char="•"/>
            </a:pPr>
            <a:r>
              <a:rPr lang="en-US" sz="2500" dirty="0"/>
              <a:t>“This is the way to Heaven!”</a:t>
            </a:r>
          </a:p>
          <a:p>
            <a:pPr marL="342900" indent="-342900">
              <a:buFont typeface="Arial" panose="020B0604020202020204" pitchFamily="34" charset="0"/>
              <a:buChar char="•"/>
            </a:pPr>
            <a:r>
              <a:rPr lang="en-US" sz="2500" dirty="0"/>
              <a:t>“This will change your life!”</a:t>
            </a:r>
          </a:p>
          <a:p>
            <a:pPr marL="342900" indent="-342900">
              <a:buFont typeface="Arial" panose="020B0604020202020204" pitchFamily="34" charset="0"/>
              <a:buChar char="•"/>
            </a:pPr>
            <a:r>
              <a:rPr lang="en-US" sz="2500" dirty="0"/>
              <a:t>“If you listen to me, your life will be so much better, and you’ll be serving God!”</a:t>
            </a:r>
          </a:p>
        </p:txBody>
      </p:sp>
    </p:spTree>
    <p:extLst>
      <p:ext uri="{BB962C8B-B14F-4D97-AF65-F5344CB8AC3E}">
        <p14:creationId xmlns:p14="http://schemas.microsoft.com/office/powerpoint/2010/main" val="189931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Believers Fall Away Because of False Teaching</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998680" cy="477054"/>
          </a:xfrm>
          <a:prstGeom prst="rect">
            <a:avLst/>
          </a:prstGeom>
          <a:noFill/>
        </p:spPr>
        <p:txBody>
          <a:bodyPr wrap="square" rtlCol="0">
            <a:spAutoFit/>
          </a:bodyPr>
          <a:lstStyle/>
          <a:p>
            <a:r>
              <a:rPr lang="en-US" sz="2500" dirty="0"/>
              <a:t>The truth is, these false teachers are enslaved themselves… they are enslaved to sin</a:t>
            </a:r>
          </a:p>
        </p:txBody>
      </p:sp>
      <p:sp>
        <p:nvSpPr>
          <p:cNvPr id="7" name="TextBox 6">
            <a:extLst>
              <a:ext uri="{FF2B5EF4-FFF2-40B4-BE49-F238E27FC236}">
                <a16:creationId xmlns:a16="http://schemas.microsoft.com/office/drawing/2014/main" id="{6321F9A5-087B-7C9C-926E-F4B0EFC3BACA}"/>
              </a:ext>
            </a:extLst>
          </p:cNvPr>
          <p:cNvSpPr txBox="1"/>
          <p:nvPr/>
        </p:nvSpPr>
        <p:spPr>
          <a:xfrm>
            <a:off x="1035169" y="1643316"/>
            <a:ext cx="10515600" cy="1246495"/>
          </a:xfrm>
          <a:prstGeom prst="rect">
            <a:avLst/>
          </a:prstGeom>
          <a:noFill/>
        </p:spPr>
        <p:txBody>
          <a:bodyPr wrap="square" rtlCol="0">
            <a:spAutoFit/>
          </a:bodyPr>
          <a:lstStyle/>
          <a:p>
            <a:r>
              <a:rPr lang="en-US" sz="2500" dirty="0"/>
              <a:t>There may be some teaching that makes life here more </a:t>
            </a:r>
            <a:r>
              <a:rPr lang="en-US" sz="2500" i="1" dirty="0"/>
              <a:t>fun</a:t>
            </a:r>
            <a:r>
              <a:rPr lang="en-US" sz="2500" dirty="0"/>
              <a:t>, but your eternal life will be far more painful if the teaching is false</a:t>
            </a:r>
          </a:p>
          <a:p>
            <a:pPr marL="342900" indent="-342900">
              <a:buFont typeface="Arial" panose="020B0604020202020204" pitchFamily="34" charset="0"/>
              <a:buChar char="•"/>
            </a:pPr>
            <a:r>
              <a:rPr lang="en-US" sz="2500" dirty="0"/>
              <a:t>Make sure those you listen to are telling you the truth</a:t>
            </a:r>
          </a:p>
        </p:txBody>
      </p:sp>
      <p:sp>
        <p:nvSpPr>
          <p:cNvPr id="8" name="TextBox 7">
            <a:extLst>
              <a:ext uri="{FF2B5EF4-FFF2-40B4-BE49-F238E27FC236}">
                <a16:creationId xmlns:a16="http://schemas.microsoft.com/office/drawing/2014/main" id="{DCE98D3B-1514-69E8-FC2B-12A25A49AFAC}"/>
              </a:ext>
            </a:extLst>
          </p:cNvPr>
          <p:cNvSpPr txBox="1"/>
          <p:nvPr/>
        </p:nvSpPr>
        <p:spPr>
          <a:xfrm>
            <a:off x="1035169" y="3021865"/>
            <a:ext cx="6165409" cy="1246495"/>
          </a:xfrm>
          <a:prstGeom prst="rect">
            <a:avLst/>
          </a:prstGeom>
          <a:noFill/>
        </p:spPr>
        <p:txBody>
          <a:bodyPr wrap="square" rtlCol="0">
            <a:spAutoFit/>
          </a:bodyPr>
          <a:lstStyle/>
          <a:p>
            <a:r>
              <a:rPr lang="en-US" sz="2500" dirty="0"/>
              <a:t>Who is the “they” in vs 20-22?</a:t>
            </a:r>
          </a:p>
          <a:p>
            <a:pPr marL="285750" indent="-285750">
              <a:buFont typeface="Arial" panose="020B0604020202020204" pitchFamily="34" charset="0"/>
              <a:buChar char="•"/>
            </a:pPr>
            <a:r>
              <a:rPr lang="en-US" sz="2500" dirty="0"/>
              <a:t>False teachers</a:t>
            </a:r>
          </a:p>
          <a:p>
            <a:pPr marL="285750" indent="-285750">
              <a:buFont typeface="Arial" panose="020B0604020202020204" pitchFamily="34" charset="0"/>
              <a:buChar char="•"/>
            </a:pPr>
            <a:r>
              <a:rPr lang="en-US" sz="2500" dirty="0"/>
              <a:t>Believers</a:t>
            </a:r>
          </a:p>
        </p:txBody>
      </p:sp>
      <p:sp>
        <p:nvSpPr>
          <p:cNvPr id="9" name="Arrow: Right 8">
            <a:extLst>
              <a:ext uri="{FF2B5EF4-FFF2-40B4-BE49-F238E27FC236}">
                <a16:creationId xmlns:a16="http://schemas.microsoft.com/office/drawing/2014/main" id="{61FF81F6-439F-044C-EC36-E8CA8099861D}"/>
              </a:ext>
            </a:extLst>
          </p:cNvPr>
          <p:cNvSpPr/>
          <p:nvPr/>
        </p:nvSpPr>
        <p:spPr>
          <a:xfrm>
            <a:off x="5513560" y="3558232"/>
            <a:ext cx="1140737" cy="3075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1E83B2BD-E5E6-E76C-50F5-007D2690886C}"/>
              </a:ext>
            </a:extLst>
          </p:cNvPr>
          <p:cNvSpPr txBox="1"/>
          <p:nvPr/>
        </p:nvSpPr>
        <p:spPr>
          <a:xfrm>
            <a:off x="6872445" y="3259875"/>
            <a:ext cx="5237793" cy="861774"/>
          </a:xfrm>
          <a:prstGeom prst="rect">
            <a:avLst/>
          </a:prstGeom>
          <a:noFill/>
        </p:spPr>
        <p:txBody>
          <a:bodyPr wrap="square" rtlCol="0">
            <a:spAutoFit/>
          </a:bodyPr>
          <a:lstStyle/>
          <a:p>
            <a:r>
              <a:rPr lang="en-US" sz="2500" dirty="0"/>
              <a:t>I don’t know, there’s a case to be made for either</a:t>
            </a:r>
          </a:p>
        </p:txBody>
      </p:sp>
      <p:sp>
        <p:nvSpPr>
          <p:cNvPr id="12" name="Arrow: Right 11">
            <a:extLst>
              <a:ext uri="{FF2B5EF4-FFF2-40B4-BE49-F238E27FC236}">
                <a16:creationId xmlns:a16="http://schemas.microsoft.com/office/drawing/2014/main" id="{596CF6FB-2ACD-D964-8DA6-8BC9FECC23BC}"/>
              </a:ext>
            </a:extLst>
          </p:cNvPr>
          <p:cNvSpPr/>
          <p:nvPr/>
        </p:nvSpPr>
        <p:spPr>
          <a:xfrm rot="8569239" flipV="1">
            <a:off x="5828868" y="4476991"/>
            <a:ext cx="1858191" cy="36902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Bottom Line</a:t>
            </a:r>
          </a:p>
        </p:txBody>
      </p:sp>
      <p:sp>
        <p:nvSpPr>
          <p:cNvPr id="13" name="TextBox 12">
            <a:extLst>
              <a:ext uri="{FF2B5EF4-FFF2-40B4-BE49-F238E27FC236}">
                <a16:creationId xmlns:a16="http://schemas.microsoft.com/office/drawing/2014/main" id="{EDDFA013-60AE-2DE9-7286-5D3FB83295C5}"/>
              </a:ext>
            </a:extLst>
          </p:cNvPr>
          <p:cNvSpPr txBox="1"/>
          <p:nvPr/>
        </p:nvSpPr>
        <p:spPr>
          <a:xfrm>
            <a:off x="996543" y="5206846"/>
            <a:ext cx="10769888" cy="861774"/>
          </a:xfrm>
          <a:prstGeom prst="rect">
            <a:avLst/>
          </a:prstGeom>
          <a:noFill/>
        </p:spPr>
        <p:txBody>
          <a:bodyPr wrap="square" rtlCol="0">
            <a:spAutoFit/>
          </a:bodyPr>
          <a:lstStyle/>
          <a:p>
            <a:r>
              <a:rPr lang="en-US" sz="2500" dirty="0"/>
              <a:t>People do fall away and sometimes it’s because of false teaching – False teacher or believer</a:t>
            </a:r>
          </a:p>
        </p:txBody>
      </p:sp>
    </p:spTree>
    <p:extLst>
      <p:ext uri="{BB962C8B-B14F-4D97-AF65-F5344CB8AC3E}">
        <p14:creationId xmlns:p14="http://schemas.microsoft.com/office/powerpoint/2010/main" val="40067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Believers Fall Away Because of False Teaching</a:t>
            </a:r>
          </a:p>
        </p:txBody>
      </p:sp>
      <p:sp>
        <p:nvSpPr>
          <p:cNvPr id="7" name="Rectangle 6">
            <a:extLst>
              <a:ext uri="{FF2B5EF4-FFF2-40B4-BE49-F238E27FC236}">
                <a16:creationId xmlns:a16="http://schemas.microsoft.com/office/drawing/2014/main" id="{0017B90C-BC84-6D02-E75D-6488668BF098}"/>
              </a:ext>
            </a:extLst>
          </p:cNvPr>
          <p:cNvSpPr/>
          <p:nvPr/>
        </p:nvSpPr>
        <p:spPr>
          <a:xfrm>
            <a:off x="935524" y="1134442"/>
            <a:ext cx="10320951" cy="4561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500" dirty="0"/>
              <a:t>“For if, after they have escaped the defilements of the world by the knowledge of the Lord and Savior Jesus Christ, they are again entangled in them and are overcome, the last state has become worse than the first.” (2 Peter 2:20, NASB1995)</a:t>
            </a:r>
          </a:p>
        </p:txBody>
      </p:sp>
      <p:sp>
        <p:nvSpPr>
          <p:cNvPr id="8" name="TextBox 7">
            <a:extLst>
              <a:ext uri="{FF2B5EF4-FFF2-40B4-BE49-F238E27FC236}">
                <a16:creationId xmlns:a16="http://schemas.microsoft.com/office/drawing/2014/main" id="{B1714543-D2F2-47B6-80DE-BD072DA1AA6C}"/>
              </a:ext>
            </a:extLst>
          </p:cNvPr>
          <p:cNvSpPr txBox="1"/>
          <p:nvPr/>
        </p:nvSpPr>
        <p:spPr>
          <a:xfrm flipH="1">
            <a:off x="1035168" y="5807631"/>
            <a:ext cx="8742574" cy="477054"/>
          </a:xfrm>
          <a:prstGeom prst="rect">
            <a:avLst/>
          </a:prstGeom>
          <a:noFill/>
        </p:spPr>
        <p:txBody>
          <a:bodyPr wrap="square" rtlCol="0">
            <a:spAutoFit/>
          </a:bodyPr>
          <a:lstStyle/>
          <a:p>
            <a:r>
              <a:rPr lang="en-US" sz="2500" dirty="0"/>
              <a:t>Escaped = saved – left the world</a:t>
            </a:r>
          </a:p>
        </p:txBody>
      </p:sp>
      <p:sp>
        <p:nvSpPr>
          <p:cNvPr id="9" name="Rectangle 8">
            <a:extLst>
              <a:ext uri="{FF2B5EF4-FFF2-40B4-BE49-F238E27FC236}">
                <a16:creationId xmlns:a16="http://schemas.microsoft.com/office/drawing/2014/main" id="{1F993907-B056-5C50-660D-6489878921EC}"/>
              </a:ext>
            </a:extLst>
          </p:cNvPr>
          <p:cNvSpPr/>
          <p:nvPr/>
        </p:nvSpPr>
        <p:spPr>
          <a:xfrm>
            <a:off x="3523617" y="2529226"/>
            <a:ext cx="3375124"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D3237A9E-F6EB-64B3-5C8E-3ED3D32B1EF9}"/>
              </a:ext>
            </a:extLst>
          </p:cNvPr>
          <p:cNvSpPr txBox="1"/>
          <p:nvPr/>
        </p:nvSpPr>
        <p:spPr>
          <a:xfrm>
            <a:off x="1035168" y="6278954"/>
            <a:ext cx="9207375" cy="477054"/>
          </a:xfrm>
          <a:prstGeom prst="rect">
            <a:avLst/>
          </a:prstGeom>
          <a:noFill/>
        </p:spPr>
        <p:txBody>
          <a:bodyPr wrap="square" rtlCol="0">
            <a:spAutoFit/>
          </a:bodyPr>
          <a:lstStyle/>
          <a:p>
            <a:r>
              <a:rPr lang="en-US" sz="2500" dirty="0"/>
              <a:t>Entangled = joined back into sin – joined back to the world</a:t>
            </a:r>
          </a:p>
        </p:txBody>
      </p:sp>
      <p:sp>
        <p:nvSpPr>
          <p:cNvPr id="11" name="Rectangle 10">
            <a:extLst>
              <a:ext uri="{FF2B5EF4-FFF2-40B4-BE49-F238E27FC236}">
                <a16:creationId xmlns:a16="http://schemas.microsoft.com/office/drawing/2014/main" id="{008F3645-C61B-B979-B1BF-9250BAF81639}"/>
              </a:ext>
            </a:extLst>
          </p:cNvPr>
          <p:cNvSpPr/>
          <p:nvPr/>
        </p:nvSpPr>
        <p:spPr>
          <a:xfrm>
            <a:off x="3005152" y="3606588"/>
            <a:ext cx="4427744"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FFF58939-E07B-9C07-E57F-1E1AB92D12F0}"/>
              </a:ext>
            </a:extLst>
          </p:cNvPr>
          <p:cNvSpPr/>
          <p:nvPr/>
        </p:nvSpPr>
        <p:spPr>
          <a:xfrm>
            <a:off x="4108164" y="4139233"/>
            <a:ext cx="6665459" cy="45719"/>
          </a:xfrm>
          <a:prstGeom prst="rect">
            <a:avLst/>
          </a:prstGeom>
          <a:solidFill>
            <a:srgbClr val="C0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D0C54479-5023-8DA9-C01E-811CE91FCF73}"/>
              </a:ext>
            </a:extLst>
          </p:cNvPr>
          <p:cNvSpPr/>
          <p:nvPr/>
        </p:nvSpPr>
        <p:spPr>
          <a:xfrm flipV="1">
            <a:off x="3291845" y="4662418"/>
            <a:ext cx="664520" cy="45719"/>
          </a:xfrm>
          <a:prstGeom prst="rect">
            <a:avLst/>
          </a:prstGeom>
          <a:solidFill>
            <a:srgbClr val="C0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468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Believers Fall Away Because of False Teaching</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8" y="1027906"/>
            <a:ext cx="11024047" cy="477054"/>
          </a:xfrm>
          <a:prstGeom prst="rect">
            <a:avLst/>
          </a:prstGeom>
          <a:noFill/>
        </p:spPr>
        <p:txBody>
          <a:bodyPr wrap="square" rtlCol="0">
            <a:spAutoFit/>
          </a:bodyPr>
          <a:lstStyle/>
          <a:p>
            <a:r>
              <a:rPr lang="en-US" sz="2500" dirty="0"/>
              <a:t>Have you ever seen someone who has left the Lord? What does their lives look like?</a:t>
            </a:r>
          </a:p>
        </p:txBody>
      </p:sp>
      <p:sp>
        <p:nvSpPr>
          <p:cNvPr id="7" name="TextBox 6">
            <a:extLst>
              <a:ext uri="{FF2B5EF4-FFF2-40B4-BE49-F238E27FC236}">
                <a16:creationId xmlns:a16="http://schemas.microsoft.com/office/drawing/2014/main" id="{FF1EC80C-CD75-5E55-D1F4-581F475811A5}"/>
              </a:ext>
            </a:extLst>
          </p:cNvPr>
          <p:cNvSpPr txBox="1"/>
          <p:nvPr/>
        </p:nvSpPr>
        <p:spPr>
          <a:xfrm>
            <a:off x="1035168" y="1533361"/>
            <a:ext cx="9370337" cy="2785378"/>
          </a:xfrm>
          <a:prstGeom prst="rect">
            <a:avLst/>
          </a:prstGeom>
          <a:noFill/>
        </p:spPr>
        <p:txBody>
          <a:bodyPr wrap="square" rtlCol="0">
            <a:spAutoFit/>
          </a:bodyPr>
          <a:lstStyle/>
          <a:p>
            <a:r>
              <a:rPr lang="en-US" sz="2500" dirty="0"/>
              <a:t>A lot of the time, this is how their lives begin to look:</a:t>
            </a:r>
          </a:p>
          <a:p>
            <a:pPr marL="285750" indent="-285750">
              <a:buFont typeface="Arial" panose="020B0604020202020204" pitchFamily="34" charset="0"/>
              <a:buChar char="•"/>
            </a:pPr>
            <a:r>
              <a:rPr lang="en-US" sz="2500" dirty="0"/>
              <a:t>Hate God</a:t>
            </a:r>
          </a:p>
          <a:p>
            <a:pPr marL="285750" indent="-285750">
              <a:buFont typeface="Arial" panose="020B0604020202020204" pitchFamily="34" charset="0"/>
              <a:buChar char="•"/>
            </a:pPr>
            <a:r>
              <a:rPr lang="en-US" sz="2500" dirty="0"/>
              <a:t>Hate His people</a:t>
            </a:r>
          </a:p>
          <a:p>
            <a:pPr marL="285750" indent="-285750">
              <a:buFont typeface="Arial" panose="020B0604020202020204" pitchFamily="34" charset="0"/>
              <a:buChar char="•"/>
            </a:pPr>
            <a:r>
              <a:rPr lang="en-US" sz="2500" dirty="0"/>
              <a:t>Don’t want anything to do with religion (“ITS ALL FAKE!”)</a:t>
            </a:r>
          </a:p>
          <a:p>
            <a:pPr marL="285750" indent="-285750">
              <a:buFont typeface="Arial" panose="020B0604020202020204" pitchFamily="34" charset="0"/>
              <a:buChar char="•"/>
            </a:pPr>
            <a:r>
              <a:rPr lang="en-US" sz="2500" dirty="0"/>
              <a:t>They get super deep into sin (“I can do whatever I want! No God will stop me!”)</a:t>
            </a:r>
          </a:p>
          <a:p>
            <a:pPr marL="742950" lvl="1" indent="-285750">
              <a:buFont typeface="Arial" panose="020B0604020202020204" pitchFamily="34" charset="0"/>
              <a:buChar char="•"/>
            </a:pPr>
            <a:r>
              <a:rPr lang="en-US" sz="2500" dirty="0"/>
              <a:t>They get super deep into sin, farther than some Atheists would</a:t>
            </a:r>
          </a:p>
        </p:txBody>
      </p:sp>
      <p:sp>
        <p:nvSpPr>
          <p:cNvPr id="8" name="TextBox 7">
            <a:extLst>
              <a:ext uri="{FF2B5EF4-FFF2-40B4-BE49-F238E27FC236}">
                <a16:creationId xmlns:a16="http://schemas.microsoft.com/office/drawing/2014/main" id="{76B9DADA-BA4E-1C22-C84C-FF165014AB54}"/>
              </a:ext>
            </a:extLst>
          </p:cNvPr>
          <p:cNvSpPr txBox="1"/>
          <p:nvPr/>
        </p:nvSpPr>
        <p:spPr>
          <a:xfrm>
            <a:off x="1035168" y="4347140"/>
            <a:ext cx="10592555" cy="1631216"/>
          </a:xfrm>
          <a:prstGeom prst="rect">
            <a:avLst/>
          </a:prstGeom>
          <a:noFill/>
        </p:spPr>
        <p:txBody>
          <a:bodyPr wrap="square" rtlCol="0">
            <a:spAutoFit/>
          </a:bodyPr>
          <a:lstStyle/>
          <a:p>
            <a:r>
              <a:rPr lang="en-US" sz="2500" dirty="0"/>
              <a:t>While some Atheists/Non-believers will still have some sort of morality or respect towards God’s people, fallen Christian have none of these things</a:t>
            </a:r>
          </a:p>
          <a:p>
            <a:pPr marL="285750" indent="-285750">
              <a:buFont typeface="Arial" panose="020B0604020202020204" pitchFamily="34" charset="0"/>
              <a:buChar char="•"/>
            </a:pPr>
            <a:r>
              <a:rPr lang="en-US" sz="2500" dirty="0"/>
              <a:t>Perhaps part of the reason for this is simply Rebellion against God, but maybe some of it is “Finally, I don’t have </a:t>
            </a:r>
            <a:r>
              <a:rPr lang="en-US" sz="2500" i="1" dirty="0"/>
              <a:t>all those restraints </a:t>
            </a:r>
            <a:r>
              <a:rPr lang="en-US" sz="2500" dirty="0"/>
              <a:t>on me… </a:t>
            </a:r>
            <a:r>
              <a:rPr lang="en-US" sz="2500" i="1" dirty="0"/>
              <a:t>I’m free</a:t>
            </a:r>
            <a:r>
              <a:rPr lang="en-US" sz="2500" dirty="0"/>
              <a:t>”</a:t>
            </a:r>
          </a:p>
        </p:txBody>
      </p:sp>
    </p:spTree>
    <p:extLst>
      <p:ext uri="{BB962C8B-B14F-4D97-AF65-F5344CB8AC3E}">
        <p14:creationId xmlns:p14="http://schemas.microsoft.com/office/powerpoint/2010/main" val="30748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Introduction</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3170099"/>
          </a:xfrm>
          <a:prstGeom prst="rect">
            <a:avLst/>
          </a:prstGeom>
          <a:noFill/>
        </p:spPr>
        <p:txBody>
          <a:bodyPr wrap="square" rtlCol="0">
            <a:spAutoFit/>
          </a:bodyPr>
          <a:lstStyle/>
          <a:p>
            <a:r>
              <a:rPr lang="en-US" sz="2500" dirty="0"/>
              <a:t>Who do we listen to?</a:t>
            </a:r>
          </a:p>
          <a:p>
            <a:pPr marL="342900" indent="-342900">
              <a:buFont typeface="Arial" panose="020B0604020202020204" pitchFamily="34" charset="0"/>
              <a:buChar char="•"/>
            </a:pPr>
            <a:r>
              <a:rPr lang="en-US" sz="2500" dirty="0"/>
              <a:t>School teachers/professors</a:t>
            </a:r>
          </a:p>
          <a:p>
            <a:pPr marL="342900" indent="-342900">
              <a:buFont typeface="Arial" panose="020B0604020202020204" pitchFamily="34" charset="0"/>
              <a:buChar char="•"/>
            </a:pPr>
            <a:r>
              <a:rPr lang="en-US" sz="2500" dirty="0"/>
              <a:t>Elders</a:t>
            </a:r>
          </a:p>
          <a:p>
            <a:pPr marL="342900" indent="-342900">
              <a:buFont typeface="Arial" panose="020B0604020202020204" pitchFamily="34" charset="0"/>
              <a:buChar char="•"/>
            </a:pPr>
            <a:r>
              <a:rPr lang="en-US" sz="2500" dirty="0"/>
              <a:t>Parents</a:t>
            </a:r>
          </a:p>
          <a:p>
            <a:pPr marL="342900" indent="-342900">
              <a:buFont typeface="Arial" panose="020B0604020202020204" pitchFamily="34" charset="0"/>
              <a:buChar char="•"/>
            </a:pPr>
            <a:r>
              <a:rPr lang="en-US" sz="2500" dirty="0"/>
              <a:t>Preacher</a:t>
            </a:r>
          </a:p>
          <a:p>
            <a:pPr marL="342900" indent="-342900">
              <a:buFont typeface="Arial" panose="020B0604020202020204" pitchFamily="34" charset="0"/>
              <a:buChar char="•"/>
            </a:pPr>
            <a:r>
              <a:rPr lang="en-US" sz="2500" dirty="0"/>
              <a:t>Friends</a:t>
            </a:r>
          </a:p>
          <a:p>
            <a:pPr marL="342900" indent="-342900">
              <a:buFont typeface="Arial" panose="020B0604020202020204" pitchFamily="34" charset="0"/>
              <a:buChar char="•"/>
            </a:pPr>
            <a:r>
              <a:rPr lang="en-US" sz="2500" dirty="0"/>
              <a:t>Co-workers</a:t>
            </a:r>
          </a:p>
          <a:p>
            <a:pPr marL="342900" indent="-342900">
              <a:buFont typeface="Arial" panose="020B0604020202020204" pitchFamily="34" charset="0"/>
              <a:buChar char="•"/>
            </a:pPr>
            <a:r>
              <a:rPr lang="en-US" sz="2500" dirty="0" err="1"/>
              <a:t>Etc</a:t>
            </a:r>
            <a:endParaRPr lang="en-US" sz="2500" dirty="0"/>
          </a:p>
        </p:txBody>
      </p:sp>
      <p:sp>
        <p:nvSpPr>
          <p:cNvPr id="7" name="TextBox 6">
            <a:extLst>
              <a:ext uri="{FF2B5EF4-FFF2-40B4-BE49-F238E27FC236}">
                <a16:creationId xmlns:a16="http://schemas.microsoft.com/office/drawing/2014/main" id="{7CBB3B36-E303-230A-1722-0FB74B0E3D55}"/>
              </a:ext>
            </a:extLst>
          </p:cNvPr>
          <p:cNvSpPr txBox="1"/>
          <p:nvPr/>
        </p:nvSpPr>
        <p:spPr>
          <a:xfrm>
            <a:off x="1033012" y="4371876"/>
            <a:ext cx="7504982" cy="1631216"/>
          </a:xfrm>
          <a:prstGeom prst="rect">
            <a:avLst/>
          </a:prstGeom>
          <a:noFill/>
        </p:spPr>
        <p:txBody>
          <a:bodyPr wrap="square" rtlCol="0">
            <a:spAutoFit/>
          </a:bodyPr>
          <a:lstStyle/>
          <a:p>
            <a:r>
              <a:rPr lang="en-US" sz="2500" dirty="0"/>
              <a:t>We act based on what we are told</a:t>
            </a:r>
          </a:p>
          <a:p>
            <a:pPr marL="342900" indent="-342900">
              <a:buFont typeface="Arial" panose="020B0604020202020204" pitchFamily="34" charset="0"/>
              <a:buChar char="•"/>
            </a:pPr>
            <a:r>
              <a:rPr lang="en-US" sz="2500" dirty="0"/>
              <a:t>Command</a:t>
            </a:r>
          </a:p>
          <a:p>
            <a:pPr marL="342900" indent="-342900">
              <a:buFont typeface="Arial" panose="020B0604020202020204" pitchFamily="34" charset="0"/>
              <a:buChar char="•"/>
            </a:pPr>
            <a:r>
              <a:rPr lang="en-US" sz="2500" dirty="0"/>
              <a:t>Information given</a:t>
            </a:r>
          </a:p>
          <a:p>
            <a:pPr marL="342900" indent="-342900">
              <a:buFont typeface="Arial" panose="020B0604020202020204" pitchFamily="34" charset="0"/>
              <a:buChar char="•"/>
            </a:pPr>
            <a:r>
              <a:rPr lang="en-US" sz="2500" dirty="0"/>
              <a:t>Given new perspective on a subject or text</a:t>
            </a:r>
          </a:p>
        </p:txBody>
      </p:sp>
      <p:sp>
        <p:nvSpPr>
          <p:cNvPr id="8" name="TextBox 7">
            <a:extLst>
              <a:ext uri="{FF2B5EF4-FFF2-40B4-BE49-F238E27FC236}">
                <a16:creationId xmlns:a16="http://schemas.microsoft.com/office/drawing/2014/main" id="{9D0438A5-2142-A6D2-5058-0150F1C1206A}"/>
              </a:ext>
            </a:extLst>
          </p:cNvPr>
          <p:cNvSpPr txBox="1"/>
          <p:nvPr/>
        </p:nvSpPr>
        <p:spPr>
          <a:xfrm>
            <a:off x="1033012" y="6174323"/>
            <a:ext cx="10647154" cy="477054"/>
          </a:xfrm>
          <a:prstGeom prst="rect">
            <a:avLst/>
          </a:prstGeom>
          <a:noFill/>
        </p:spPr>
        <p:txBody>
          <a:bodyPr wrap="square" rtlCol="0">
            <a:spAutoFit/>
          </a:bodyPr>
          <a:lstStyle/>
          <a:p>
            <a:r>
              <a:rPr lang="en-US" sz="2500" dirty="0"/>
              <a:t>People’s words and teachings influence us whether we like to admit that or not</a:t>
            </a:r>
          </a:p>
        </p:txBody>
      </p:sp>
    </p:spTree>
    <p:extLst>
      <p:ext uri="{BB962C8B-B14F-4D97-AF65-F5344CB8AC3E}">
        <p14:creationId xmlns:p14="http://schemas.microsoft.com/office/powerpoint/2010/main" val="6246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Believers Fall Away Because of False Teaching</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1631216"/>
          </a:xfrm>
          <a:prstGeom prst="rect">
            <a:avLst/>
          </a:prstGeom>
          <a:noFill/>
        </p:spPr>
        <p:txBody>
          <a:bodyPr wrap="square" rtlCol="0">
            <a:spAutoFit/>
          </a:bodyPr>
          <a:lstStyle/>
          <a:p>
            <a:r>
              <a:rPr lang="en-US" sz="2500" dirty="0"/>
              <a:t>A dog returning to its own vomit</a:t>
            </a:r>
          </a:p>
          <a:p>
            <a:pPr marL="342900" indent="-342900">
              <a:buFont typeface="Arial" panose="020B0604020202020204" pitchFamily="34" charset="0"/>
              <a:buChar char="•"/>
            </a:pPr>
            <a:r>
              <a:rPr lang="en-US" sz="2500" dirty="0"/>
              <a:t>Turning on the Lord is disgusting</a:t>
            </a:r>
          </a:p>
          <a:p>
            <a:pPr marL="800100" lvl="1" indent="-342900">
              <a:buFont typeface="Arial" panose="020B0604020202020204" pitchFamily="34" charset="0"/>
              <a:buChar char="•"/>
            </a:pPr>
            <a:r>
              <a:rPr lang="en-US" sz="2500" dirty="0"/>
              <a:t>And to those who see it, it disgusts them too (It should! Maybe sometimes it doesn’t as much as it needs to)</a:t>
            </a:r>
          </a:p>
        </p:txBody>
      </p:sp>
      <p:sp>
        <p:nvSpPr>
          <p:cNvPr id="8" name="TextBox 7">
            <a:extLst>
              <a:ext uri="{FF2B5EF4-FFF2-40B4-BE49-F238E27FC236}">
                <a16:creationId xmlns:a16="http://schemas.microsoft.com/office/drawing/2014/main" id="{EC29BAA8-F13B-614E-7FA5-6FC33CAA7E5C}"/>
              </a:ext>
            </a:extLst>
          </p:cNvPr>
          <p:cNvSpPr txBox="1"/>
          <p:nvPr/>
        </p:nvSpPr>
        <p:spPr>
          <a:xfrm>
            <a:off x="1035169" y="2687523"/>
            <a:ext cx="10589481" cy="2785378"/>
          </a:xfrm>
          <a:prstGeom prst="rect">
            <a:avLst/>
          </a:prstGeom>
          <a:noFill/>
        </p:spPr>
        <p:txBody>
          <a:bodyPr wrap="square" rtlCol="0">
            <a:spAutoFit/>
          </a:bodyPr>
          <a:lstStyle/>
          <a:p>
            <a:r>
              <a:rPr lang="en-US" sz="2500" dirty="0"/>
              <a:t>We see people turning away from the Lord, does it disgust us?</a:t>
            </a:r>
          </a:p>
          <a:p>
            <a:pPr marL="285750" indent="-285750">
              <a:buFont typeface="Arial" panose="020B0604020202020204" pitchFamily="34" charset="0"/>
              <a:buChar char="•"/>
            </a:pPr>
            <a:r>
              <a:rPr lang="en-US" sz="2500" dirty="0"/>
              <a:t>It ought to make us want to go and bring them back!</a:t>
            </a:r>
          </a:p>
          <a:p>
            <a:pPr marL="742950" lvl="1" indent="-285750">
              <a:buFont typeface="Arial" panose="020B0604020202020204" pitchFamily="34" charset="0"/>
              <a:buChar char="•"/>
            </a:pPr>
            <a:r>
              <a:rPr lang="en-US" sz="2500" dirty="0"/>
              <a:t>We ought to care enough to try!</a:t>
            </a:r>
          </a:p>
          <a:p>
            <a:pPr marL="1200150" lvl="2" indent="-285750">
              <a:buFont typeface="Arial" panose="020B0604020202020204" pitchFamily="34" charset="0"/>
              <a:buChar char="•"/>
            </a:pPr>
            <a:r>
              <a:rPr lang="en-US" sz="2500" dirty="0"/>
              <a:t>“What if I’m not the right person?”</a:t>
            </a:r>
          </a:p>
          <a:p>
            <a:pPr marL="1200150" lvl="2" indent="-285750">
              <a:buFont typeface="Arial" panose="020B0604020202020204" pitchFamily="34" charset="0"/>
              <a:buChar char="•"/>
            </a:pPr>
            <a:r>
              <a:rPr lang="en-US" sz="2500" dirty="0"/>
              <a:t>“What if I mess up?”</a:t>
            </a:r>
          </a:p>
          <a:p>
            <a:pPr marL="1657350" lvl="3" indent="-285750">
              <a:buFont typeface="Arial" panose="020B0604020202020204" pitchFamily="34" charset="0"/>
              <a:buChar char="•"/>
            </a:pPr>
            <a:r>
              <a:rPr lang="en-US" sz="2500" dirty="0"/>
              <a:t>We ought to try! Seek wisdom; seek guidance; get some wiser people involved in your efforts to bring people back</a:t>
            </a:r>
          </a:p>
        </p:txBody>
      </p:sp>
      <p:sp>
        <p:nvSpPr>
          <p:cNvPr id="9" name="TextBox 8">
            <a:extLst>
              <a:ext uri="{FF2B5EF4-FFF2-40B4-BE49-F238E27FC236}">
                <a16:creationId xmlns:a16="http://schemas.microsoft.com/office/drawing/2014/main" id="{E4DD6952-36C7-72E5-3AB9-D064164246E2}"/>
              </a:ext>
            </a:extLst>
          </p:cNvPr>
          <p:cNvSpPr txBox="1"/>
          <p:nvPr/>
        </p:nvSpPr>
        <p:spPr>
          <a:xfrm>
            <a:off x="1035169" y="5501302"/>
            <a:ext cx="10852031" cy="477054"/>
          </a:xfrm>
          <a:prstGeom prst="rect">
            <a:avLst/>
          </a:prstGeom>
          <a:noFill/>
        </p:spPr>
        <p:txBody>
          <a:bodyPr wrap="square" rtlCol="0">
            <a:spAutoFit/>
          </a:bodyPr>
          <a:lstStyle/>
          <a:p>
            <a:r>
              <a:rPr lang="en-US" sz="2500" dirty="0"/>
              <a:t>Too often we are too passive in trying to bring others back to the Lord</a:t>
            </a:r>
          </a:p>
        </p:txBody>
      </p:sp>
    </p:spTree>
    <p:extLst>
      <p:ext uri="{BB962C8B-B14F-4D97-AF65-F5344CB8AC3E}">
        <p14:creationId xmlns:p14="http://schemas.microsoft.com/office/powerpoint/2010/main" val="22228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Believers Fall Away Because of False Teaching</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1246495"/>
          </a:xfrm>
          <a:prstGeom prst="rect">
            <a:avLst/>
          </a:prstGeom>
          <a:noFill/>
        </p:spPr>
        <p:txBody>
          <a:bodyPr wrap="square" rtlCol="0">
            <a:spAutoFit/>
          </a:bodyPr>
          <a:lstStyle/>
          <a:p>
            <a:r>
              <a:rPr lang="en-US" sz="2500" dirty="0"/>
              <a:t>The Bottom Line: People do fall away and sometimes it’s because of false teaching – False teacher or believer</a:t>
            </a:r>
          </a:p>
          <a:p>
            <a:pPr marL="342900" indent="-342900">
              <a:buFont typeface="Arial" panose="020B0604020202020204" pitchFamily="34" charset="0"/>
              <a:buChar char="•"/>
            </a:pPr>
            <a:r>
              <a:rPr lang="en-US" sz="2500" dirty="0"/>
              <a:t>We need to be willing to help!</a:t>
            </a:r>
          </a:p>
        </p:txBody>
      </p:sp>
      <p:sp>
        <p:nvSpPr>
          <p:cNvPr id="7" name="TextBox 6">
            <a:extLst>
              <a:ext uri="{FF2B5EF4-FFF2-40B4-BE49-F238E27FC236}">
                <a16:creationId xmlns:a16="http://schemas.microsoft.com/office/drawing/2014/main" id="{1970421B-B9B7-2EDE-F9A2-2FC5828A991E}"/>
              </a:ext>
            </a:extLst>
          </p:cNvPr>
          <p:cNvSpPr txBox="1"/>
          <p:nvPr/>
        </p:nvSpPr>
        <p:spPr>
          <a:xfrm>
            <a:off x="1035169" y="2302802"/>
            <a:ext cx="10731262" cy="1246495"/>
          </a:xfrm>
          <a:prstGeom prst="rect">
            <a:avLst/>
          </a:prstGeom>
          <a:noFill/>
        </p:spPr>
        <p:txBody>
          <a:bodyPr wrap="square" rtlCol="0">
            <a:spAutoFit/>
          </a:bodyPr>
          <a:lstStyle/>
          <a:p>
            <a:r>
              <a:rPr lang="en-US" sz="2500" dirty="0"/>
              <a:t>When we see/hear false teaching, reject it! Don’t get enticed by it. If it’s being done publicly, seek out the elders or leading men</a:t>
            </a:r>
          </a:p>
          <a:p>
            <a:pPr marL="342900" indent="-342900">
              <a:buFont typeface="Arial" panose="020B0604020202020204" pitchFamily="34" charset="0"/>
              <a:buChar char="•"/>
            </a:pPr>
            <a:r>
              <a:rPr lang="en-US" sz="2500" dirty="0"/>
              <a:t>Do whatever you can in a way that God will be glorified</a:t>
            </a:r>
          </a:p>
        </p:txBody>
      </p:sp>
    </p:spTree>
    <p:extLst>
      <p:ext uri="{BB962C8B-B14F-4D97-AF65-F5344CB8AC3E}">
        <p14:creationId xmlns:p14="http://schemas.microsoft.com/office/powerpoint/2010/main" val="12841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Concluding Passage</a:t>
            </a:r>
          </a:p>
        </p:txBody>
      </p:sp>
      <p:sp>
        <p:nvSpPr>
          <p:cNvPr id="7" name="Rectangle 6">
            <a:extLst>
              <a:ext uri="{FF2B5EF4-FFF2-40B4-BE49-F238E27FC236}">
                <a16:creationId xmlns:a16="http://schemas.microsoft.com/office/drawing/2014/main" id="{D48D08A6-624D-0875-6A63-21F73219AECD}"/>
              </a:ext>
            </a:extLst>
          </p:cNvPr>
          <p:cNvSpPr/>
          <p:nvPr/>
        </p:nvSpPr>
        <p:spPr>
          <a:xfrm>
            <a:off x="414787" y="1368068"/>
            <a:ext cx="11576649" cy="51481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“You therefore, beloved, knowing this [people will twist Paul’s letters and the Scriptures], beloved, be on your guard so that you are not carried away by the error of unprincipled men and fall from your own steadfastness, but grow in the grace and knowledge of our Lord and Savior Jesus Christ.” (2 Peter 3:17-18, NASB1995)</a:t>
            </a:r>
          </a:p>
        </p:txBody>
      </p:sp>
    </p:spTree>
    <p:extLst>
      <p:ext uri="{BB962C8B-B14F-4D97-AF65-F5344CB8AC3E}">
        <p14:creationId xmlns:p14="http://schemas.microsoft.com/office/powerpoint/2010/main" val="103227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Title</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a:t>
            </a:r>
          </a:p>
        </p:txBody>
      </p:sp>
    </p:spTree>
    <p:extLst>
      <p:ext uri="{BB962C8B-B14F-4D97-AF65-F5344CB8AC3E}">
        <p14:creationId xmlns:p14="http://schemas.microsoft.com/office/powerpoint/2010/main" val="184850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Introduction</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We know this, that’s why we tell each other to be careful what we listen to</a:t>
            </a:r>
          </a:p>
        </p:txBody>
      </p:sp>
      <p:sp>
        <p:nvSpPr>
          <p:cNvPr id="7" name="TextBox 6">
            <a:extLst>
              <a:ext uri="{FF2B5EF4-FFF2-40B4-BE49-F238E27FC236}">
                <a16:creationId xmlns:a16="http://schemas.microsoft.com/office/drawing/2014/main" id="{20093DF0-177B-E95D-5686-3B27F8211E31}"/>
              </a:ext>
            </a:extLst>
          </p:cNvPr>
          <p:cNvSpPr txBox="1"/>
          <p:nvPr/>
        </p:nvSpPr>
        <p:spPr>
          <a:xfrm>
            <a:off x="1035169" y="1639897"/>
            <a:ext cx="9739223" cy="477054"/>
          </a:xfrm>
          <a:prstGeom prst="rect">
            <a:avLst/>
          </a:prstGeom>
          <a:noFill/>
        </p:spPr>
        <p:txBody>
          <a:bodyPr wrap="square" rtlCol="0">
            <a:spAutoFit/>
          </a:bodyPr>
          <a:lstStyle/>
          <a:p>
            <a:r>
              <a:rPr lang="en-US" sz="2500" dirty="0"/>
              <a:t>Example: Listening to bad music will lead to us thinking bad thought</a:t>
            </a:r>
          </a:p>
        </p:txBody>
      </p:sp>
      <p:sp>
        <p:nvSpPr>
          <p:cNvPr id="8" name="TextBox 7">
            <a:extLst>
              <a:ext uri="{FF2B5EF4-FFF2-40B4-BE49-F238E27FC236}">
                <a16:creationId xmlns:a16="http://schemas.microsoft.com/office/drawing/2014/main" id="{0670D4AB-AE7C-D778-A856-97B5C2B02A67}"/>
              </a:ext>
            </a:extLst>
          </p:cNvPr>
          <p:cNvSpPr txBox="1"/>
          <p:nvPr/>
        </p:nvSpPr>
        <p:spPr>
          <a:xfrm>
            <a:off x="1035169" y="2251888"/>
            <a:ext cx="9074989" cy="477054"/>
          </a:xfrm>
          <a:prstGeom prst="rect">
            <a:avLst/>
          </a:prstGeom>
          <a:noFill/>
        </p:spPr>
        <p:txBody>
          <a:bodyPr wrap="square" rtlCol="0">
            <a:spAutoFit/>
          </a:bodyPr>
          <a:lstStyle/>
          <a:p>
            <a:r>
              <a:rPr lang="en-US" sz="2500" dirty="0"/>
              <a:t>Putting bad things into our hearts causes us to think/act badly</a:t>
            </a:r>
          </a:p>
        </p:txBody>
      </p:sp>
      <p:sp>
        <p:nvSpPr>
          <p:cNvPr id="9" name="TextBox 8">
            <a:extLst>
              <a:ext uri="{FF2B5EF4-FFF2-40B4-BE49-F238E27FC236}">
                <a16:creationId xmlns:a16="http://schemas.microsoft.com/office/drawing/2014/main" id="{3196DA86-B937-CFC2-3A4B-CC20C4AF4A11}"/>
              </a:ext>
            </a:extLst>
          </p:cNvPr>
          <p:cNvSpPr txBox="1"/>
          <p:nvPr/>
        </p:nvSpPr>
        <p:spPr>
          <a:xfrm>
            <a:off x="1035169" y="2858920"/>
            <a:ext cx="10757140" cy="861774"/>
          </a:xfrm>
          <a:prstGeom prst="rect">
            <a:avLst/>
          </a:prstGeom>
          <a:noFill/>
        </p:spPr>
        <p:txBody>
          <a:bodyPr wrap="square" rtlCol="0">
            <a:spAutoFit/>
          </a:bodyPr>
          <a:lstStyle/>
          <a:p>
            <a:r>
              <a:rPr lang="en-US" sz="2500" dirty="0"/>
              <a:t>So, it is no surprise that listening to </a:t>
            </a:r>
            <a:r>
              <a:rPr lang="en-US" sz="2500" i="1" dirty="0"/>
              <a:t>bad </a:t>
            </a:r>
            <a:r>
              <a:rPr lang="en-US" sz="2500" dirty="0"/>
              <a:t>(false) teaching should be avoided, especially if you don’t realize that it is wrong!</a:t>
            </a:r>
          </a:p>
        </p:txBody>
      </p:sp>
    </p:spTree>
    <p:extLst>
      <p:ext uri="{BB962C8B-B14F-4D97-AF65-F5344CB8AC3E}">
        <p14:creationId xmlns:p14="http://schemas.microsoft.com/office/powerpoint/2010/main" val="15933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Peter’s Final Book</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2 Peter is Peter’s final book</a:t>
            </a:r>
          </a:p>
        </p:txBody>
      </p:sp>
      <p:sp>
        <p:nvSpPr>
          <p:cNvPr id="7" name="TextBox 6">
            <a:extLst>
              <a:ext uri="{FF2B5EF4-FFF2-40B4-BE49-F238E27FC236}">
                <a16:creationId xmlns:a16="http://schemas.microsoft.com/office/drawing/2014/main" id="{761F5CC7-40D1-1540-DCB1-0AC10EA0F24E}"/>
              </a:ext>
            </a:extLst>
          </p:cNvPr>
          <p:cNvSpPr txBox="1"/>
          <p:nvPr/>
        </p:nvSpPr>
        <p:spPr>
          <a:xfrm>
            <a:off x="1035169" y="1639897"/>
            <a:ext cx="10817525" cy="861774"/>
          </a:xfrm>
          <a:prstGeom prst="rect">
            <a:avLst/>
          </a:prstGeom>
          <a:noFill/>
        </p:spPr>
        <p:txBody>
          <a:bodyPr wrap="square" rtlCol="0">
            <a:spAutoFit/>
          </a:bodyPr>
          <a:lstStyle/>
          <a:p>
            <a:r>
              <a:rPr lang="en-US" sz="2500" dirty="0"/>
              <a:t>Peter alerts his audience to the fact he is going to die soon</a:t>
            </a:r>
          </a:p>
          <a:p>
            <a:pPr marL="342900" indent="-342900">
              <a:buFont typeface="Arial" panose="020B0604020202020204" pitchFamily="34" charset="0"/>
              <a:buChar char="•"/>
            </a:pPr>
            <a:r>
              <a:rPr lang="en-US" sz="2500" dirty="0"/>
              <a:t>As we read 2 Peter, we should keep this in mind</a:t>
            </a:r>
          </a:p>
        </p:txBody>
      </p:sp>
      <p:sp>
        <p:nvSpPr>
          <p:cNvPr id="9" name="Rectangle 8">
            <a:extLst>
              <a:ext uri="{FF2B5EF4-FFF2-40B4-BE49-F238E27FC236}">
                <a16:creationId xmlns:a16="http://schemas.microsoft.com/office/drawing/2014/main" id="{4B1DE234-748C-AAF2-9457-AA5EEDF63DB3}"/>
              </a:ext>
            </a:extLst>
          </p:cNvPr>
          <p:cNvSpPr/>
          <p:nvPr/>
        </p:nvSpPr>
        <p:spPr>
          <a:xfrm>
            <a:off x="422031" y="2636608"/>
            <a:ext cx="11262946" cy="39488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t>“I consider it right, as long as I am in this </a:t>
            </a:r>
            <a:r>
              <a:rPr lang="en-US" sz="3000" i="1" dirty="0"/>
              <a:t>earthly </a:t>
            </a:r>
            <a:r>
              <a:rPr lang="en-US" sz="3000" dirty="0"/>
              <a:t>dwelling, to stir you up by way of reminder, knowing that the laying aside of my </a:t>
            </a:r>
            <a:r>
              <a:rPr lang="en-US" sz="3000" i="1" dirty="0"/>
              <a:t>earthly </a:t>
            </a:r>
            <a:r>
              <a:rPr lang="en-US" sz="3000" dirty="0"/>
              <a:t>dwelling is imminent, as also our Lord Jesus Christ has made clear to me.” </a:t>
            </a:r>
          </a:p>
          <a:p>
            <a:pPr algn="ctr"/>
            <a:r>
              <a:rPr lang="en-US" sz="3000" dirty="0"/>
              <a:t>(2 Peter 1:13-14, NASB1995)</a:t>
            </a:r>
          </a:p>
        </p:txBody>
      </p:sp>
      <p:sp>
        <p:nvSpPr>
          <p:cNvPr id="10" name="Rectangle 9">
            <a:extLst>
              <a:ext uri="{FF2B5EF4-FFF2-40B4-BE49-F238E27FC236}">
                <a16:creationId xmlns:a16="http://schemas.microsoft.com/office/drawing/2014/main" id="{1CB637D4-1645-E3B0-CDFB-94DE6348672D}"/>
              </a:ext>
            </a:extLst>
          </p:cNvPr>
          <p:cNvSpPr/>
          <p:nvPr/>
        </p:nvSpPr>
        <p:spPr>
          <a:xfrm>
            <a:off x="4319402" y="4327296"/>
            <a:ext cx="6591852" cy="690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ED315C4-513B-E105-A12F-8D52F8CE51DD}"/>
              </a:ext>
            </a:extLst>
          </p:cNvPr>
          <p:cNvSpPr/>
          <p:nvPr/>
        </p:nvSpPr>
        <p:spPr>
          <a:xfrm>
            <a:off x="758794" y="4770186"/>
            <a:ext cx="3224122" cy="479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22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Introduction</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2 Peter 1:20-21</a:t>
            </a:r>
          </a:p>
        </p:txBody>
      </p:sp>
      <p:sp>
        <p:nvSpPr>
          <p:cNvPr id="7" name="TextBox 6">
            <a:extLst>
              <a:ext uri="{FF2B5EF4-FFF2-40B4-BE49-F238E27FC236}">
                <a16:creationId xmlns:a16="http://schemas.microsoft.com/office/drawing/2014/main" id="{26257EDE-1D85-F93F-246F-FF6AC96B42D8}"/>
              </a:ext>
            </a:extLst>
          </p:cNvPr>
          <p:cNvSpPr txBox="1"/>
          <p:nvPr/>
        </p:nvSpPr>
        <p:spPr>
          <a:xfrm>
            <a:off x="1035169" y="1639897"/>
            <a:ext cx="10878408" cy="2400657"/>
          </a:xfrm>
          <a:prstGeom prst="rect">
            <a:avLst/>
          </a:prstGeom>
          <a:noFill/>
        </p:spPr>
        <p:txBody>
          <a:bodyPr wrap="square" rtlCol="0">
            <a:spAutoFit/>
          </a:bodyPr>
          <a:lstStyle/>
          <a:p>
            <a:r>
              <a:rPr lang="en-US" sz="2500" dirty="0"/>
              <a:t>Peter is not referring to our </a:t>
            </a:r>
            <a:r>
              <a:rPr lang="en-US" sz="2500" i="1" dirty="0"/>
              <a:t>interpreting </a:t>
            </a:r>
            <a:r>
              <a:rPr lang="en-US" sz="2500" dirty="0"/>
              <a:t>the Scriptures, but he is pointing out that Scriptures were not based on man’s understanding, but God’s</a:t>
            </a:r>
          </a:p>
          <a:p>
            <a:pPr marL="285750" indent="-285750">
              <a:buFont typeface="Arial" panose="020B0604020202020204" pitchFamily="34" charset="0"/>
              <a:buChar char="•"/>
            </a:pPr>
            <a:r>
              <a:rPr lang="en-US" sz="2500" dirty="0"/>
              <a:t>The Holy Spirit led and directed men to write</a:t>
            </a:r>
          </a:p>
          <a:p>
            <a:pPr marL="742950" lvl="1" indent="-285750">
              <a:buFont typeface="Arial" panose="020B0604020202020204" pitchFamily="34" charset="0"/>
              <a:buChar char="•"/>
            </a:pPr>
            <a:r>
              <a:rPr lang="en-US" sz="2500" dirty="0"/>
              <a:t>The Apostles (and the other writers) didn’t just decide one day to just write down all the nice stories about Jesus… The Holy Spirit got them to write – these are God’s writings through the hands of men</a:t>
            </a:r>
          </a:p>
        </p:txBody>
      </p:sp>
      <p:sp>
        <p:nvSpPr>
          <p:cNvPr id="8" name="Rectangle 7">
            <a:extLst>
              <a:ext uri="{FF2B5EF4-FFF2-40B4-BE49-F238E27FC236}">
                <a16:creationId xmlns:a16="http://schemas.microsoft.com/office/drawing/2014/main" id="{D2A74C83-395D-6FAA-C56C-A779A8F64CF7}"/>
              </a:ext>
            </a:extLst>
          </p:cNvPr>
          <p:cNvSpPr/>
          <p:nvPr/>
        </p:nvSpPr>
        <p:spPr>
          <a:xfrm>
            <a:off x="785446" y="4040554"/>
            <a:ext cx="10621105" cy="27207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500" dirty="0"/>
              <a:t>“All Scripture is [(lit.) God-breathed] and profitable for teaching, for reproof, for correction, for training in righteousness; so that the man of God may be adequate, equipped for every good work.” </a:t>
            </a:r>
          </a:p>
          <a:p>
            <a:pPr algn="ctr"/>
            <a:r>
              <a:rPr lang="en-US" sz="3500" dirty="0"/>
              <a:t>(2 Timothy 3:16-17, NASB1995 and Literal Addition)</a:t>
            </a:r>
          </a:p>
        </p:txBody>
      </p:sp>
      <p:sp>
        <p:nvSpPr>
          <p:cNvPr id="9" name="Rectangle 8">
            <a:extLst>
              <a:ext uri="{FF2B5EF4-FFF2-40B4-BE49-F238E27FC236}">
                <a16:creationId xmlns:a16="http://schemas.microsoft.com/office/drawing/2014/main" id="{F26F7A34-0E4D-507E-0046-DBDCA10A68B2}"/>
              </a:ext>
            </a:extLst>
          </p:cNvPr>
          <p:cNvSpPr/>
          <p:nvPr/>
        </p:nvSpPr>
        <p:spPr>
          <a:xfrm>
            <a:off x="1347603" y="4555847"/>
            <a:ext cx="6380836" cy="64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4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Introduction</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2 Peter 2:1</a:t>
            </a:r>
          </a:p>
        </p:txBody>
      </p:sp>
      <p:sp>
        <p:nvSpPr>
          <p:cNvPr id="7" name="TextBox 6">
            <a:extLst>
              <a:ext uri="{FF2B5EF4-FFF2-40B4-BE49-F238E27FC236}">
                <a16:creationId xmlns:a16="http://schemas.microsoft.com/office/drawing/2014/main" id="{7AB12AE1-6D93-D364-7E31-9D17D97C4E34}"/>
              </a:ext>
            </a:extLst>
          </p:cNvPr>
          <p:cNvSpPr txBox="1"/>
          <p:nvPr/>
        </p:nvSpPr>
        <p:spPr>
          <a:xfrm>
            <a:off x="1035169" y="1533257"/>
            <a:ext cx="4926623" cy="477054"/>
          </a:xfrm>
          <a:prstGeom prst="rect">
            <a:avLst/>
          </a:prstGeom>
          <a:noFill/>
        </p:spPr>
        <p:txBody>
          <a:bodyPr wrap="square" rtlCol="0">
            <a:spAutoFit/>
          </a:bodyPr>
          <a:lstStyle/>
          <a:p>
            <a:r>
              <a:rPr lang="en-US" sz="2500" dirty="0"/>
              <a:t>But false prophets…</a:t>
            </a:r>
          </a:p>
        </p:txBody>
      </p:sp>
      <p:sp>
        <p:nvSpPr>
          <p:cNvPr id="8" name="TextBox 7">
            <a:extLst>
              <a:ext uri="{FF2B5EF4-FFF2-40B4-BE49-F238E27FC236}">
                <a16:creationId xmlns:a16="http://schemas.microsoft.com/office/drawing/2014/main" id="{292A4EAD-3515-F39E-1639-F0D7F2A91C26}"/>
              </a:ext>
            </a:extLst>
          </p:cNvPr>
          <p:cNvSpPr txBox="1"/>
          <p:nvPr/>
        </p:nvSpPr>
        <p:spPr>
          <a:xfrm>
            <a:off x="1035169" y="2038608"/>
            <a:ext cx="10923052" cy="477054"/>
          </a:xfrm>
          <a:prstGeom prst="rect">
            <a:avLst/>
          </a:prstGeom>
          <a:noFill/>
        </p:spPr>
        <p:txBody>
          <a:bodyPr wrap="square" rtlCol="0">
            <a:spAutoFit/>
          </a:bodyPr>
          <a:lstStyle/>
          <a:p>
            <a:r>
              <a:rPr lang="en-US" sz="2500" dirty="0"/>
              <a:t>We need to beware those who are among God’s people in order to lead us astray!</a:t>
            </a:r>
          </a:p>
        </p:txBody>
      </p:sp>
      <p:sp>
        <p:nvSpPr>
          <p:cNvPr id="10" name="TextBox 9">
            <a:extLst>
              <a:ext uri="{FF2B5EF4-FFF2-40B4-BE49-F238E27FC236}">
                <a16:creationId xmlns:a16="http://schemas.microsoft.com/office/drawing/2014/main" id="{C56983D9-2299-04A8-36E2-A21593896858}"/>
              </a:ext>
            </a:extLst>
          </p:cNvPr>
          <p:cNvSpPr txBox="1"/>
          <p:nvPr/>
        </p:nvSpPr>
        <p:spPr>
          <a:xfrm>
            <a:off x="1035169" y="3255492"/>
            <a:ext cx="10307974" cy="3170099"/>
          </a:xfrm>
          <a:prstGeom prst="rect">
            <a:avLst/>
          </a:prstGeom>
          <a:noFill/>
        </p:spPr>
        <p:txBody>
          <a:bodyPr wrap="square">
            <a:spAutoFit/>
          </a:bodyPr>
          <a:lstStyle/>
          <a:p>
            <a:r>
              <a:rPr lang="en-US" sz="2500" dirty="0"/>
              <a:t>As Christians today, we need more discernment</a:t>
            </a:r>
          </a:p>
          <a:p>
            <a:pPr marL="285750" indent="-285750">
              <a:buFont typeface="Arial" panose="020B0604020202020204" pitchFamily="34" charset="0"/>
              <a:buChar char="•"/>
            </a:pPr>
            <a:r>
              <a:rPr lang="en-US" sz="2500" dirty="0"/>
              <a:t>Too often we follow </a:t>
            </a:r>
            <a:r>
              <a:rPr lang="en-US" sz="2500" i="1" dirty="0"/>
              <a:t>people</a:t>
            </a:r>
            <a:r>
              <a:rPr lang="en-US" sz="2500" dirty="0"/>
              <a:t> and not </a:t>
            </a:r>
            <a:r>
              <a:rPr lang="en-US" sz="2500" i="1" dirty="0"/>
              <a:t>God’s word</a:t>
            </a:r>
            <a:endParaRPr lang="en-US" sz="2500" dirty="0"/>
          </a:p>
          <a:p>
            <a:pPr marL="285750" indent="-285750">
              <a:buFont typeface="Arial" panose="020B0604020202020204" pitchFamily="34" charset="0"/>
              <a:buChar char="•"/>
            </a:pPr>
            <a:r>
              <a:rPr lang="en-US" sz="2500" dirty="0"/>
              <a:t>Too often we go along with what everyone else thinks or says without our own study on a subject</a:t>
            </a:r>
          </a:p>
          <a:p>
            <a:pPr marL="285750" indent="-285750">
              <a:buFont typeface="Arial" panose="020B0604020202020204" pitchFamily="34" charset="0"/>
              <a:buChar char="•"/>
            </a:pPr>
            <a:r>
              <a:rPr lang="en-US" sz="2500" dirty="0"/>
              <a:t>Too often we do whatever the preacher, elder, teacher, </a:t>
            </a:r>
            <a:r>
              <a:rPr lang="en-US" sz="2500" dirty="0" err="1"/>
              <a:t>etc</a:t>
            </a:r>
            <a:r>
              <a:rPr lang="en-US" sz="2500" dirty="0"/>
              <a:t> says without careful thought</a:t>
            </a:r>
          </a:p>
          <a:p>
            <a:pPr marL="742950" lvl="1" indent="-285750">
              <a:buFont typeface="Arial" panose="020B0604020202020204" pitchFamily="34" charset="0"/>
              <a:buChar char="•"/>
            </a:pPr>
            <a:r>
              <a:rPr lang="en-US" sz="2500" dirty="0"/>
              <a:t>People can lead us astray if we are not careful</a:t>
            </a:r>
          </a:p>
          <a:p>
            <a:pPr marL="1200150" lvl="2" indent="-285750">
              <a:buFont typeface="Arial" panose="020B0604020202020204" pitchFamily="34" charset="0"/>
              <a:buChar char="•"/>
            </a:pPr>
            <a:r>
              <a:rPr lang="en-US" sz="2500" dirty="0"/>
              <a:t>The truth is that there are people trying to lead us astray</a:t>
            </a:r>
          </a:p>
        </p:txBody>
      </p:sp>
      <p:sp>
        <p:nvSpPr>
          <p:cNvPr id="12" name="TextBox 11">
            <a:extLst>
              <a:ext uri="{FF2B5EF4-FFF2-40B4-BE49-F238E27FC236}">
                <a16:creationId xmlns:a16="http://schemas.microsoft.com/office/drawing/2014/main" id="{D74DDF9D-50FB-0DDB-3112-DF33774D4F8C}"/>
              </a:ext>
            </a:extLst>
          </p:cNvPr>
          <p:cNvSpPr txBox="1"/>
          <p:nvPr/>
        </p:nvSpPr>
        <p:spPr>
          <a:xfrm>
            <a:off x="1035169" y="2647050"/>
            <a:ext cx="10760735" cy="477054"/>
          </a:xfrm>
          <a:prstGeom prst="rect">
            <a:avLst/>
          </a:prstGeom>
          <a:noFill/>
        </p:spPr>
        <p:txBody>
          <a:bodyPr wrap="square">
            <a:spAutoFit/>
          </a:bodyPr>
          <a:lstStyle/>
          <a:p>
            <a:r>
              <a:rPr lang="en-US" sz="2500" dirty="0"/>
              <a:t>Just because leaders lead somewhere, doesn’t mean we ought to follow</a:t>
            </a:r>
          </a:p>
        </p:txBody>
      </p:sp>
      <p:sp>
        <p:nvSpPr>
          <p:cNvPr id="13" name="Rectangle 12">
            <a:extLst>
              <a:ext uri="{FF2B5EF4-FFF2-40B4-BE49-F238E27FC236}">
                <a16:creationId xmlns:a16="http://schemas.microsoft.com/office/drawing/2014/main" id="{F207DBAC-36E6-2822-4B04-8BF55A6D05CC}"/>
              </a:ext>
            </a:extLst>
          </p:cNvPr>
          <p:cNvSpPr/>
          <p:nvPr/>
        </p:nvSpPr>
        <p:spPr>
          <a:xfrm>
            <a:off x="440696" y="1028813"/>
            <a:ext cx="11576649" cy="2594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dirty="0"/>
              <a:t>“You therefore, beloved, knowing this [people will twist Paul’s letters and the Scriptures], beloved, be on your guard so that you are not carried away by the error of unprincipled men and fall from your own steadfastness, but grow in the grace and knowledge of our Lord and Savior Jesus Christ.” (2 Peter 3:17-18, NASB1995)</a:t>
            </a:r>
          </a:p>
        </p:txBody>
      </p:sp>
      <p:sp>
        <p:nvSpPr>
          <p:cNvPr id="14" name="Rectangle 13">
            <a:extLst>
              <a:ext uri="{FF2B5EF4-FFF2-40B4-BE49-F238E27FC236}">
                <a16:creationId xmlns:a16="http://schemas.microsoft.com/office/drawing/2014/main" id="{69F2C733-D5B0-B4BE-A57D-E2EF61D70049}"/>
              </a:ext>
            </a:extLst>
          </p:cNvPr>
          <p:cNvSpPr/>
          <p:nvPr/>
        </p:nvSpPr>
        <p:spPr>
          <a:xfrm>
            <a:off x="3413879" y="2281818"/>
            <a:ext cx="8352551" cy="480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A68C4663-24D4-3BB8-4506-2161544ADF4B}"/>
              </a:ext>
            </a:extLst>
          </p:cNvPr>
          <p:cNvSpPr/>
          <p:nvPr/>
        </p:nvSpPr>
        <p:spPr>
          <a:xfrm>
            <a:off x="990740" y="2650490"/>
            <a:ext cx="7025796" cy="499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58E9601E-20FC-A119-5502-A279E61A4F2A}"/>
              </a:ext>
            </a:extLst>
          </p:cNvPr>
          <p:cNvSpPr/>
          <p:nvPr/>
        </p:nvSpPr>
        <p:spPr>
          <a:xfrm>
            <a:off x="8646387" y="2650489"/>
            <a:ext cx="2859953" cy="49993"/>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9BDD5910-B925-6C32-36B7-EC4D40E8633E}"/>
              </a:ext>
            </a:extLst>
          </p:cNvPr>
          <p:cNvSpPr/>
          <p:nvPr/>
        </p:nvSpPr>
        <p:spPr>
          <a:xfrm>
            <a:off x="1332667" y="3024313"/>
            <a:ext cx="5920389" cy="4571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978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50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Points of The Lesson</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1. They are deceptive</a:t>
            </a:r>
          </a:p>
        </p:txBody>
      </p:sp>
      <p:sp>
        <p:nvSpPr>
          <p:cNvPr id="7" name="TextBox 6">
            <a:extLst>
              <a:ext uri="{FF2B5EF4-FFF2-40B4-BE49-F238E27FC236}">
                <a16:creationId xmlns:a16="http://schemas.microsoft.com/office/drawing/2014/main" id="{A4932E81-1C70-0EBF-47F5-A187859FFA53}"/>
              </a:ext>
            </a:extLst>
          </p:cNvPr>
          <p:cNvSpPr txBox="1"/>
          <p:nvPr/>
        </p:nvSpPr>
        <p:spPr>
          <a:xfrm>
            <a:off x="1035169" y="2007674"/>
            <a:ext cx="9946423" cy="477054"/>
          </a:xfrm>
          <a:prstGeom prst="rect">
            <a:avLst/>
          </a:prstGeom>
          <a:noFill/>
        </p:spPr>
        <p:txBody>
          <a:bodyPr wrap="square" rtlCol="0">
            <a:spAutoFit/>
          </a:bodyPr>
          <a:lstStyle/>
          <a:p>
            <a:r>
              <a:rPr lang="en-US" sz="2500" dirty="0"/>
              <a:t>2. They are anti-God</a:t>
            </a:r>
          </a:p>
        </p:txBody>
      </p:sp>
      <p:sp>
        <p:nvSpPr>
          <p:cNvPr id="8" name="TextBox 7">
            <a:extLst>
              <a:ext uri="{FF2B5EF4-FFF2-40B4-BE49-F238E27FC236}">
                <a16:creationId xmlns:a16="http://schemas.microsoft.com/office/drawing/2014/main" id="{0E2F32F5-E833-484D-F9D9-2B2041871663}"/>
              </a:ext>
            </a:extLst>
          </p:cNvPr>
          <p:cNvSpPr txBox="1"/>
          <p:nvPr/>
        </p:nvSpPr>
        <p:spPr>
          <a:xfrm>
            <a:off x="1035169" y="3169569"/>
            <a:ext cx="5646985" cy="477054"/>
          </a:xfrm>
          <a:prstGeom prst="rect">
            <a:avLst/>
          </a:prstGeom>
          <a:noFill/>
        </p:spPr>
        <p:txBody>
          <a:bodyPr wrap="square" rtlCol="0">
            <a:spAutoFit/>
          </a:bodyPr>
          <a:lstStyle/>
          <a:p>
            <a:r>
              <a:rPr lang="en-US" sz="2500" dirty="0"/>
              <a:t>3. They are full of themselves</a:t>
            </a:r>
          </a:p>
        </p:txBody>
      </p:sp>
      <p:sp>
        <p:nvSpPr>
          <p:cNvPr id="9" name="TextBox 8">
            <a:extLst>
              <a:ext uri="{FF2B5EF4-FFF2-40B4-BE49-F238E27FC236}">
                <a16:creationId xmlns:a16="http://schemas.microsoft.com/office/drawing/2014/main" id="{E2E24A0D-8067-021E-08E0-D299CD22C28D}"/>
              </a:ext>
            </a:extLst>
          </p:cNvPr>
          <p:cNvSpPr txBox="1"/>
          <p:nvPr/>
        </p:nvSpPr>
        <p:spPr>
          <a:xfrm>
            <a:off x="1035169" y="4345049"/>
            <a:ext cx="3721469" cy="477054"/>
          </a:xfrm>
          <a:prstGeom prst="rect">
            <a:avLst/>
          </a:prstGeom>
          <a:noFill/>
        </p:spPr>
        <p:txBody>
          <a:bodyPr wrap="square" rtlCol="0">
            <a:spAutoFit/>
          </a:bodyPr>
          <a:lstStyle/>
          <a:p>
            <a:r>
              <a:rPr lang="en-US" sz="2500" dirty="0"/>
              <a:t>4. Don’t follow their path</a:t>
            </a:r>
          </a:p>
        </p:txBody>
      </p:sp>
      <p:sp>
        <p:nvSpPr>
          <p:cNvPr id="10" name="TextBox 9">
            <a:extLst>
              <a:ext uri="{FF2B5EF4-FFF2-40B4-BE49-F238E27FC236}">
                <a16:creationId xmlns:a16="http://schemas.microsoft.com/office/drawing/2014/main" id="{47A51836-F04A-4605-D33E-80B906325522}"/>
              </a:ext>
            </a:extLst>
          </p:cNvPr>
          <p:cNvSpPr txBox="1"/>
          <p:nvPr/>
        </p:nvSpPr>
        <p:spPr>
          <a:xfrm>
            <a:off x="1035169" y="5520529"/>
            <a:ext cx="6225872" cy="477054"/>
          </a:xfrm>
          <a:prstGeom prst="rect">
            <a:avLst/>
          </a:prstGeom>
          <a:noFill/>
        </p:spPr>
        <p:txBody>
          <a:bodyPr wrap="none" rtlCol="0">
            <a:spAutoFit/>
          </a:bodyPr>
          <a:lstStyle/>
          <a:p>
            <a:r>
              <a:rPr lang="en-US" sz="2500" dirty="0"/>
              <a:t>5. Believers fall away because of false teaching</a:t>
            </a:r>
          </a:p>
        </p:txBody>
      </p:sp>
    </p:spTree>
    <p:extLst>
      <p:ext uri="{BB962C8B-B14F-4D97-AF65-F5344CB8AC3E}">
        <p14:creationId xmlns:p14="http://schemas.microsoft.com/office/powerpoint/2010/main" val="11720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They Are Deceptive</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2 Peter 2:1-3</a:t>
            </a:r>
          </a:p>
        </p:txBody>
      </p:sp>
      <p:sp>
        <p:nvSpPr>
          <p:cNvPr id="7" name="TextBox 6">
            <a:extLst>
              <a:ext uri="{FF2B5EF4-FFF2-40B4-BE49-F238E27FC236}">
                <a16:creationId xmlns:a16="http://schemas.microsoft.com/office/drawing/2014/main" id="{AF71EDA0-17EA-50C3-0D43-095D69A81EE2}"/>
              </a:ext>
            </a:extLst>
          </p:cNvPr>
          <p:cNvSpPr txBox="1"/>
          <p:nvPr/>
        </p:nvSpPr>
        <p:spPr>
          <a:xfrm>
            <a:off x="1035169" y="1639897"/>
            <a:ext cx="7183315" cy="477054"/>
          </a:xfrm>
          <a:prstGeom prst="rect">
            <a:avLst/>
          </a:prstGeom>
          <a:noFill/>
        </p:spPr>
        <p:txBody>
          <a:bodyPr wrap="square" rtlCol="0">
            <a:spAutoFit/>
          </a:bodyPr>
          <a:lstStyle/>
          <a:p>
            <a:r>
              <a:rPr lang="en-US" sz="2500" dirty="0"/>
              <a:t>The teachings of false teachers are destructive</a:t>
            </a:r>
          </a:p>
        </p:txBody>
      </p:sp>
      <p:sp>
        <p:nvSpPr>
          <p:cNvPr id="8" name="TextBox 7">
            <a:extLst>
              <a:ext uri="{FF2B5EF4-FFF2-40B4-BE49-F238E27FC236}">
                <a16:creationId xmlns:a16="http://schemas.microsoft.com/office/drawing/2014/main" id="{4C2FDDC1-3145-9FB0-6DD1-96B84E7D400C}"/>
              </a:ext>
            </a:extLst>
          </p:cNvPr>
          <p:cNvSpPr txBox="1"/>
          <p:nvPr/>
        </p:nvSpPr>
        <p:spPr>
          <a:xfrm>
            <a:off x="1035169" y="2251888"/>
            <a:ext cx="10673862" cy="3170099"/>
          </a:xfrm>
          <a:prstGeom prst="rect">
            <a:avLst/>
          </a:prstGeom>
          <a:noFill/>
        </p:spPr>
        <p:txBody>
          <a:bodyPr wrap="square" rtlCol="0">
            <a:spAutoFit/>
          </a:bodyPr>
          <a:lstStyle/>
          <a:p>
            <a:r>
              <a:rPr lang="en-US" sz="2500" dirty="0"/>
              <a:t>There’s tendency to just be accepting of everyone’s beliefs</a:t>
            </a:r>
          </a:p>
          <a:p>
            <a:pPr marL="285750" indent="-285750">
              <a:buFont typeface="Arial" panose="020B0604020202020204" pitchFamily="34" charset="0"/>
              <a:buChar char="•"/>
            </a:pPr>
            <a:r>
              <a:rPr lang="en-US" sz="2500" dirty="0"/>
              <a:t>“Well, that’s </a:t>
            </a:r>
            <a:r>
              <a:rPr lang="en-US" sz="2500" i="1" dirty="0"/>
              <a:t>your </a:t>
            </a:r>
            <a:r>
              <a:rPr lang="en-US" sz="2500" dirty="0"/>
              <a:t>belief”</a:t>
            </a:r>
          </a:p>
          <a:p>
            <a:pPr marL="285750" indent="-285750">
              <a:buFont typeface="Arial" panose="020B0604020202020204" pitchFamily="34" charset="0"/>
              <a:buChar char="•"/>
            </a:pPr>
            <a:r>
              <a:rPr lang="en-US" sz="2500" dirty="0"/>
              <a:t>“That’s what you think the Bible is saying”</a:t>
            </a:r>
          </a:p>
          <a:p>
            <a:pPr marL="285750" indent="-285750">
              <a:buFont typeface="Arial" panose="020B0604020202020204" pitchFamily="34" charset="0"/>
              <a:buChar char="•"/>
            </a:pPr>
            <a:r>
              <a:rPr lang="en-US" sz="2500" dirty="0"/>
              <a:t>“I’ll just let that one slide because I don’t want to start an argument”</a:t>
            </a:r>
          </a:p>
          <a:p>
            <a:pPr marL="742950" lvl="1" indent="-285750">
              <a:buFont typeface="Arial" panose="020B0604020202020204" pitchFamily="34" charset="0"/>
              <a:buChar char="•"/>
            </a:pPr>
            <a:r>
              <a:rPr lang="en-US" sz="2500" dirty="0"/>
              <a:t>Now, of course, we ought to have discernment when to counter people’s viewpoints, but to simply just dismiss false teaching because we don’t want to “start an argument” is too passive</a:t>
            </a:r>
          </a:p>
          <a:p>
            <a:pPr marL="1200150" lvl="2" indent="-285750">
              <a:buFont typeface="Arial" panose="020B0604020202020204" pitchFamily="34" charset="0"/>
              <a:buChar char="•"/>
            </a:pPr>
            <a:r>
              <a:rPr lang="en-US" sz="2500" dirty="0"/>
              <a:t>If we loved God’s truth, we wouldn’t allow lies to be told</a:t>
            </a:r>
          </a:p>
        </p:txBody>
      </p:sp>
      <p:sp>
        <p:nvSpPr>
          <p:cNvPr id="10" name="TextBox 9">
            <a:extLst>
              <a:ext uri="{FF2B5EF4-FFF2-40B4-BE49-F238E27FC236}">
                <a16:creationId xmlns:a16="http://schemas.microsoft.com/office/drawing/2014/main" id="{D62A2102-17E6-6B23-0FF1-51A244484FFB}"/>
              </a:ext>
            </a:extLst>
          </p:cNvPr>
          <p:cNvSpPr txBox="1"/>
          <p:nvPr/>
        </p:nvSpPr>
        <p:spPr>
          <a:xfrm>
            <a:off x="1037188" y="5556924"/>
            <a:ext cx="10117623" cy="477054"/>
          </a:xfrm>
          <a:prstGeom prst="rect">
            <a:avLst/>
          </a:prstGeom>
          <a:noFill/>
        </p:spPr>
        <p:txBody>
          <a:bodyPr wrap="square" rtlCol="0">
            <a:spAutoFit/>
          </a:bodyPr>
          <a:lstStyle/>
          <a:p>
            <a:r>
              <a:rPr lang="en-US" sz="2500" dirty="0"/>
              <a:t>False teaching must be stopped immediately before more damage is caused</a:t>
            </a:r>
          </a:p>
        </p:txBody>
      </p:sp>
    </p:spTree>
    <p:extLst>
      <p:ext uri="{BB962C8B-B14F-4D97-AF65-F5344CB8AC3E}">
        <p14:creationId xmlns:p14="http://schemas.microsoft.com/office/powerpoint/2010/main" val="346939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92EB-08C8-E8B7-AE00-AFC4E4E3B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D2799-B994-F407-82EE-3EF91A27C7B5}"/>
              </a:ext>
            </a:extLst>
          </p:cNvPr>
          <p:cNvSpPr>
            <a:spLocks noGrp="1"/>
          </p:cNvSpPr>
          <p:nvPr>
            <p:ph idx="1"/>
          </p:nvPr>
        </p:nvSpPr>
        <p:spPr/>
        <p:txBody>
          <a:bodyPr/>
          <a:lstStyle/>
          <a:p>
            <a:endParaRPr lang="en-US"/>
          </a:p>
        </p:txBody>
      </p:sp>
      <p:pic>
        <p:nvPicPr>
          <p:cNvPr id="4" name="Picture 3" descr="Full frame shot of blank aged paper">
            <a:extLst>
              <a:ext uri="{FF2B5EF4-FFF2-40B4-BE49-F238E27FC236}">
                <a16:creationId xmlns:a16="http://schemas.microsoft.com/office/drawing/2014/main" id="{F0412DBB-DA30-8B8C-B40D-2891F49B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36603D-7D7A-6527-FD26-CF34EEF2A05F}"/>
              </a:ext>
            </a:extLst>
          </p:cNvPr>
          <p:cNvSpPr txBox="1"/>
          <p:nvPr/>
        </p:nvSpPr>
        <p:spPr>
          <a:xfrm>
            <a:off x="639793" y="368563"/>
            <a:ext cx="11126638" cy="630942"/>
          </a:xfrm>
          <a:prstGeom prst="rect">
            <a:avLst/>
          </a:prstGeom>
          <a:noFill/>
        </p:spPr>
        <p:txBody>
          <a:bodyPr wrap="square" rtlCol="0">
            <a:spAutoFit/>
          </a:bodyPr>
          <a:lstStyle/>
          <a:p>
            <a:r>
              <a:rPr lang="en-US" sz="3500" dirty="0"/>
              <a:t>They Are Deceptive</a:t>
            </a:r>
          </a:p>
        </p:txBody>
      </p:sp>
      <p:sp>
        <p:nvSpPr>
          <p:cNvPr id="6" name="TextBox 5">
            <a:extLst>
              <a:ext uri="{FF2B5EF4-FFF2-40B4-BE49-F238E27FC236}">
                <a16:creationId xmlns:a16="http://schemas.microsoft.com/office/drawing/2014/main" id="{BD889EA0-2E4F-3386-C6BF-D34049963D4D}"/>
              </a:ext>
            </a:extLst>
          </p:cNvPr>
          <p:cNvSpPr txBox="1"/>
          <p:nvPr/>
        </p:nvSpPr>
        <p:spPr>
          <a:xfrm>
            <a:off x="1035169" y="1027906"/>
            <a:ext cx="10515600" cy="477054"/>
          </a:xfrm>
          <a:prstGeom prst="rect">
            <a:avLst/>
          </a:prstGeom>
          <a:noFill/>
        </p:spPr>
        <p:txBody>
          <a:bodyPr wrap="square" rtlCol="0">
            <a:spAutoFit/>
          </a:bodyPr>
          <a:lstStyle/>
          <a:p>
            <a:r>
              <a:rPr lang="en-US" sz="2500" dirty="0"/>
              <a:t>False teachers look like ordinary Christians (“among you” vs 1)</a:t>
            </a:r>
          </a:p>
        </p:txBody>
      </p:sp>
      <p:sp>
        <p:nvSpPr>
          <p:cNvPr id="8" name="Rectangle 7">
            <a:extLst>
              <a:ext uri="{FF2B5EF4-FFF2-40B4-BE49-F238E27FC236}">
                <a16:creationId xmlns:a16="http://schemas.microsoft.com/office/drawing/2014/main" id="{60A5501A-D9C4-EFC1-3E67-88A01162503B}"/>
              </a:ext>
            </a:extLst>
          </p:cNvPr>
          <p:cNvSpPr/>
          <p:nvPr/>
        </p:nvSpPr>
        <p:spPr>
          <a:xfrm>
            <a:off x="945312" y="1715139"/>
            <a:ext cx="10515600" cy="43513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500" dirty="0"/>
              <a:t>“Be on guard for yourselves and for all the flock… I know that after my departure savage wolves will come in among you, not sparing the flock; and from among your own selves men will arise, speaking perverse things to draw away the disciples after them.” (Acts 20:28a,29-30, NASB1995)</a:t>
            </a:r>
          </a:p>
        </p:txBody>
      </p:sp>
      <p:sp>
        <p:nvSpPr>
          <p:cNvPr id="10" name="Rectangle 9">
            <a:extLst>
              <a:ext uri="{FF2B5EF4-FFF2-40B4-BE49-F238E27FC236}">
                <a16:creationId xmlns:a16="http://schemas.microsoft.com/office/drawing/2014/main" id="{7DA40D05-36E2-9700-AE43-76A92C5BFB7D}"/>
              </a:ext>
            </a:extLst>
          </p:cNvPr>
          <p:cNvSpPr/>
          <p:nvPr/>
        </p:nvSpPr>
        <p:spPr>
          <a:xfrm>
            <a:off x="6006639" y="3292338"/>
            <a:ext cx="4759128"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8F106B09-1527-EEC0-FECE-B851518087CB}"/>
              </a:ext>
            </a:extLst>
          </p:cNvPr>
          <p:cNvSpPr/>
          <p:nvPr/>
        </p:nvSpPr>
        <p:spPr>
          <a:xfrm flipV="1">
            <a:off x="1181099" y="3803319"/>
            <a:ext cx="2010509"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EC309D7-55DC-4D60-939B-AC4CB83B726A}"/>
              </a:ext>
            </a:extLst>
          </p:cNvPr>
          <p:cNvSpPr/>
          <p:nvPr/>
        </p:nvSpPr>
        <p:spPr>
          <a:xfrm flipV="1">
            <a:off x="8141679" y="3803318"/>
            <a:ext cx="3015760"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207AD891-1182-5AD3-DC29-E9F52E742A70}"/>
              </a:ext>
            </a:extLst>
          </p:cNvPr>
          <p:cNvSpPr/>
          <p:nvPr/>
        </p:nvSpPr>
        <p:spPr>
          <a:xfrm>
            <a:off x="1390789" y="4344348"/>
            <a:ext cx="9625973"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6638C12E-395F-B4B3-2FB6-378954A3F3E6}"/>
              </a:ext>
            </a:extLst>
          </p:cNvPr>
          <p:cNvSpPr/>
          <p:nvPr/>
        </p:nvSpPr>
        <p:spPr>
          <a:xfrm>
            <a:off x="1181099" y="4891153"/>
            <a:ext cx="6301155" cy="457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8CA6C5DB-4F48-3045-3890-F8E05D52F616}"/>
              </a:ext>
            </a:extLst>
          </p:cNvPr>
          <p:cNvSpPr txBox="1"/>
          <p:nvPr/>
        </p:nvSpPr>
        <p:spPr>
          <a:xfrm>
            <a:off x="1740876" y="6133945"/>
            <a:ext cx="8361485" cy="553998"/>
          </a:xfrm>
          <a:prstGeom prst="rect">
            <a:avLst/>
          </a:prstGeom>
          <a:noFill/>
        </p:spPr>
        <p:txBody>
          <a:bodyPr wrap="square" rtlCol="0">
            <a:spAutoFit/>
          </a:bodyPr>
          <a:lstStyle/>
          <a:p>
            <a:pPr algn="ctr"/>
            <a:r>
              <a:rPr lang="en-US" sz="3000" b="1" dirty="0"/>
              <a:t>False teachers want followers</a:t>
            </a:r>
          </a:p>
        </p:txBody>
      </p:sp>
    </p:spTree>
    <p:extLst>
      <p:ext uri="{BB962C8B-B14F-4D97-AF65-F5344CB8AC3E}">
        <p14:creationId xmlns:p14="http://schemas.microsoft.com/office/powerpoint/2010/main" val="24072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P spid="11" grpId="0" animBg="1"/>
      <p:bldP spid="12" grpId="0" animBg="1"/>
      <p:bldP spid="13" grpId="0" animBg="1"/>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2377</Words>
  <Application>Microsoft Office PowerPoint</Application>
  <PresentationFormat>Widescreen</PresentationFormat>
  <Paragraphs>184</Paragraphs>
  <Slides>23</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Beware False Teacher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Beware False Teacher</dc:title>
  <dc:creator>Michael Haub</dc:creator>
  <cp:lastModifiedBy>Michael Haub</cp:lastModifiedBy>
  <cp:revision>1</cp:revision>
  <dcterms:created xsi:type="dcterms:W3CDTF">2023-04-01T18:31:17Z</dcterms:created>
  <dcterms:modified xsi:type="dcterms:W3CDTF">2023-04-02T21:31:12Z</dcterms:modified>
</cp:coreProperties>
</file>