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1" r:id="rId6"/>
    <p:sldId id="260" r:id="rId7"/>
    <p:sldId id="263" r:id="rId8"/>
    <p:sldId id="264" r:id="rId9"/>
    <p:sldId id="265" r:id="rId10"/>
    <p:sldId id="266" r:id="rId11"/>
    <p:sldId id="269" r:id="rId12"/>
    <p:sldId id="267" r:id="rId13"/>
    <p:sldId id="268"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72E98A-7212-4726-82EE-18B364DCFECF}" v="212" dt="2023-05-28T18:59:58.7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94660"/>
  </p:normalViewPr>
  <p:slideViewPr>
    <p:cSldViewPr snapToGrid="0">
      <p:cViewPr varScale="1">
        <p:scale>
          <a:sx n="102" d="100"/>
          <a:sy n="102" d="100"/>
        </p:scale>
        <p:origin x="34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Haub" userId="9f83edd91ca96e34" providerId="LiveId" clId="{0EA201B3-DEA5-A04D-904B-1351C82C547D}"/>
    <pc:docChg chg="addSld modSld">
      <pc:chgData name="Michael Haub" userId="9f83edd91ca96e34" providerId="LiveId" clId="{0EA201B3-DEA5-A04D-904B-1351C82C547D}" dt="2023-05-28T14:26:13.702" v="111" actId="20577"/>
      <pc:docMkLst>
        <pc:docMk/>
      </pc:docMkLst>
      <pc:sldChg chg="modSp new">
        <pc:chgData name="Michael Haub" userId="9f83edd91ca96e34" providerId="LiveId" clId="{0EA201B3-DEA5-A04D-904B-1351C82C547D}" dt="2023-05-28T14:26:13.702" v="111" actId="20577"/>
        <pc:sldMkLst>
          <pc:docMk/>
          <pc:sldMk cId="1478547370" sldId="262"/>
        </pc:sldMkLst>
        <pc:spChg chg="mod">
          <ac:chgData name="Michael Haub" userId="9f83edd91ca96e34" providerId="LiveId" clId="{0EA201B3-DEA5-A04D-904B-1351C82C547D}" dt="2023-05-28T14:26:13.702" v="111" actId="20577"/>
          <ac:spMkLst>
            <pc:docMk/>
            <pc:sldMk cId="1478547370" sldId="262"/>
            <ac:spMk id="3" creationId="{5778D76D-58D2-84C2-9CEA-632B24FEEC35}"/>
          </ac:spMkLst>
        </pc:spChg>
      </pc:sldChg>
    </pc:docChg>
  </pc:docChgLst>
  <pc:docChgLst>
    <pc:chgData name="Michael Haub" userId="9f83edd91ca96e34" providerId="LiveId" clId="{4072E98A-7212-4726-82EE-18B364DCFECF}"/>
    <pc:docChg chg="undo redo custSel addSld delSld modSld sldOrd">
      <pc:chgData name="Michael Haub" userId="9f83edd91ca96e34" providerId="LiveId" clId="{4072E98A-7212-4726-82EE-18B364DCFECF}" dt="2023-05-28T18:59:58.730" v="5141"/>
      <pc:docMkLst>
        <pc:docMk/>
      </pc:docMkLst>
      <pc:sldChg chg="modSp mod">
        <pc:chgData name="Michael Haub" userId="9f83edd91ca96e34" providerId="LiveId" clId="{4072E98A-7212-4726-82EE-18B364DCFECF}" dt="2023-05-27T03:13:26.563" v="4" actId="20577"/>
        <pc:sldMkLst>
          <pc:docMk/>
          <pc:sldMk cId="546283653" sldId="256"/>
        </pc:sldMkLst>
        <pc:spChg chg="mod">
          <ac:chgData name="Michael Haub" userId="9f83edd91ca96e34" providerId="LiveId" clId="{4072E98A-7212-4726-82EE-18B364DCFECF}" dt="2023-05-27T03:13:26.563" v="4" actId="20577"/>
          <ac:spMkLst>
            <pc:docMk/>
            <pc:sldMk cId="546283653" sldId="256"/>
            <ac:spMk id="2" creationId="{106E57C3-D1D6-B10F-DC59-7CDAA37F0367}"/>
          </ac:spMkLst>
        </pc:spChg>
      </pc:sldChg>
      <pc:sldChg chg="modSp modAnim">
        <pc:chgData name="Michael Haub" userId="9f83edd91ca96e34" providerId="LiveId" clId="{4072E98A-7212-4726-82EE-18B364DCFECF}" dt="2023-05-28T18:39:06.191" v="5087" actId="20577"/>
        <pc:sldMkLst>
          <pc:docMk/>
          <pc:sldMk cId="1922864171" sldId="257"/>
        </pc:sldMkLst>
        <pc:spChg chg="mod">
          <ac:chgData name="Michael Haub" userId="9f83edd91ca96e34" providerId="LiveId" clId="{4072E98A-7212-4726-82EE-18B364DCFECF}" dt="2023-05-28T18:39:06.191" v="5087" actId="20577"/>
          <ac:spMkLst>
            <pc:docMk/>
            <pc:sldMk cId="1922864171" sldId="257"/>
            <ac:spMk id="11" creationId="{F5C2B17A-23B8-4AE8-1D16-2F113501FD8E}"/>
          </ac:spMkLst>
        </pc:spChg>
      </pc:sldChg>
      <pc:sldChg chg="modAnim">
        <pc:chgData name="Michael Haub" userId="9f83edd91ca96e34" providerId="LiveId" clId="{4072E98A-7212-4726-82EE-18B364DCFECF}" dt="2023-05-28T18:32:10.085" v="4895"/>
        <pc:sldMkLst>
          <pc:docMk/>
          <pc:sldMk cId="2014601985" sldId="258"/>
        </pc:sldMkLst>
      </pc:sldChg>
      <pc:sldChg chg="modSp modAnim">
        <pc:chgData name="Michael Haub" userId="9f83edd91ca96e34" providerId="LiveId" clId="{4072E98A-7212-4726-82EE-18B364DCFECF}" dt="2023-05-28T18:32:17.112" v="4898"/>
        <pc:sldMkLst>
          <pc:docMk/>
          <pc:sldMk cId="795511559" sldId="259"/>
        </pc:sldMkLst>
        <pc:spChg chg="mod">
          <ac:chgData name="Michael Haub" userId="9f83edd91ca96e34" providerId="LiveId" clId="{4072E98A-7212-4726-82EE-18B364DCFECF}" dt="2023-05-28T18:31:21.622" v="4884"/>
          <ac:spMkLst>
            <pc:docMk/>
            <pc:sldMk cId="795511559" sldId="259"/>
            <ac:spMk id="2" creationId="{4DA89B61-EAF7-403B-6ED1-7DB56F7C03DF}"/>
          </ac:spMkLst>
        </pc:spChg>
      </pc:sldChg>
      <pc:sldChg chg="addSp delSp modSp mod modAnim">
        <pc:chgData name="Michael Haub" userId="9f83edd91ca96e34" providerId="LiveId" clId="{4072E98A-7212-4726-82EE-18B364DCFECF}" dt="2023-05-28T18:33:37.654" v="4981"/>
        <pc:sldMkLst>
          <pc:docMk/>
          <pc:sldMk cId="1773242534" sldId="260"/>
        </pc:sldMkLst>
        <pc:spChg chg="add mod">
          <ac:chgData name="Michael Haub" userId="9f83edd91ca96e34" providerId="LiveId" clId="{4072E98A-7212-4726-82EE-18B364DCFECF}" dt="2023-05-28T18:33:08.753" v="4974" actId="1076"/>
          <ac:spMkLst>
            <pc:docMk/>
            <pc:sldMk cId="1773242534" sldId="260"/>
            <ac:spMk id="2" creationId="{280A2002-5632-47C9-8AA3-3144DCB00569}"/>
          </ac:spMkLst>
        </pc:spChg>
        <pc:spChg chg="add del mod">
          <ac:chgData name="Michael Haub" userId="9f83edd91ca96e34" providerId="LiveId" clId="{4072E98A-7212-4726-82EE-18B364DCFECF}" dt="2023-05-28T17:43:58.522" v="642" actId="478"/>
          <ac:spMkLst>
            <pc:docMk/>
            <pc:sldMk cId="1773242534" sldId="260"/>
            <ac:spMk id="3" creationId="{30C6C946-02C2-6225-36D3-ACB517BFE1F9}"/>
          </ac:spMkLst>
        </pc:spChg>
        <pc:spChg chg="add del mod">
          <ac:chgData name="Michael Haub" userId="9f83edd91ca96e34" providerId="LiveId" clId="{4072E98A-7212-4726-82EE-18B364DCFECF}" dt="2023-05-28T18:32:58.138" v="4968"/>
          <ac:spMkLst>
            <pc:docMk/>
            <pc:sldMk cId="1773242534" sldId="260"/>
            <ac:spMk id="4" creationId="{9920B883-4A81-9EFE-A323-57851CBFB79D}"/>
          </ac:spMkLst>
        </pc:spChg>
        <pc:spChg chg="mod">
          <ac:chgData name="Michael Haub" userId="9f83edd91ca96e34" providerId="LiveId" clId="{4072E98A-7212-4726-82EE-18B364DCFECF}" dt="2023-05-28T17:57:31.919" v="2471" actId="20577"/>
          <ac:spMkLst>
            <pc:docMk/>
            <pc:sldMk cId="1773242534" sldId="260"/>
            <ac:spMk id="9" creationId="{FB377701-28F3-2C58-72EF-682C2E6195CE}"/>
          </ac:spMkLst>
        </pc:spChg>
        <pc:spChg chg="mod">
          <ac:chgData name="Michael Haub" userId="9f83edd91ca96e34" providerId="LiveId" clId="{4072E98A-7212-4726-82EE-18B364DCFECF}" dt="2023-05-28T18:33:03.166" v="4973"/>
          <ac:spMkLst>
            <pc:docMk/>
            <pc:sldMk cId="1773242534" sldId="260"/>
            <ac:spMk id="11" creationId="{F5C2B17A-23B8-4AE8-1D16-2F113501FD8E}"/>
          </ac:spMkLst>
        </pc:spChg>
      </pc:sldChg>
      <pc:sldChg chg="addSp delSp modSp mod modAnim">
        <pc:chgData name="Michael Haub" userId="9f83edd91ca96e34" providerId="LiveId" clId="{4072E98A-7212-4726-82EE-18B364DCFECF}" dt="2023-05-28T18:43:24.204" v="5090" actId="20577"/>
        <pc:sldMkLst>
          <pc:docMk/>
          <pc:sldMk cId="2364607323" sldId="261"/>
        </pc:sldMkLst>
        <pc:spChg chg="del">
          <ac:chgData name="Michael Haub" userId="9f83edd91ca96e34" providerId="LiveId" clId="{4072E98A-7212-4726-82EE-18B364DCFECF}" dt="2023-05-27T03:13:17.727" v="1"/>
          <ac:spMkLst>
            <pc:docMk/>
            <pc:sldMk cId="2364607323" sldId="261"/>
            <ac:spMk id="2" creationId="{035524CA-95AC-497E-56B7-9CB54FF48A1C}"/>
          </ac:spMkLst>
        </pc:spChg>
        <pc:spChg chg="add mod">
          <ac:chgData name="Michael Haub" userId="9f83edd91ca96e34" providerId="LiveId" clId="{4072E98A-7212-4726-82EE-18B364DCFECF}" dt="2023-05-28T18:43:24.204" v="5090" actId="20577"/>
          <ac:spMkLst>
            <pc:docMk/>
            <pc:sldMk cId="2364607323" sldId="261"/>
            <ac:spMk id="2" creationId="{47FC493F-8081-781C-84B9-AA1E33D8229D}"/>
          </ac:spMkLst>
        </pc:spChg>
        <pc:spChg chg="add mod">
          <ac:chgData name="Michael Haub" userId="9f83edd91ca96e34" providerId="LiveId" clId="{4072E98A-7212-4726-82EE-18B364DCFECF}" dt="2023-05-28T17:40:58.673" v="339" actId="20577"/>
          <ac:spMkLst>
            <pc:docMk/>
            <pc:sldMk cId="2364607323" sldId="261"/>
            <ac:spMk id="3" creationId="{403C9689-4203-84A5-767E-2D7ABDD11581}"/>
          </ac:spMkLst>
        </pc:spChg>
        <pc:spChg chg="add del mod">
          <ac:chgData name="Michael Haub" userId="9f83edd91ca96e34" providerId="LiveId" clId="{4072E98A-7212-4726-82EE-18B364DCFECF}" dt="2023-05-27T03:19:51.117" v="8"/>
          <ac:spMkLst>
            <pc:docMk/>
            <pc:sldMk cId="2364607323" sldId="261"/>
            <ac:spMk id="3" creationId="{435E3AE3-A31B-FB5F-F359-34122D9CA8C6}"/>
          </ac:spMkLst>
        </pc:spChg>
        <pc:spChg chg="add mod">
          <ac:chgData name="Michael Haub" userId="9f83edd91ca96e34" providerId="LiveId" clId="{4072E98A-7212-4726-82EE-18B364DCFECF}" dt="2023-05-28T17:41:20.726" v="395" actId="1076"/>
          <ac:spMkLst>
            <pc:docMk/>
            <pc:sldMk cId="2364607323" sldId="261"/>
            <ac:spMk id="4" creationId="{4FC456EC-5C85-3D52-A85F-97A96343F3EF}"/>
          </ac:spMkLst>
        </pc:spChg>
        <pc:spChg chg="add del mod">
          <ac:chgData name="Michael Haub" userId="9f83edd91ca96e34" providerId="LiveId" clId="{4072E98A-7212-4726-82EE-18B364DCFECF}" dt="2023-05-27T04:10:42.979" v="12"/>
          <ac:spMkLst>
            <pc:docMk/>
            <pc:sldMk cId="2364607323" sldId="261"/>
            <ac:spMk id="4" creationId="{8BD63FD2-9E7B-DA2D-0F24-32DD970F541D}"/>
          </ac:spMkLst>
        </pc:spChg>
      </pc:sldChg>
      <pc:sldChg chg="del">
        <pc:chgData name="Michael Haub" userId="9f83edd91ca96e34" providerId="LiveId" clId="{4072E98A-7212-4726-82EE-18B364DCFECF}" dt="2023-05-28T18:36:46.873" v="5042" actId="47"/>
        <pc:sldMkLst>
          <pc:docMk/>
          <pc:sldMk cId="1478547370" sldId="262"/>
        </pc:sldMkLst>
      </pc:sldChg>
      <pc:sldChg chg="modSp add mod modAnim">
        <pc:chgData name="Michael Haub" userId="9f83edd91ca96e34" providerId="LiveId" clId="{4072E98A-7212-4726-82EE-18B364DCFECF}" dt="2023-05-28T18:33:49.720" v="4986"/>
        <pc:sldMkLst>
          <pc:docMk/>
          <pc:sldMk cId="692506360" sldId="263"/>
        </pc:sldMkLst>
        <pc:spChg chg="mod">
          <ac:chgData name="Michael Haub" userId="9f83edd91ca96e34" providerId="LiveId" clId="{4072E98A-7212-4726-82EE-18B364DCFECF}" dt="2023-05-28T17:57:39.560" v="2478" actId="20577"/>
          <ac:spMkLst>
            <pc:docMk/>
            <pc:sldMk cId="692506360" sldId="263"/>
            <ac:spMk id="9" creationId="{FB377701-28F3-2C58-72EF-682C2E6195CE}"/>
          </ac:spMkLst>
        </pc:spChg>
        <pc:spChg chg="mod">
          <ac:chgData name="Michael Haub" userId="9f83edd91ca96e34" providerId="LiveId" clId="{4072E98A-7212-4726-82EE-18B364DCFECF}" dt="2023-05-28T17:46:43.980" v="1096" actId="20577"/>
          <ac:spMkLst>
            <pc:docMk/>
            <pc:sldMk cId="692506360" sldId="263"/>
            <ac:spMk id="11" creationId="{F5C2B17A-23B8-4AE8-1D16-2F113501FD8E}"/>
          </ac:spMkLst>
        </pc:spChg>
      </pc:sldChg>
      <pc:sldChg chg="addSp modSp add mod modAnim">
        <pc:chgData name="Michael Haub" userId="9f83edd91ca96e34" providerId="LiveId" clId="{4072E98A-7212-4726-82EE-18B364DCFECF}" dt="2023-05-28T18:34:00.085" v="4990"/>
        <pc:sldMkLst>
          <pc:docMk/>
          <pc:sldMk cId="4258087985" sldId="264"/>
        </pc:sldMkLst>
        <pc:spChg chg="add mod">
          <ac:chgData name="Michael Haub" userId="9f83edd91ca96e34" providerId="LiveId" clId="{4072E98A-7212-4726-82EE-18B364DCFECF}" dt="2023-05-28T17:48:13.195" v="1313" actId="14100"/>
          <ac:spMkLst>
            <pc:docMk/>
            <pc:sldMk cId="4258087985" sldId="264"/>
            <ac:spMk id="2" creationId="{995C8F31-8899-A907-4836-35CD7D767638}"/>
          </ac:spMkLst>
        </pc:spChg>
        <pc:spChg chg="add mod">
          <ac:chgData name="Michael Haub" userId="9f83edd91ca96e34" providerId="LiveId" clId="{4072E98A-7212-4726-82EE-18B364DCFECF}" dt="2023-05-28T17:48:48.957" v="1447" actId="1076"/>
          <ac:spMkLst>
            <pc:docMk/>
            <pc:sldMk cId="4258087985" sldId="264"/>
            <ac:spMk id="3" creationId="{EF35666F-326B-413C-B0A7-F51BFD60539C}"/>
          </ac:spMkLst>
        </pc:spChg>
        <pc:spChg chg="mod">
          <ac:chgData name="Michael Haub" userId="9f83edd91ca96e34" providerId="LiveId" clId="{4072E98A-7212-4726-82EE-18B364DCFECF}" dt="2023-05-28T17:57:44.708" v="2489" actId="20577"/>
          <ac:spMkLst>
            <pc:docMk/>
            <pc:sldMk cId="4258087985" sldId="264"/>
            <ac:spMk id="9" creationId="{FB377701-28F3-2C58-72EF-682C2E6195CE}"/>
          </ac:spMkLst>
        </pc:spChg>
        <pc:spChg chg="mod">
          <ac:chgData name="Michael Haub" userId="9f83edd91ca96e34" providerId="LiveId" clId="{4072E98A-7212-4726-82EE-18B364DCFECF}" dt="2023-05-28T17:47:07.866" v="1160" actId="14100"/>
          <ac:spMkLst>
            <pc:docMk/>
            <pc:sldMk cId="4258087985" sldId="264"/>
            <ac:spMk id="11" creationId="{F5C2B17A-23B8-4AE8-1D16-2F113501FD8E}"/>
          </ac:spMkLst>
        </pc:spChg>
      </pc:sldChg>
      <pc:sldChg chg="addSp delSp modSp add mod modAnim">
        <pc:chgData name="Michael Haub" userId="9f83edd91ca96e34" providerId="LiveId" clId="{4072E98A-7212-4726-82EE-18B364DCFECF}" dt="2023-05-28T18:34:14.020" v="4996"/>
        <pc:sldMkLst>
          <pc:docMk/>
          <pc:sldMk cId="259889169" sldId="265"/>
        </pc:sldMkLst>
        <pc:spChg chg="add mod">
          <ac:chgData name="Michael Haub" userId="9f83edd91ca96e34" providerId="LiveId" clId="{4072E98A-7212-4726-82EE-18B364DCFECF}" dt="2023-05-28T17:50:58.305" v="1595" actId="14100"/>
          <ac:spMkLst>
            <pc:docMk/>
            <pc:sldMk cId="259889169" sldId="265"/>
            <ac:spMk id="2" creationId="{1414496C-F12D-C5AF-C1CB-91C54C90437B}"/>
          </ac:spMkLst>
        </pc:spChg>
        <pc:spChg chg="add mod">
          <ac:chgData name="Michael Haub" userId="9f83edd91ca96e34" providerId="LiveId" clId="{4072E98A-7212-4726-82EE-18B364DCFECF}" dt="2023-05-28T18:31:21.622" v="4884"/>
          <ac:spMkLst>
            <pc:docMk/>
            <pc:sldMk cId="259889169" sldId="265"/>
            <ac:spMk id="3" creationId="{9A9A44B6-3F72-608E-DF2F-318E30B90AC4}"/>
          </ac:spMkLst>
        </pc:spChg>
        <pc:spChg chg="add del mod">
          <ac:chgData name="Michael Haub" userId="9f83edd91ca96e34" providerId="LiveId" clId="{4072E98A-7212-4726-82EE-18B364DCFECF}" dt="2023-05-28T17:57:49.355" v="2498" actId="20577"/>
          <ac:spMkLst>
            <pc:docMk/>
            <pc:sldMk cId="259889169" sldId="265"/>
            <ac:spMk id="9" creationId="{FB377701-28F3-2C58-72EF-682C2E6195CE}"/>
          </ac:spMkLst>
        </pc:spChg>
        <pc:spChg chg="mod">
          <ac:chgData name="Michael Haub" userId="9f83edd91ca96e34" providerId="LiveId" clId="{4072E98A-7212-4726-82EE-18B364DCFECF}" dt="2023-05-28T17:50:11.660" v="1521" actId="20577"/>
          <ac:spMkLst>
            <pc:docMk/>
            <pc:sldMk cId="259889169" sldId="265"/>
            <ac:spMk id="11" creationId="{F5C2B17A-23B8-4AE8-1D16-2F113501FD8E}"/>
          </ac:spMkLst>
        </pc:spChg>
      </pc:sldChg>
      <pc:sldChg chg="addSp modSp add mod modAnim">
        <pc:chgData name="Michael Haub" userId="9f83edd91ca96e34" providerId="LiveId" clId="{4072E98A-7212-4726-82EE-18B364DCFECF}" dt="2023-05-28T18:34:25.939" v="5001"/>
        <pc:sldMkLst>
          <pc:docMk/>
          <pc:sldMk cId="93025252" sldId="266"/>
        </pc:sldMkLst>
        <pc:spChg chg="add mod">
          <ac:chgData name="Michael Haub" userId="9f83edd91ca96e34" providerId="LiveId" clId="{4072E98A-7212-4726-82EE-18B364DCFECF}" dt="2023-05-28T17:53:39.596" v="2011" actId="5793"/>
          <ac:spMkLst>
            <pc:docMk/>
            <pc:sldMk cId="93025252" sldId="266"/>
            <ac:spMk id="2" creationId="{00DB063A-E645-240D-AB23-D599D631B063}"/>
          </ac:spMkLst>
        </pc:spChg>
        <pc:spChg chg="mod">
          <ac:chgData name="Michael Haub" userId="9f83edd91ca96e34" providerId="LiveId" clId="{4072E98A-7212-4726-82EE-18B364DCFECF}" dt="2023-05-28T17:57:57.975" v="2514" actId="20577"/>
          <ac:spMkLst>
            <pc:docMk/>
            <pc:sldMk cId="93025252" sldId="266"/>
            <ac:spMk id="9" creationId="{FB377701-28F3-2C58-72EF-682C2E6195CE}"/>
          </ac:spMkLst>
        </pc:spChg>
        <pc:spChg chg="mod">
          <ac:chgData name="Michael Haub" userId="9f83edd91ca96e34" providerId="LiveId" clId="{4072E98A-7212-4726-82EE-18B364DCFECF}" dt="2023-05-28T17:52:50.562" v="1882" actId="20577"/>
          <ac:spMkLst>
            <pc:docMk/>
            <pc:sldMk cId="93025252" sldId="266"/>
            <ac:spMk id="11" creationId="{F5C2B17A-23B8-4AE8-1D16-2F113501FD8E}"/>
          </ac:spMkLst>
        </pc:spChg>
      </pc:sldChg>
      <pc:sldChg chg="addSp modSp add mod modAnim modNotesTx">
        <pc:chgData name="Michael Haub" userId="9f83edd91ca96e34" providerId="LiveId" clId="{4072E98A-7212-4726-82EE-18B364DCFECF}" dt="2023-05-28T18:34:58.256" v="5013"/>
        <pc:sldMkLst>
          <pc:docMk/>
          <pc:sldMk cId="955460937" sldId="267"/>
        </pc:sldMkLst>
        <pc:spChg chg="add mod">
          <ac:chgData name="Michael Haub" userId="9f83edd91ca96e34" providerId="LiveId" clId="{4072E98A-7212-4726-82EE-18B364DCFECF}" dt="2023-05-28T17:56:13.005" v="2430" actId="20577"/>
          <ac:spMkLst>
            <pc:docMk/>
            <pc:sldMk cId="955460937" sldId="267"/>
            <ac:spMk id="2" creationId="{7D6D973E-5042-CC89-A07E-11414FD38873}"/>
          </ac:spMkLst>
        </pc:spChg>
        <pc:spChg chg="mod">
          <ac:chgData name="Michael Haub" userId="9f83edd91ca96e34" providerId="LiveId" clId="{4072E98A-7212-4726-82EE-18B364DCFECF}" dt="2023-05-28T17:58:04.638" v="2521" actId="20577"/>
          <ac:spMkLst>
            <pc:docMk/>
            <pc:sldMk cId="955460937" sldId="267"/>
            <ac:spMk id="9" creationId="{FB377701-28F3-2C58-72EF-682C2E6195CE}"/>
          </ac:spMkLst>
        </pc:spChg>
        <pc:spChg chg="mod">
          <ac:chgData name="Michael Haub" userId="9f83edd91ca96e34" providerId="LiveId" clId="{4072E98A-7212-4726-82EE-18B364DCFECF}" dt="2023-05-28T17:54:41.195" v="2065" actId="14100"/>
          <ac:spMkLst>
            <pc:docMk/>
            <pc:sldMk cId="955460937" sldId="267"/>
            <ac:spMk id="11" creationId="{F5C2B17A-23B8-4AE8-1D16-2F113501FD8E}"/>
          </ac:spMkLst>
        </pc:spChg>
      </pc:sldChg>
      <pc:sldChg chg="addSp delSp modSp add mod modAnim">
        <pc:chgData name="Michael Haub" userId="9f83edd91ca96e34" providerId="LiveId" clId="{4072E98A-7212-4726-82EE-18B364DCFECF}" dt="2023-05-28T18:35:11.490" v="5019"/>
        <pc:sldMkLst>
          <pc:docMk/>
          <pc:sldMk cId="4015392038" sldId="268"/>
        </pc:sldMkLst>
        <pc:spChg chg="add mod">
          <ac:chgData name="Michael Haub" userId="9f83edd91ca96e34" providerId="LiveId" clId="{4072E98A-7212-4726-82EE-18B364DCFECF}" dt="2023-05-28T18:04:52.906" v="3213" actId="1076"/>
          <ac:spMkLst>
            <pc:docMk/>
            <pc:sldMk cId="4015392038" sldId="268"/>
            <ac:spMk id="2" creationId="{64832B48-E04F-A648-6870-11E3A9803766}"/>
          </ac:spMkLst>
        </pc:spChg>
        <pc:spChg chg="add mod">
          <ac:chgData name="Michael Haub" userId="9f83edd91ca96e34" providerId="LiveId" clId="{4072E98A-7212-4726-82EE-18B364DCFECF}" dt="2023-05-28T18:05:50.799" v="3325" actId="1076"/>
          <ac:spMkLst>
            <pc:docMk/>
            <pc:sldMk cId="4015392038" sldId="268"/>
            <ac:spMk id="3" creationId="{9BC007F6-4EA8-5E81-7B98-8A28FD722C51}"/>
          </ac:spMkLst>
        </pc:spChg>
        <pc:spChg chg="mod">
          <ac:chgData name="Michael Haub" userId="9f83edd91ca96e34" providerId="LiveId" clId="{4072E98A-7212-4726-82EE-18B364DCFECF}" dt="2023-05-28T18:05:06.888" v="3215" actId="20577"/>
          <ac:spMkLst>
            <pc:docMk/>
            <pc:sldMk cId="4015392038" sldId="268"/>
            <ac:spMk id="9" creationId="{FB377701-28F3-2C58-72EF-682C2E6195CE}"/>
          </ac:spMkLst>
        </pc:spChg>
        <pc:spChg chg="add del mod">
          <ac:chgData name="Michael Haub" userId="9f83edd91ca96e34" providerId="LiveId" clId="{4072E98A-7212-4726-82EE-18B364DCFECF}" dt="2023-05-28T18:28:18.213" v="4883" actId="14100"/>
          <ac:spMkLst>
            <pc:docMk/>
            <pc:sldMk cId="4015392038" sldId="268"/>
            <ac:spMk id="11" creationId="{F5C2B17A-23B8-4AE8-1D16-2F113501FD8E}"/>
          </ac:spMkLst>
        </pc:spChg>
      </pc:sldChg>
      <pc:sldChg chg="modSp add mod ord modAnim modNotesTx">
        <pc:chgData name="Michael Haub" userId="9f83edd91ca96e34" providerId="LiveId" clId="{4072E98A-7212-4726-82EE-18B364DCFECF}" dt="2023-05-28T18:34:41.478" v="5007"/>
        <pc:sldMkLst>
          <pc:docMk/>
          <pc:sldMk cId="2918682727" sldId="269"/>
        </pc:sldMkLst>
        <pc:spChg chg="mod">
          <ac:chgData name="Michael Haub" userId="9f83edd91ca96e34" providerId="LiveId" clId="{4072E98A-7212-4726-82EE-18B364DCFECF}" dt="2023-05-28T17:59:02.970" v="2554" actId="14100"/>
          <ac:spMkLst>
            <pc:docMk/>
            <pc:sldMk cId="2918682727" sldId="269"/>
            <ac:spMk id="9" creationId="{FB377701-28F3-2C58-72EF-682C2E6195CE}"/>
          </ac:spMkLst>
        </pc:spChg>
        <pc:spChg chg="mod">
          <ac:chgData name="Michael Haub" userId="9f83edd91ca96e34" providerId="LiveId" clId="{4072E98A-7212-4726-82EE-18B364DCFECF}" dt="2023-05-28T18:01:19.297" v="2997" actId="20577"/>
          <ac:spMkLst>
            <pc:docMk/>
            <pc:sldMk cId="2918682727" sldId="269"/>
            <ac:spMk id="11" creationId="{F5C2B17A-23B8-4AE8-1D16-2F113501FD8E}"/>
          </ac:spMkLst>
        </pc:spChg>
      </pc:sldChg>
      <pc:sldChg chg="addSp delSp modSp add mod modAnim">
        <pc:chgData name="Michael Haub" userId="9f83edd91ca96e34" providerId="LiveId" clId="{4072E98A-7212-4726-82EE-18B364DCFECF}" dt="2023-05-28T18:35:23.570" v="5024"/>
        <pc:sldMkLst>
          <pc:docMk/>
          <pc:sldMk cId="1325827898" sldId="270"/>
        </pc:sldMkLst>
        <pc:spChg chg="add del mod">
          <ac:chgData name="Michael Haub" userId="9f83edd91ca96e34" providerId="LiveId" clId="{4072E98A-7212-4726-82EE-18B364DCFECF}" dt="2023-05-28T18:07:13.063" v="3408" actId="478"/>
          <ac:spMkLst>
            <pc:docMk/>
            <pc:sldMk cId="1325827898" sldId="270"/>
            <ac:spMk id="2" creationId="{47A22048-5830-3E4A-ECBC-75F4006EEE1D}"/>
          </ac:spMkLst>
        </pc:spChg>
        <pc:spChg chg="add mod">
          <ac:chgData name="Michael Haub" userId="9f83edd91ca96e34" providerId="LiveId" clId="{4072E98A-7212-4726-82EE-18B364DCFECF}" dt="2023-05-28T18:08:09.438" v="3501" actId="14100"/>
          <ac:spMkLst>
            <pc:docMk/>
            <pc:sldMk cId="1325827898" sldId="270"/>
            <ac:spMk id="3" creationId="{2CCE4FE2-2766-112D-D432-9EF1632354AE}"/>
          </ac:spMkLst>
        </pc:spChg>
        <pc:spChg chg="add mod">
          <ac:chgData name="Michael Haub" userId="9f83edd91ca96e34" providerId="LiveId" clId="{4072E98A-7212-4726-82EE-18B364DCFECF}" dt="2023-05-28T18:08:45.144" v="3562" actId="14100"/>
          <ac:spMkLst>
            <pc:docMk/>
            <pc:sldMk cId="1325827898" sldId="270"/>
            <ac:spMk id="4" creationId="{CB3AB8B7-E5D9-EB68-92DD-D537B18D27A3}"/>
          </ac:spMkLst>
        </pc:spChg>
        <pc:spChg chg="add mod">
          <ac:chgData name="Michael Haub" userId="9f83edd91ca96e34" providerId="LiveId" clId="{4072E98A-7212-4726-82EE-18B364DCFECF}" dt="2023-05-28T18:09:13.756" v="3622" actId="14100"/>
          <ac:spMkLst>
            <pc:docMk/>
            <pc:sldMk cId="1325827898" sldId="270"/>
            <ac:spMk id="5" creationId="{2BA4289B-D9C7-106F-84E6-E95A5385ECE2}"/>
          </ac:spMkLst>
        </pc:spChg>
        <pc:spChg chg="mod">
          <ac:chgData name="Michael Haub" userId="9f83edd91ca96e34" providerId="LiveId" clId="{4072E98A-7212-4726-82EE-18B364DCFECF}" dt="2023-05-28T18:07:24.105" v="3428" actId="20577"/>
          <ac:spMkLst>
            <pc:docMk/>
            <pc:sldMk cId="1325827898" sldId="270"/>
            <ac:spMk id="9" creationId="{FB377701-28F3-2C58-72EF-682C2E6195CE}"/>
          </ac:spMkLst>
        </pc:spChg>
        <pc:spChg chg="mod">
          <ac:chgData name="Michael Haub" userId="9f83edd91ca96e34" providerId="LiveId" clId="{4072E98A-7212-4726-82EE-18B364DCFECF}" dt="2023-05-28T18:06:44.405" v="3393" actId="14100"/>
          <ac:spMkLst>
            <pc:docMk/>
            <pc:sldMk cId="1325827898" sldId="270"/>
            <ac:spMk id="11" creationId="{F5C2B17A-23B8-4AE8-1D16-2F113501FD8E}"/>
          </ac:spMkLst>
        </pc:spChg>
      </pc:sldChg>
      <pc:sldChg chg="addSp modSp add mod modAnim">
        <pc:chgData name="Michael Haub" userId="9f83edd91ca96e34" providerId="LiveId" clId="{4072E98A-7212-4726-82EE-18B364DCFECF}" dt="2023-05-28T18:59:58.730" v="5141"/>
        <pc:sldMkLst>
          <pc:docMk/>
          <pc:sldMk cId="2330241909" sldId="271"/>
        </pc:sldMkLst>
        <pc:spChg chg="add mod">
          <ac:chgData name="Michael Haub" userId="9f83edd91ca96e34" providerId="LiveId" clId="{4072E98A-7212-4726-82EE-18B364DCFECF}" dt="2023-05-28T18:59:46.521" v="5139" actId="20577"/>
          <ac:spMkLst>
            <pc:docMk/>
            <pc:sldMk cId="2330241909" sldId="271"/>
            <ac:spMk id="2" creationId="{28388EDF-D94C-CCBD-1602-3849C112D67A}"/>
          </ac:spMkLst>
        </pc:spChg>
        <pc:spChg chg="mod">
          <ac:chgData name="Michael Haub" userId="9f83edd91ca96e34" providerId="LiveId" clId="{4072E98A-7212-4726-82EE-18B364DCFECF}" dt="2023-05-28T18:09:49.223" v="3638" actId="14100"/>
          <ac:spMkLst>
            <pc:docMk/>
            <pc:sldMk cId="2330241909" sldId="271"/>
            <ac:spMk id="9" creationId="{FB377701-28F3-2C58-72EF-682C2E6195CE}"/>
          </ac:spMkLst>
        </pc:spChg>
        <pc:spChg chg="mod">
          <ac:chgData name="Michael Haub" userId="9f83edd91ca96e34" providerId="LiveId" clId="{4072E98A-7212-4726-82EE-18B364DCFECF}" dt="2023-05-28T18:11:35.604" v="4070" actId="20577"/>
          <ac:spMkLst>
            <pc:docMk/>
            <pc:sldMk cId="2330241909" sldId="271"/>
            <ac:spMk id="11" creationId="{F5C2B17A-23B8-4AE8-1D16-2F113501FD8E}"/>
          </ac:spMkLst>
        </pc:spChg>
      </pc:sldChg>
      <pc:sldChg chg="addSp modSp add mod modAnim">
        <pc:chgData name="Michael Haub" userId="9f83edd91ca96e34" providerId="LiveId" clId="{4072E98A-7212-4726-82EE-18B364DCFECF}" dt="2023-05-28T18:35:42.461" v="5032"/>
        <pc:sldMkLst>
          <pc:docMk/>
          <pc:sldMk cId="2242611775" sldId="272"/>
        </pc:sldMkLst>
        <pc:spChg chg="add mod">
          <ac:chgData name="Michael Haub" userId="9f83edd91ca96e34" providerId="LiveId" clId="{4072E98A-7212-4726-82EE-18B364DCFECF}" dt="2023-05-28T18:17:14.680" v="4515" actId="1076"/>
          <ac:spMkLst>
            <pc:docMk/>
            <pc:sldMk cId="2242611775" sldId="272"/>
            <ac:spMk id="2" creationId="{262F5EBF-D3F8-C098-E9F2-47A5A3A6B66B}"/>
          </ac:spMkLst>
        </pc:spChg>
        <pc:spChg chg="mod">
          <ac:chgData name="Michael Haub" userId="9f83edd91ca96e34" providerId="LiveId" clId="{4072E98A-7212-4726-82EE-18B364DCFECF}" dt="2023-05-28T18:12:21.551" v="4139" actId="14100"/>
          <ac:spMkLst>
            <pc:docMk/>
            <pc:sldMk cId="2242611775" sldId="272"/>
            <ac:spMk id="9" creationId="{FB377701-28F3-2C58-72EF-682C2E6195CE}"/>
          </ac:spMkLst>
        </pc:spChg>
        <pc:spChg chg="mod">
          <ac:chgData name="Michael Haub" userId="9f83edd91ca96e34" providerId="LiveId" clId="{4072E98A-7212-4726-82EE-18B364DCFECF}" dt="2023-05-28T18:31:21.622" v="4884"/>
          <ac:spMkLst>
            <pc:docMk/>
            <pc:sldMk cId="2242611775" sldId="272"/>
            <ac:spMk id="11" creationId="{F5C2B17A-23B8-4AE8-1D16-2F113501FD8E}"/>
          </ac:spMkLst>
        </pc:spChg>
      </pc:sldChg>
      <pc:sldChg chg="addSp delSp modSp add mod modAnim">
        <pc:chgData name="Michael Haub" userId="9f83edd91ca96e34" providerId="LiveId" clId="{4072E98A-7212-4726-82EE-18B364DCFECF}" dt="2023-05-28T18:36:01.874" v="5039"/>
        <pc:sldMkLst>
          <pc:docMk/>
          <pc:sldMk cId="259609200" sldId="273"/>
        </pc:sldMkLst>
        <pc:spChg chg="add del mod">
          <ac:chgData name="Michael Haub" userId="9f83edd91ca96e34" providerId="LiveId" clId="{4072E98A-7212-4726-82EE-18B364DCFECF}" dt="2023-05-28T18:20:38.518" v="4704" actId="478"/>
          <ac:spMkLst>
            <pc:docMk/>
            <pc:sldMk cId="259609200" sldId="273"/>
            <ac:spMk id="2" creationId="{C0AF038C-FF6E-336C-76A0-E287CC6B16F7}"/>
          </ac:spMkLst>
        </pc:spChg>
        <pc:spChg chg="add mod">
          <ac:chgData name="Michael Haub" userId="9f83edd91ca96e34" providerId="LiveId" clId="{4072E98A-7212-4726-82EE-18B364DCFECF}" dt="2023-05-28T18:21:41.225" v="4812" actId="20577"/>
          <ac:spMkLst>
            <pc:docMk/>
            <pc:sldMk cId="259609200" sldId="273"/>
            <ac:spMk id="3" creationId="{41E9904D-C8F1-6D77-9D78-92A32F5CEAF3}"/>
          </ac:spMkLst>
        </pc:spChg>
        <pc:spChg chg="mod">
          <ac:chgData name="Michael Haub" userId="9f83edd91ca96e34" providerId="LiveId" clId="{4072E98A-7212-4726-82EE-18B364DCFECF}" dt="2023-05-28T18:13:35.479" v="4414" actId="14100"/>
          <ac:spMkLst>
            <pc:docMk/>
            <pc:sldMk cId="259609200" sldId="273"/>
            <ac:spMk id="9" creationId="{FB377701-28F3-2C58-72EF-682C2E6195CE}"/>
          </ac:spMkLst>
        </pc:spChg>
        <pc:spChg chg="mod">
          <ac:chgData name="Michael Haub" userId="9f83edd91ca96e34" providerId="LiveId" clId="{4072E98A-7212-4726-82EE-18B364DCFECF}" dt="2023-05-28T18:19:32.379" v="4701" actId="20577"/>
          <ac:spMkLst>
            <pc:docMk/>
            <pc:sldMk cId="259609200" sldId="273"/>
            <ac:spMk id="11" creationId="{F5C2B17A-23B8-4AE8-1D16-2F113501FD8E}"/>
          </ac:spMkLst>
        </pc:spChg>
      </pc:sldChg>
      <pc:sldChg chg="addSp delSp modSp add mod modAnim">
        <pc:chgData name="Michael Haub" userId="9f83edd91ca96e34" providerId="LiveId" clId="{4072E98A-7212-4726-82EE-18B364DCFECF}" dt="2023-05-28T18:36:06.423" v="5041"/>
        <pc:sldMkLst>
          <pc:docMk/>
          <pc:sldMk cId="967188816" sldId="274"/>
        </pc:sldMkLst>
        <pc:spChg chg="add del mod">
          <ac:chgData name="Michael Haub" userId="9f83edd91ca96e34" providerId="LiveId" clId="{4072E98A-7212-4726-82EE-18B364DCFECF}" dt="2023-05-28T18:22:32.537" v="4836" actId="478"/>
          <ac:spMkLst>
            <pc:docMk/>
            <pc:sldMk cId="967188816" sldId="274"/>
            <ac:spMk id="2" creationId="{596DCC96-C3F7-D0AD-8466-362AE8F7B50A}"/>
          </ac:spMkLst>
        </pc:spChg>
        <pc:spChg chg="add del mod">
          <ac:chgData name="Michael Haub" userId="9f83edd91ca96e34" providerId="LiveId" clId="{4072E98A-7212-4726-82EE-18B364DCFECF}" dt="2023-05-28T18:23:03.167" v="4852" actId="478"/>
          <ac:spMkLst>
            <pc:docMk/>
            <pc:sldMk cId="967188816" sldId="274"/>
            <ac:spMk id="3" creationId="{10AA46C2-E175-EE02-071B-2634771A0656}"/>
          </ac:spMkLst>
        </pc:spChg>
        <pc:spChg chg="add mod">
          <ac:chgData name="Michael Haub" userId="9f83edd91ca96e34" providerId="LiveId" clId="{4072E98A-7212-4726-82EE-18B364DCFECF}" dt="2023-05-28T18:23:19.647" v="4855" actId="1076"/>
          <ac:spMkLst>
            <pc:docMk/>
            <pc:sldMk cId="967188816" sldId="274"/>
            <ac:spMk id="4" creationId="{1564D158-E67A-6181-7C17-4ACC9AF06595}"/>
          </ac:spMkLst>
        </pc:spChg>
        <pc:spChg chg="mod">
          <ac:chgData name="Michael Haub" userId="9f83edd91ca96e34" providerId="LiveId" clId="{4072E98A-7212-4726-82EE-18B364DCFECF}" dt="2023-05-28T18:21:53.224" v="4831" actId="14100"/>
          <ac:spMkLst>
            <pc:docMk/>
            <pc:sldMk cId="967188816" sldId="274"/>
            <ac:spMk id="9" creationId="{FB377701-28F3-2C58-72EF-682C2E6195CE}"/>
          </ac:spMkLst>
        </pc:spChg>
        <pc:spChg chg="del">
          <ac:chgData name="Michael Haub" userId="9f83edd91ca96e34" providerId="LiveId" clId="{4072E98A-7212-4726-82EE-18B364DCFECF}" dt="2023-05-28T18:21:56.102" v="4832" actId="478"/>
          <ac:spMkLst>
            <pc:docMk/>
            <pc:sldMk cId="967188816" sldId="274"/>
            <ac:spMk id="11" creationId="{F5C2B17A-23B8-4AE8-1D16-2F113501FD8E}"/>
          </ac:spMkLst>
        </pc:spChg>
      </pc:sldChg>
      <pc:sldChg chg="add mod modShow">
        <pc:chgData name="Michael Haub" userId="9f83edd91ca96e34" providerId="LiveId" clId="{4072E98A-7212-4726-82EE-18B364DCFECF}" dt="2023-05-28T18:36:53.807" v="5043" actId="729"/>
        <pc:sldMkLst>
          <pc:docMk/>
          <pc:sldMk cId="4034602846" sldId="27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7A73D3-FA17-46FB-BD35-BDAC48FE3374}" type="datetimeFigureOut">
              <a:rPr lang="en-US" smtClean="0"/>
              <a:t>5/28/2023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48EA6-A6B4-4F12-B816-FF09913738C2}" type="slidenum">
              <a:rPr lang="en-US" smtClean="0"/>
              <a:t>‹#›</a:t>
            </a:fld>
            <a:endParaRPr lang="en-US"/>
          </a:p>
        </p:txBody>
      </p:sp>
    </p:spTree>
    <p:extLst>
      <p:ext uri="{BB962C8B-B14F-4D97-AF65-F5344CB8AC3E}">
        <p14:creationId xmlns:p14="http://schemas.microsoft.com/office/powerpoint/2010/main" val="1043087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sinning has consequences too</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Peace is a choice. The 3 chose to be at peace with the outcome because they trusted God</a:t>
            </a:r>
          </a:p>
          <a:p>
            <a:endParaRPr lang="en-US" dirty="0"/>
          </a:p>
        </p:txBody>
      </p:sp>
      <p:sp>
        <p:nvSpPr>
          <p:cNvPr id="4" name="Slide Number Placeholder 3"/>
          <p:cNvSpPr>
            <a:spLocks noGrp="1"/>
          </p:cNvSpPr>
          <p:nvPr>
            <p:ph type="sldNum" sz="quarter" idx="5"/>
          </p:nvPr>
        </p:nvSpPr>
        <p:spPr/>
        <p:txBody>
          <a:bodyPr/>
          <a:lstStyle/>
          <a:p>
            <a:fld id="{35848EA6-A6B4-4F12-B816-FF09913738C2}" type="slidenum">
              <a:rPr lang="en-US" smtClean="0"/>
              <a:t>11</a:t>
            </a:fld>
            <a:endParaRPr lang="en-US"/>
          </a:p>
        </p:txBody>
      </p:sp>
    </p:spTree>
    <p:extLst>
      <p:ext uri="{BB962C8B-B14F-4D97-AF65-F5344CB8AC3E}">
        <p14:creationId xmlns:p14="http://schemas.microsoft.com/office/powerpoint/2010/main" val="3551365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Peace is a choice. The 3 chose to be at peace with the outcome because they trusted God</a:t>
            </a:r>
          </a:p>
          <a:p>
            <a:endParaRPr lang="en-US" dirty="0"/>
          </a:p>
        </p:txBody>
      </p:sp>
      <p:sp>
        <p:nvSpPr>
          <p:cNvPr id="4" name="Slide Number Placeholder 3"/>
          <p:cNvSpPr>
            <a:spLocks noGrp="1"/>
          </p:cNvSpPr>
          <p:nvPr>
            <p:ph type="sldNum" sz="quarter" idx="5"/>
          </p:nvPr>
        </p:nvSpPr>
        <p:spPr/>
        <p:txBody>
          <a:bodyPr/>
          <a:lstStyle/>
          <a:p>
            <a:fld id="{35848EA6-A6B4-4F12-B816-FF09913738C2}" type="slidenum">
              <a:rPr lang="en-US" smtClean="0"/>
              <a:t>12</a:t>
            </a:fld>
            <a:endParaRPr lang="en-US"/>
          </a:p>
        </p:txBody>
      </p:sp>
    </p:spTree>
    <p:extLst>
      <p:ext uri="{BB962C8B-B14F-4D97-AF65-F5344CB8AC3E}">
        <p14:creationId xmlns:p14="http://schemas.microsoft.com/office/powerpoint/2010/main" val="1168817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D74AD-A34E-91DB-14B4-E3CA798100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286751-6049-0731-DD80-A63522FD34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311782-1CAB-8294-7C13-7C58DBFDEF4E}"/>
              </a:ext>
            </a:extLst>
          </p:cNvPr>
          <p:cNvSpPr>
            <a:spLocks noGrp="1"/>
          </p:cNvSpPr>
          <p:nvPr>
            <p:ph type="dt" sz="half" idx="10"/>
          </p:nvPr>
        </p:nvSpPr>
        <p:spPr/>
        <p:txBody>
          <a:bodyPr/>
          <a:lstStyle/>
          <a:p>
            <a:fld id="{01B40D42-A3C6-4D88-A496-5982933A102F}" type="datetimeFigureOut">
              <a:rPr lang="en-US" smtClean="0"/>
              <a:t>5/28/2023</a:t>
            </a:fld>
            <a:endParaRPr lang="en-US"/>
          </a:p>
        </p:txBody>
      </p:sp>
      <p:sp>
        <p:nvSpPr>
          <p:cNvPr id="5" name="Footer Placeholder 4">
            <a:extLst>
              <a:ext uri="{FF2B5EF4-FFF2-40B4-BE49-F238E27FC236}">
                <a16:creationId xmlns:a16="http://schemas.microsoft.com/office/drawing/2014/main" id="{5B66B8E9-8C85-5992-5051-5904A2B27F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D8F6C-34D2-9EC8-C1D0-586969B1023F}"/>
              </a:ext>
            </a:extLst>
          </p:cNvPr>
          <p:cNvSpPr>
            <a:spLocks noGrp="1"/>
          </p:cNvSpPr>
          <p:nvPr>
            <p:ph type="sldNum" sz="quarter" idx="12"/>
          </p:nvPr>
        </p:nvSpPr>
        <p:spPr/>
        <p:txBody>
          <a:bodyPr/>
          <a:lstStyle/>
          <a:p>
            <a:fld id="{7549FF14-C043-4595-B8A6-C93BBFFB5542}" type="slidenum">
              <a:rPr lang="en-US" smtClean="0"/>
              <a:t>‹#›</a:t>
            </a:fld>
            <a:endParaRPr lang="en-US"/>
          </a:p>
        </p:txBody>
      </p:sp>
    </p:spTree>
    <p:extLst>
      <p:ext uri="{BB962C8B-B14F-4D97-AF65-F5344CB8AC3E}">
        <p14:creationId xmlns:p14="http://schemas.microsoft.com/office/powerpoint/2010/main" val="322810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74CED-23C9-5900-A0E1-FB135BF9A6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015541-C0D1-6FA9-7F36-C3A216221E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47180F-1BB8-46FC-5F13-D034B95DFC39}"/>
              </a:ext>
            </a:extLst>
          </p:cNvPr>
          <p:cNvSpPr>
            <a:spLocks noGrp="1"/>
          </p:cNvSpPr>
          <p:nvPr>
            <p:ph type="dt" sz="half" idx="10"/>
          </p:nvPr>
        </p:nvSpPr>
        <p:spPr/>
        <p:txBody>
          <a:bodyPr/>
          <a:lstStyle/>
          <a:p>
            <a:fld id="{01B40D42-A3C6-4D88-A496-5982933A102F}" type="datetimeFigureOut">
              <a:rPr lang="en-US" smtClean="0"/>
              <a:t>5/28/2023</a:t>
            </a:fld>
            <a:endParaRPr lang="en-US"/>
          </a:p>
        </p:txBody>
      </p:sp>
      <p:sp>
        <p:nvSpPr>
          <p:cNvPr id="5" name="Footer Placeholder 4">
            <a:extLst>
              <a:ext uri="{FF2B5EF4-FFF2-40B4-BE49-F238E27FC236}">
                <a16:creationId xmlns:a16="http://schemas.microsoft.com/office/drawing/2014/main" id="{00481055-C7B7-40BC-95F7-CAF7D7088E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320C10-7284-DF6A-ABF4-2AE2BF4C196B}"/>
              </a:ext>
            </a:extLst>
          </p:cNvPr>
          <p:cNvSpPr>
            <a:spLocks noGrp="1"/>
          </p:cNvSpPr>
          <p:nvPr>
            <p:ph type="sldNum" sz="quarter" idx="12"/>
          </p:nvPr>
        </p:nvSpPr>
        <p:spPr/>
        <p:txBody>
          <a:bodyPr/>
          <a:lstStyle/>
          <a:p>
            <a:fld id="{7549FF14-C043-4595-B8A6-C93BBFFB5542}" type="slidenum">
              <a:rPr lang="en-US" smtClean="0"/>
              <a:t>‹#›</a:t>
            </a:fld>
            <a:endParaRPr lang="en-US"/>
          </a:p>
        </p:txBody>
      </p:sp>
    </p:spTree>
    <p:extLst>
      <p:ext uri="{BB962C8B-B14F-4D97-AF65-F5344CB8AC3E}">
        <p14:creationId xmlns:p14="http://schemas.microsoft.com/office/powerpoint/2010/main" val="3243586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56D0FE-ECEC-E7EE-FCAB-491D6B3FA2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D44BE4-ADD4-E1DF-CCFA-DFB53C56EE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1F3EA0-3D26-A3DD-E10F-9798D146C8D5}"/>
              </a:ext>
            </a:extLst>
          </p:cNvPr>
          <p:cNvSpPr>
            <a:spLocks noGrp="1"/>
          </p:cNvSpPr>
          <p:nvPr>
            <p:ph type="dt" sz="half" idx="10"/>
          </p:nvPr>
        </p:nvSpPr>
        <p:spPr/>
        <p:txBody>
          <a:bodyPr/>
          <a:lstStyle/>
          <a:p>
            <a:fld id="{01B40D42-A3C6-4D88-A496-5982933A102F}" type="datetimeFigureOut">
              <a:rPr lang="en-US" smtClean="0"/>
              <a:t>5/28/2023</a:t>
            </a:fld>
            <a:endParaRPr lang="en-US"/>
          </a:p>
        </p:txBody>
      </p:sp>
      <p:sp>
        <p:nvSpPr>
          <p:cNvPr id="5" name="Footer Placeholder 4">
            <a:extLst>
              <a:ext uri="{FF2B5EF4-FFF2-40B4-BE49-F238E27FC236}">
                <a16:creationId xmlns:a16="http://schemas.microsoft.com/office/drawing/2014/main" id="{FC3CEA21-3C7F-2A4C-6608-F5102EE1B4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45E4FA-49B6-F2E1-178E-FDE9AA48DC1A}"/>
              </a:ext>
            </a:extLst>
          </p:cNvPr>
          <p:cNvSpPr>
            <a:spLocks noGrp="1"/>
          </p:cNvSpPr>
          <p:nvPr>
            <p:ph type="sldNum" sz="quarter" idx="12"/>
          </p:nvPr>
        </p:nvSpPr>
        <p:spPr/>
        <p:txBody>
          <a:bodyPr/>
          <a:lstStyle/>
          <a:p>
            <a:fld id="{7549FF14-C043-4595-B8A6-C93BBFFB5542}" type="slidenum">
              <a:rPr lang="en-US" smtClean="0"/>
              <a:t>‹#›</a:t>
            </a:fld>
            <a:endParaRPr lang="en-US"/>
          </a:p>
        </p:txBody>
      </p:sp>
    </p:spTree>
    <p:extLst>
      <p:ext uri="{BB962C8B-B14F-4D97-AF65-F5344CB8AC3E}">
        <p14:creationId xmlns:p14="http://schemas.microsoft.com/office/powerpoint/2010/main" val="2572068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277A3-2057-4BBE-973D-02AA6812CA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B34EE3-241E-4F81-D18E-228FE13C5D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00D08B-C789-7991-41CB-C45DE70310B2}"/>
              </a:ext>
            </a:extLst>
          </p:cNvPr>
          <p:cNvSpPr>
            <a:spLocks noGrp="1"/>
          </p:cNvSpPr>
          <p:nvPr>
            <p:ph type="dt" sz="half" idx="10"/>
          </p:nvPr>
        </p:nvSpPr>
        <p:spPr/>
        <p:txBody>
          <a:bodyPr/>
          <a:lstStyle/>
          <a:p>
            <a:fld id="{01B40D42-A3C6-4D88-A496-5982933A102F}" type="datetimeFigureOut">
              <a:rPr lang="en-US" smtClean="0"/>
              <a:t>5/28/2023</a:t>
            </a:fld>
            <a:endParaRPr lang="en-US"/>
          </a:p>
        </p:txBody>
      </p:sp>
      <p:sp>
        <p:nvSpPr>
          <p:cNvPr id="5" name="Footer Placeholder 4">
            <a:extLst>
              <a:ext uri="{FF2B5EF4-FFF2-40B4-BE49-F238E27FC236}">
                <a16:creationId xmlns:a16="http://schemas.microsoft.com/office/drawing/2014/main" id="{139B15D7-6AF3-D647-647F-417BCE80CB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FA9341-F797-2FA4-E37F-B0EFB218759A}"/>
              </a:ext>
            </a:extLst>
          </p:cNvPr>
          <p:cNvSpPr>
            <a:spLocks noGrp="1"/>
          </p:cNvSpPr>
          <p:nvPr>
            <p:ph type="sldNum" sz="quarter" idx="12"/>
          </p:nvPr>
        </p:nvSpPr>
        <p:spPr/>
        <p:txBody>
          <a:bodyPr/>
          <a:lstStyle/>
          <a:p>
            <a:fld id="{7549FF14-C043-4595-B8A6-C93BBFFB5542}" type="slidenum">
              <a:rPr lang="en-US" smtClean="0"/>
              <a:t>‹#›</a:t>
            </a:fld>
            <a:endParaRPr lang="en-US"/>
          </a:p>
        </p:txBody>
      </p:sp>
    </p:spTree>
    <p:extLst>
      <p:ext uri="{BB962C8B-B14F-4D97-AF65-F5344CB8AC3E}">
        <p14:creationId xmlns:p14="http://schemas.microsoft.com/office/powerpoint/2010/main" val="2258226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70D6-02FE-1CED-C2D9-EA977B3D1A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9B7BBE-FA92-ADFF-0EE6-8BB59097AB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B5AF36-A703-E69A-5F97-CAF9A63D5C59}"/>
              </a:ext>
            </a:extLst>
          </p:cNvPr>
          <p:cNvSpPr>
            <a:spLocks noGrp="1"/>
          </p:cNvSpPr>
          <p:nvPr>
            <p:ph type="dt" sz="half" idx="10"/>
          </p:nvPr>
        </p:nvSpPr>
        <p:spPr/>
        <p:txBody>
          <a:bodyPr/>
          <a:lstStyle/>
          <a:p>
            <a:fld id="{01B40D42-A3C6-4D88-A496-5982933A102F}" type="datetimeFigureOut">
              <a:rPr lang="en-US" smtClean="0"/>
              <a:t>5/28/2023</a:t>
            </a:fld>
            <a:endParaRPr lang="en-US"/>
          </a:p>
        </p:txBody>
      </p:sp>
      <p:sp>
        <p:nvSpPr>
          <p:cNvPr id="5" name="Footer Placeholder 4">
            <a:extLst>
              <a:ext uri="{FF2B5EF4-FFF2-40B4-BE49-F238E27FC236}">
                <a16:creationId xmlns:a16="http://schemas.microsoft.com/office/drawing/2014/main" id="{71485942-7468-D941-11F5-4461E5597A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A359A-856B-5C54-90EF-927A78A449E9}"/>
              </a:ext>
            </a:extLst>
          </p:cNvPr>
          <p:cNvSpPr>
            <a:spLocks noGrp="1"/>
          </p:cNvSpPr>
          <p:nvPr>
            <p:ph type="sldNum" sz="quarter" idx="12"/>
          </p:nvPr>
        </p:nvSpPr>
        <p:spPr/>
        <p:txBody>
          <a:bodyPr/>
          <a:lstStyle/>
          <a:p>
            <a:fld id="{7549FF14-C043-4595-B8A6-C93BBFFB5542}" type="slidenum">
              <a:rPr lang="en-US" smtClean="0"/>
              <a:t>‹#›</a:t>
            </a:fld>
            <a:endParaRPr lang="en-US"/>
          </a:p>
        </p:txBody>
      </p:sp>
    </p:spTree>
    <p:extLst>
      <p:ext uri="{BB962C8B-B14F-4D97-AF65-F5344CB8AC3E}">
        <p14:creationId xmlns:p14="http://schemas.microsoft.com/office/powerpoint/2010/main" val="381983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85FDF-6B8D-5A45-D138-391B0C139B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CF87D9-80A5-B7CA-B826-3C66084D6C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27791E-78F5-78AD-8AC3-015AFBB802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E048B0-C0F0-6A83-5FB2-29DC3CCCED51}"/>
              </a:ext>
            </a:extLst>
          </p:cNvPr>
          <p:cNvSpPr>
            <a:spLocks noGrp="1"/>
          </p:cNvSpPr>
          <p:nvPr>
            <p:ph type="dt" sz="half" idx="10"/>
          </p:nvPr>
        </p:nvSpPr>
        <p:spPr/>
        <p:txBody>
          <a:bodyPr/>
          <a:lstStyle/>
          <a:p>
            <a:fld id="{01B40D42-A3C6-4D88-A496-5982933A102F}" type="datetimeFigureOut">
              <a:rPr lang="en-US" smtClean="0"/>
              <a:t>5/28/2023</a:t>
            </a:fld>
            <a:endParaRPr lang="en-US"/>
          </a:p>
        </p:txBody>
      </p:sp>
      <p:sp>
        <p:nvSpPr>
          <p:cNvPr id="6" name="Footer Placeholder 5">
            <a:extLst>
              <a:ext uri="{FF2B5EF4-FFF2-40B4-BE49-F238E27FC236}">
                <a16:creationId xmlns:a16="http://schemas.microsoft.com/office/drawing/2014/main" id="{94A92766-3886-9AEE-1D48-621F9B75A1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8227FC-037D-E1C9-4D82-8E0A2446C027}"/>
              </a:ext>
            </a:extLst>
          </p:cNvPr>
          <p:cNvSpPr>
            <a:spLocks noGrp="1"/>
          </p:cNvSpPr>
          <p:nvPr>
            <p:ph type="sldNum" sz="quarter" idx="12"/>
          </p:nvPr>
        </p:nvSpPr>
        <p:spPr/>
        <p:txBody>
          <a:bodyPr/>
          <a:lstStyle/>
          <a:p>
            <a:fld id="{7549FF14-C043-4595-B8A6-C93BBFFB5542}" type="slidenum">
              <a:rPr lang="en-US" smtClean="0"/>
              <a:t>‹#›</a:t>
            </a:fld>
            <a:endParaRPr lang="en-US"/>
          </a:p>
        </p:txBody>
      </p:sp>
    </p:spTree>
    <p:extLst>
      <p:ext uri="{BB962C8B-B14F-4D97-AF65-F5344CB8AC3E}">
        <p14:creationId xmlns:p14="http://schemas.microsoft.com/office/powerpoint/2010/main" val="1269527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9D4BD-CF84-2E91-6770-270C3E8565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A0489F-370B-590E-4BB0-F4E73724B3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69E3B7-DF19-7B64-427A-632BB0F5A0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E065D7-87D8-BC43-DE7A-E19E6E8226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33DA75-A6FB-3D99-4D55-E7B01F084A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1540AD-13D8-2F03-455E-41F192A1BD14}"/>
              </a:ext>
            </a:extLst>
          </p:cNvPr>
          <p:cNvSpPr>
            <a:spLocks noGrp="1"/>
          </p:cNvSpPr>
          <p:nvPr>
            <p:ph type="dt" sz="half" idx="10"/>
          </p:nvPr>
        </p:nvSpPr>
        <p:spPr/>
        <p:txBody>
          <a:bodyPr/>
          <a:lstStyle/>
          <a:p>
            <a:fld id="{01B40D42-A3C6-4D88-A496-5982933A102F}" type="datetimeFigureOut">
              <a:rPr lang="en-US" smtClean="0"/>
              <a:t>5/28/2023</a:t>
            </a:fld>
            <a:endParaRPr lang="en-US"/>
          </a:p>
        </p:txBody>
      </p:sp>
      <p:sp>
        <p:nvSpPr>
          <p:cNvPr id="8" name="Footer Placeholder 7">
            <a:extLst>
              <a:ext uri="{FF2B5EF4-FFF2-40B4-BE49-F238E27FC236}">
                <a16:creationId xmlns:a16="http://schemas.microsoft.com/office/drawing/2014/main" id="{7917899B-5C4D-EE6E-570F-5A669EB8EC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B5C4D3-875C-0A01-2E50-C72E0338A8C4}"/>
              </a:ext>
            </a:extLst>
          </p:cNvPr>
          <p:cNvSpPr>
            <a:spLocks noGrp="1"/>
          </p:cNvSpPr>
          <p:nvPr>
            <p:ph type="sldNum" sz="quarter" idx="12"/>
          </p:nvPr>
        </p:nvSpPr>
        <p:spPr/>
        <p:txBody>
          <a:bodyPr/>
          <a:lstStyle/>
          <a:p>
            <a:fld id="{7549FF14-C043-4595-B8A6-C93BBFFB5542}" type="slidenum">
              <a:rPr lang="en-US" smtClean="0"/>
              <a:t>‹#›</a:t>
            </a:fld>
            <a:endParaRPr lang="en-US"/>
          </a:p>
        </p:txBody>
      </p:sp>
    </p:spTree>
    <p:extLst>
      <p:ext uri="{BB962C8B-B14F-4D97-AF65-F5344CB8AC3E}">
        <p14:creationId xmlns:p14="http://schemas.microsoft.com/office/powerpoint/2010/main" val="1699443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CE22C-7034-CA80-A150-53BD4379E4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18DFBD-53CB-1E7A-DB58-79FB8AD5D15D}"/>
              </a:ext>
            </a:extLst>
          </p:cNvPr>
          <p:cNvSpPr>
            <a:spLocks noGrp="1"/>
          </p:cNvSpPr>
          <p:nvPr>
            <p:ph type="dt" sz="half" idx="10"/>
          </p:nvPr>
        </p:nvSpPr>
        <p:spPr/>
        <p:txBody>
          <a:bodyPr/>
          <a:lstStyle/>
          <a:p>
            <a:fld id="{01B40D42-A3C6-4D88-A496-5982933A102F}" type="datetimeFigureOut">
              <a:rPr lang="en-US" smtClean="0"/>
              <a:t>5/28/2023</a:t>
            </a:fld>
            <a:endParaRPr lang="en-US"/>
          </a:p>
        </p:txBody>
      </p:sp>
      <p:sp>
        <p:nvSpPr>
          <p:cNvPr id="4" name="Footer Placeholder 3">
            <a:extLst>
              <a:ext uri="{FF2B5EF4-FFF2-40B4-BE49-F238E27FC236}">
                <a16:creationId xmlns:a16="http://schemas.microsoft.com/office/drawing/2014/main" id="{E2258D46-3503-372D-B23E-4A71FB1977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6B138A-CA06-1D5B-C862-7E9E600CFE77}"/>
              </a:ext>
            </a:extLst>
          </p:cNvPr>
          <p:cNvSpPr>
            <a:spLocks noGrp="1"/>
          </p:cNvSpPr>
          <p:nvPr>
            <p:ph type="sldNum" sz="quarter" idx="12"/>
          </p:nvPr>
        </p:nvSpPr>
        <p:spPr/>
        <p:txBody>
          <a:bodyPr/>
          <a:lstStyle/>
          <a:p>
            <a:fld id="{7549FF14-C043-4595-B8A6-C93BBFFB5542}" type="slidenum">
              <a:rPr lang="en-US" smtClean="0"/>
              <a:t>‹#›</a:t>
            </a:fld>
            <a:endParaRPr lang="en-US"/>
          </a:p>
        </p:txBody>
      </p:sp>
    </p:spTree>
    <p:extLst>
      <p:ext uri="{BB962C8B-B14F-4D97-AF65-F5344CB8AC3E}">
        <p14:creationId xmlns:p14="http://schemas.microsoft.com/office/powerpoint/2010/main" val="3592877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A8617-8760-09D2-28CA-8C4B6E858AAB}"/>
              </a:ext>
            </a:extLst>
          </p:cNvPr>
          <p:cNvSpPr>
            <a:spLocks noGrp="1"/>
          </p:cNvSpPr>
          <p:nvPr>
            <p:ph type="dt" sz="half" idx="10"/>
          </p:nvPr>
        </p:nvSpPr>
        <p:spPr/>
        <p:txBody>
          <a:bodyPr/>
          <a:lstStyle/>
          <a:p>
            <a:fld id="{01B40D42-A3C6-4D88-A496-5982933A102F}" type="datetimeFigureOut">
              <a:rPr lang="en-US" smtClean="0"/>
              <a:t>5/28/2023</a:t>
            </a:fld>
            <a:endParaRPr lang="en-US"/>
          </a:p>
        </p:txBody>
      </p:sp>
      <p:sp>
        <p:nvSpPr>
          <p:cNvPr id="3" name="Footer Placeholder 2">
            <a:extLst>
              <a:ext uri="{FF2B5EF4-FFF2-40B4-BE49-F238E27FC236}">
                <a16:creationId xmlns:a16="http://schemas.microsoft.com/office/drawing/2014/main" id="{DC1CF189-F5C5-8E6A-6096-7F2F8A4A61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77297C-8EA2-DCBC-9B74-2F7B5FC76C8D}"/>
              </a:ext>
            </a:extLst>
          </p:cNvPr>
          <p:cNvSpPr>
            <a:spLocks noGrp="1"/>
          </p:cNvSpPr>
          <p:nvPr>
            <p:ph type="sldNum" sz="quarter" idx="12"/>
          </p:nvPr>
        </p:nvSpPr>
        <p:spPr/>
        <p:txBody>
          <a:bodyPr/>
          <a:lstStyle/>
          <a:p>
            <a:fld id="{7549FF14-C043-4595-B8A6-C93BBFFB5542}" type="slidenum">
              <a:rPr lang="en-US" smtClean="0"/>
              <a:t>‹#›</a:t>
            </a:fld>
            <a:endParaRPr lang="en-US"/>
          </a:p>
        </p:txBody>
      </p:sp>
    </p:spTree>
    <p:extLst>
      <p:ext uri="{BB962C8B-B14F-4D97-AF65-F5344CB8AC3E}">
        <p14:creationId xmlns:p14="http://schemas.microsoft.com/office/powerpoint/2010/main" val="1853278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9CED0-A324-A3F9-8C50-2AE808DB34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65CBD5-506B-951D-F6DB-4E59F786FC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3D8BAF-6AA6-3A8A-6245-78BDCC676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EF4574-A7CD-EF37-4080-DD4FD8BE476C}"/>
              </a:ext>
            </a:extLst>
          </p:cNvPr>
          <p:cNvSpPr>
            <a:spLocks noGrp="1"/>
          </p:cNvSpPr>
          <p:nvPr>
            <p:ph type="dt" sz="half" idx="10"/>
          </p:nvPr>
        </p:nvSpPr>
        <p:spPr/>
        <p:txBody>
          <a:bodyPr/>
          <a:lstStyle/>
          <a:p>
            <a:fld id="{01B40D42-A3C6-4D88-A496-5982933A102F}" type="datetimeFigureOut">
              <a:rPr lang="en-US" smtClean="0"/>
              <a:t>5/28/2023</a:t>
            </a:fld>
            <a:endParaRPr lang="en-US"/>
          </a:p>
        </p:txBody>
      </p:sp>
      <p:sp>
        <p:nvSpPr>
          <p:cNvPr id="6" name="Footer Placeholder 5">
            <a:extLst>
              <a:ext uri="{FF2B5EF4-FFF2-40B4-BE49-F238E27FC236}">
                <a16:creationId xmlns:a16="http://schemas.microsoft.com/office/drawing/2014/main" id="{C2DE46E2-4445-AA2D-56FA-F84903C65B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02E9F7-B0C9-F765-1B2C-913D5C498E5E}"/>
              </a:ext>
            </a:extLst>
          </p:cNvPr>
          <p:cNvSpPr>
            <a:spLocks noGrp="1"/>
          </p:cNvSpPr>
          <p:nvPr>
            <p:ph type="sldNum" sz="quarter" idx="12"/>
          </p:nvPr>
        </p:nvSpPr>
        <p:spPr/>
        <p:txBody>
          <a:bodyPr/>
          <a:lstStyle/>
          <a:p>
            <a:fld id="{7549FF14-C043-4595-B8A6-C93BBFFB5542}" type="slidenum">
              <a:rPr lang="en-US" smtClean="0"/>
              <a:t>‹#›</a:t>
            </a:fld>
            <a:endParaRPr lang="en-US"/>
          </a:p>
        </p:txBody>
      </p:sp>
    </p:spTree>
    <p:extLst>
      <p:ext uri="{BB962C8B-B14F-4D97-AF65-F5344CB8AC3E}">
        <p14:creationId xmlns:p14="http://schemas.microsoft.com/office/powerpoint/2010/main" val="212101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4CA24-3A63-C62F-F327-3561ED3661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7290C5-364E-48C8-CEDE-D3D0196892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7FB2C7-A9B5-3673-D35E-C618361F4D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463B04-7638-1C14-2E1E-E695E162B89D}"/>
              </a:ext>
            </a:extLst>
          </p:cNvPr>
          <p:cNvSpPr>
            <a:spLocks noGrp="1"/>
          </p:cNvSpPr>
          <p:nvPr>
            <p:ph type="dt" sz="half" idx="10"/>
          </p:nvPr>
        </p:nvSpPr>
        <p:spPr/>
        <p:txBody>
          <a:bodyPr/>
          <a:lstStyle/>
          <a:p>
            <a:fld id="{01B40D42-A3C6-4D88-A496-5982933A102F}" type="datetimeFigureOut">
              <a:rPr lang="en-US" smtClean="0"/>
              <a:t>5/28/2023</a:t>
            </a:fld>
            <a:endParaRPr lang="en-US"/>
          </a:p>
        </p:txBody>
      </p:sp>
      <p:sp>
        <p:nvSpPr>
          <p:cNvPr id="6" name="Footer Placeholder 5">
            <a:extLst>
              <a:ext uri="{FF2B5EF4-FFF2-40B4-BE49-F238E27FC236}">
                <a16:creationId xmlns:a16="http://schemas.microsoft.com/office/drawing/2014/main" id="{E275577D-501C-3808-F36B-FD29FC4268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4A354D-4F53-29E0-3088-52D4ACCD3E93}"/>
              </a:ext>
            </a:extLst>
          </p:cNvPr>
          <p:cNvSpPr>
            <a:spLocks noGrp="1"/>
          </p:cNvSpPr>
          <p:nvPr>
            <p:ph type="sldNum" sz="quarter" idx="12"/>
          </p:nvPr>
        </p:nvSpPr>
        <p:spPr/>
        <p:txBody>
          <a:bodyPr/>
          <a:lstStyle/>
          <a:p>
            <a:fld id="{7549FF14-C043-4595-B8A6-C93BBFFB5542}" type="slidenum">
              <a:rPr lang="en-US" smtClean="0"/>
              <a:t>‹#›</a:t>
            </a:fld>
            <a:endParaRPr lang="en-US"/>
          </a:p>
        </p:txBody>
      </p:sp>
    </p:spTree>
    <p:extLst>
      <p:ext uri="{BB962C8B-B14F-4D97-AF65-F5344CB8AC3E}">
        <p14:creationId xmlns:p14="http://schemas.microsoft.com/office/powerpoint/2010/main" val="786565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F3D460-BBCC-8B43-D860-292C5F90AD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C3010A-DF62-8E8E-7E06-1323EA4A1F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11EF1C-B8D8-F5C8-7876-8B1A9DA8BF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40D42-A3C6-4D88-A496-5982933A102F}" type="datetimeFigureOut">
              <a:rPr lang="en-US" smtClean="0"/>
              <a:t>5/28/2023</a:t>
            </a:fld>
            <a:endParaRPr lang="en-US"/>
          </a:p>
        </p:txBody>
      </p:sp>
      <p:sp>
        <p:nvSpPr>
          <p:cNvPr id="5" name="Footer Placeholder 4">
            <a:extLst>
              <a:ext uri="{FF2B5EF4-FFF2-40B4-BE49-F238E27FC236}">
                <a16:creationId xmlns:a16="http://schemas.microsoft.com/office/drawing/2014/main" id="{96A96D0B-EC3F-83D1-CD17-BE5ED62B49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54BDB9-86DA-D5D0-3441-A7B6B4C9E4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49FF14-C043-4595-B8A6-C93BBFFB5542}" type="slidenum">
              <a:rPr lang="en-US" smtClean="0"/>
              <a:t>‹#›</a:t>
            </a:fld>
            <a:endParaRPr lang="en-US"/>
          </a:p>
        </p:txBody>
      </p:sp>
    </p:spTree>
    <p:extLst>
      <p:ext uri="{BB962C8B-B14F-4D97-AF65-F5344CB8AC3E}">
        <p14:creationId xmlns:p14="http://schemas.microsoft.com/office/powerpoint/2010/main" val="208181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lack, darkness&#10;&#10;Description automatically generated">
            <a:extLst>
              <a:ext uri="{FF2B5EF4-FFF2-40B4-BE49-F238E27FC236}">
                <a16:creationId xmlns:a16="http://schemas.microsoft.com/office/drawing/2014/main" id="{E24CB29F-CB7D-4E73-70FB-57AEBE61D175}"/>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06E57C3-D1D6-B10F-DC59-7CDAA37F0367}"/>
              </a:ext>
            </a:extLst>
          </p:cNvPr>
          <p:cNvSpPr>
            <a:spLocks noGrp="1"/>
          </p:cNvSpPr>
          <p:nvPr>
            <p:ph type="ctrTitle"/>
          </p:nvPr>
        </p:nvSpPr>
        <p:spPr>
          <a:xfrm>
            <a:off x="1524000" y="1122362"/>
            <a:ext cx="9144000" cy="2900518"/>
          </a:xfrm>
        </p:spPr>
        <p:txBody>
          <a:bodyPr>
            <a:normAutofit/>
          </a:bodyPr>
          <a:lstStyle/>
          <a:p>
            <a:r>
              <a:rPr lang="en-US" dirty="0">
                <a:solidFill>
                  <a:srgbClr val="FFFFFF"/>
                </a:solidFill>
              </a:rPr>
              <a:t>“Even if [God] does not”</a:t>
            </a:r>
          </a:p>
        </p:txBody>
      </p:sp>
      <p:sp>
        <p:nvSpPr>
          <p:cNvPr id="3" name="Subtitle 2">
            <a:extLst>
              <a:ext uri="{FF2B5EF4-FFF2-40B4-BE49-F238E27FC236}">
                <a16:creationId xmlns:a16="http://schemas.microsoft.com/office/drawing/2014/main" id="{12214893-5A10-2F43-FB14-00F2F191EBEF}"/>
              </a:ext>
            </a:extLst>
          </p:cNvPr>
          <p:cNvSpPr>
            <a:spLocks noGrp="1"/>
          </p:cNvSpPr>
          <p:nvPr>
            <p:ph type="subTitle" idx="1"/>
          </p:nvPr>
        </p:nvSpPr>
        <p:spPr>
          <a:xfrm>
            <a:off x="1524000" y="4159404"/>
            <a:ext cx="9144000" cy="1098395"/>
          </a:xfrm>
        </p:spPr>
        <p:txBody>
          <a:bodyPr>
            <a:normAutofit/>
          </a:bodyPr>
          <a:lstStyle/>
          <a:p>
            <a:r>
              <a:rPr lang="en-US" dirty="0">
                <a:solidFill>
                  <a:srgbClr val="FFFFFF"/>
                </a:solidFill>
              </a:rPr>
              <a:t>Daniel 3</a:t>
            </a:r>
          </a:p>
        </p:txBody>
      </p:sp>
    </p:spTree>
    <p:extLst>
      <p:ext uri="{BB962C8B-B14F-4D97-AF65-F5344CB8AC3E}">
        <p14:creationId xmlns:p14="http://schemas.microsoft.com/office/powerpoint/2010/main" val="54628365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7" y="422366"/>
            <a:ext cx="7051068" cy="1092607"/>
          </a:xfrm>
          <a:prstGeom prst="rect">
            <a:avLst/>
          </a:prstGeom>
          <a:noFill/>
        </p:spPr>
        <p:txBody>
          <a:bodyPr wrap="square" rtlCol="0">
            <a:spAutoFit/>
          </a:bodyPr>
          <a:lstStyle/>
          <a:p>
            <a:r>
              <a:rPr lang="en-US" sz="6500" dirty="0"/>
              <a:t>Daniel 3:13-18</a:t>
            </a:r>
          </a:p>
        </p:txBody>
      </p:sp>
      <p:sp>
        <p:nvSpPr>
          <p:cNvPr id="11" name="TextBox 10">
            <a:extLst>
              <a:ext uri="{FF2B5EF4-FFF2-40B4-BE49-F238E27FC236}">
                <a16:creationId xmlns:a16="http://schemas.microsoft.com/office/drawing/2014/main" id="{F5C2B17A-23B8-4AE8-1D16-2F113501FD8E}"/>
              </a:ext>
            </a:extLst>
          </p:cNvPr>
          <p:cNvSpPr txBox="1"/>
          <p:nvPr/>
        </p:nvSpPr>
        <p:spPr>
          <a:xfrm>
            <a:off x="1685109" y="1544924"/>
            <a:ext cx="9891540" cy="2862322"/>
          </a:xfrm>
          <a:prstGeom prst="rect">
            <a:avLst/>
          </a:prstGeom>
          <a:noFill/>
        </p:spPr>
        <p:txBody>
          <a:bodyPr wrap="square" rtlCol="0">
            <a:spAutoFit/>
          </a:bodyPr>
          <a:lstStyle/>
          <a:p>
            <a:r>
              <a:rPr lang="en-US" sz="4500" dirty="0"/>
              <a:t>The 3 had no idea what God would do</a:t>
            </a:r>
          </a:p>
          <a:p>
            <a:pPr marL="685800" indent="-685800">
              <a:buFont typeface="Arial" panose="020B0604020202020204" pitchFamily="34" charset="0"/>
              <a:buChar char="•"/>
            </a:pPr>
            <a:r>
              <a:rPr lang="en-US" sz="4500" dirty="0"/>
              <a:t>We like to try and predict what God will do for us</a:t>
            </a:r>
          </a:p>
          <a:p>
            <a:pPr marL="1143000" lvl="1" indent="-685800">
              <a:buFont typeface="Arial" panose="020B0604020202020204" pitchFamily="34" charset="0"/>
              <a:buChar char="•"/>
            </a:pPr>
            <a:r>
              <a:rPr lang="en-US" sz="4500" dirty="0"/>
              <a:t>You can’t! Just trust Him!</a:t>
            </a:r>
          </a:p>
        </p:txBody>
      </p:sp>
      <p:sp>
        <p:nvSpPr>
          <p:cNvPr id="2" name="TextBox 1">
            <a:extLst>
              <a:ext uri="{FF2B5EF4-FFF2-40B4-BE49-F238E27FC236}">
                <a16:creationId xmlns:a16="http://schemas.microsoft.com/office/drawing/2014/main" id="{00DB063A-E645-240D-AB23-D599D631B063}"/>
              </a:ext>
            </a:extLst>
          </p:cNvPr>
          <p:cNvSpPr txBox="1"/>
          <p:nvPr/>
        </p:nvSpPr>
        <p:spPr>
          <a:xfrm>
            <a:off x="1685109" y="4437197"/>
            <a:ext cx="10506891" cy="2169825"/>
          </a:xfrm>
          <a:prstGeom prst="rect">
            <a:avLst/>
          </a:prstGeom>
          <a:noFill/>
        </p:spPr>
        <p:txBody>
          <a:bodyPr wrap="square" rtlCol="0">
            <a:spAutoFit/>
          </a:bodyPr>
          <a:lstStyle/>
          <a:p>
            <a:r>
              <a:rPr lang="en-US" sz="4500" dirty="0"/>
              <a:t>How often do we get into hard situations and instead of trusting, we just say: I got this…</a:t>
            </a:r>
          </a:p>
        </p:txBody>
      </p:sp>
    </p:spTree>
    <p:extLst>
      <p:ext uri="{BB962C8B-B14F-4D97-AF65-F5344CB8AC3E}">
        <p14:creationId xmlns:p14="http://schemas.microsoft.com/office/powerpoint/2010/main" val="9302525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6" y="422366"/>
            <a:ext cx="5412049" cy="1092607"/>
          </a:xfrm>
          <a:prstGeom prst="rect">
            <a:avLst/>
          </a:prstGeom>
          <a:noFill/>
        </p:spPr>
        <p:txBody>
          <a:bodyPr wrap="square" rtlCol="0">
            <a:spAutoFit/>
          </a:bodyPr>
          <a:lstStyle/>
          <a:p>
            <a:r>
              <a:rPr lang="en-US" sz="6500" dirty="0"/>
              <a:t>Daniel 3:13-18</a:t>
            </a:r>
          </a:p>
        </p:txBody>
      </p:sp>
      <p:sp>
        <p:nvSpPr>
          <p:cNvPr id="11" name="TextBox 10">
            <a:extLst>
              <a:ext uri="{FF2B5EF4-FFF2-40B4-BE49-F238E27FC236}">
                <a16:creationId xmlns:a16="http://schemas.microsoft.com/office/drawing/2014/main" id="{F5C2B17A-23B8-4AE8-1D16-2F113501FD8E}"/>
              </a:ext>
            </a:extLst>
          </p:cNvPr>
          <p:cNvSpPr txBox="1"/>
          <p:nvPr/>
        </p:nvSpPr>
        <p:spPr>
          <a:xfrm>
            <a:off x="1685108" y="1544924"/>
            <a:ext cx="10322862" cy="4939814"/>
          </a:xfrm>
          <a:prstGeom prst="rect">
            <a:avLst/>
          </a:prstGeom>
          <a:noFill/>
        </p:spPr>
        <p:txBody>
          <a:bodyPr wrap="square" rtlCol="0">
            <a:spAutoFit/>
          </a:bodyPr>
          <a:lstStyle/>
          <a:p>
            <a:r>
              <a:rPr lang="en-US" sz="4500" dirty="0"/>
              <a:t>“But </a:t>
            </a:r>
            <a:r>
              <a:rPr lang="en-US" sz="4500" i="1" dirty="0"/>
              <a:t>even </a:t>
            </a:r>
            <a:r>
              <a:rPr lang="en-US" sz="4500" dirty="0"/>
              <a:t>if He </a:t>
            </a:r>
            <a:r>
              <a:rPr lang="en-US" sz="4500" i="1" dirty="0"/>
              <a:t>does </a:t>
            </a:r>
            <a:r>
              <a:rPr lang="en-US" sz="4500" dirty="0"/>
              <a:t>not…”</a:t>
            </a:r>
          </a:p>
          <a:p>
            <a:pPr marL="685800" indent="-685800">
              <a:buFont typeface="Arial" panose="020B0604020202020204" pitchFamily="34" charset="0"/>
              <a:buChar char="•"/>
            </a:pPr>
            <a:r>
              <a:rPr lang="en-US" sz="4500" dirty="0"/>
              <a:t>Our service to God ought not to be based on our personal protection</a:t>
            </a:r>
          </a:p>
          <a:p>
            <a:pPr marL="1143000" lvl="1" indent="-685800">
              <a:buFont typeface="Arial" panose="020B0604020202020204" pitchFamily="34" charset="0"/>
              <a:buChar char="•"/>
            </a:pPr>
            <a:r>
              <a:rPr lang="en-US" sz="4500" dirty="0"/>
              <a:t>It needs to be based on our trust in God</a:t>
            </a:r>
          </a:p>
          <a:p>
            <a:pPr marL="1600200" lvl="2" indent="-685800">
              <a:buFont typeface="Arial" panose="020B0604020202020204" pitchFamily="34" charset="0"/>
              <a:buChar char="•"/>
            </a:pPr>
            <a:r>
              <a:rPr lang="en-US" sz="4500" dirty="0"/>
              <a:t>If God is against sin, we ought to be too no mater the cost</a:t>
            </a:r>
          </a:p>
        </p:txBody>
      </p:sp>
    </p:spTree>
    <p:extLst>
      <p:ext uri="{BB962C8B-B14F-4D97-AF65-F5344CB8AC3E}">
        <p14:creationId xmlns:p14="http://schemas.microsoft.com/office/powerpoint/2010/main" val="291868272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7" y="422366"/>
            <a:ext cx="6647050" cy="1092607"/>
          </a:xfrm>
          <a:prstGeom prst="rect">
            <a:avLst/>
          </a:prstGeom>
          <a:noFill/>
        </p:spPr>
        <p:txBody>
          <a:bodyPr wrap="square" rtlCol="0">
            <a:spAutoFit/>
          </a:bodyPr>
          <a:lstStyle/>
          <a:p>
            <a:r>
              <a:rPr lang="en-US" sz="6500" dirty="0"/>
              <a:t>Daniel 3:13-18</a:t>
            </a:r>
          </a:p>
        </p:txBody>
      </p:sp>
      <p:sp>
        <p:nvSpPr>
          <p:cNvPr id="11" name="TextBox 10">
            <a:extLst>
              <a:ext uri="{FF2B5EF4-FFF2-40B4-BE49-F238E27FC236}">
                <a16:creationId xmlns:a16="http://schemas.microsoft.com/office/drawing/2014/main" id="{F5C2B17A-23B8-4AE8-1D16-2F113501FD8E}"/>
              </a:ext>
            </a:extLst>
          </p:cNvPr>
          <p:cNvSpPr txBox="1"/>
          <p:nvPr/>
        </p:nvSpPr>
        <p:spPr>
          <a:xfrm>
            <a:off x="1685109" y="1544924"/>
            <a:ext cx="9642798" cy="784830"/>
          </a:xfrm>
          <a:prstGeom prst="rect">
            <a:avLst/>
          </a:prstGeom>
          <a:noFill/>
        </p:spPr>
        <p:txBody>
          <a:bodyPr wrap="square" rtlCol="0">
            <a:spAutoFit/>
          </a:bodyPr>
          <a:lstStyle/>
          <a:p>
            <a:r>
              <a:rPr lang="en-US" sz="4500" dirty="0"/>
              <a:t>The 3 are determined not to bow down</a:t>
            </a:r>
          </a:p>
        </p:txBody>
      </p:sp>
      <p:sp>
        <p:nvSpPr>
          <p:cNvPr id="2" name="TextBox 1">
            <a:extLst>
              <a:ext uri="{FF2B5EF4-FFF2-40B4-BE49-F238E27FC236}">
                <a16:creationId xmlns:a16="http://schemas.microsoft.com/office/drawing/2014/main" id="{7D6D973E-5042-CC89-A07E-11414FD38873}"/>
              </a:ext>
            </a:extLst>
          </p:cNvPr>
          <p:cNvSpPr txBox="1"/>
          <p:nvPr/>
        </p:nvSpPr>
        <p:spPr>
          <a:xfrm>
            <a:off x="1685108" y="2329754"/>
            <a:ext cx="10506891" cy="4247317"/>
          </a:xfrm>
          <a:prstGeom prst="rect">
            <a:avLst/>
          </a:prstGeom>
          <a:noFill/>
        </p:spPr>
        <p:txBody>
          <a:bodyPr wrap="square" rtlCol="0">
            <a:spAutoFit/>
          </a:bodyPr>
          <a:lstStyle/>
          <a:p>
            <a:r>
              <a:rPr lang="en-US" sz="4500" dirty="0"/>
              <a:t>They could have convinced themselves that they were </a:t>
            </a:r>
            <a:r>
              <a:rPr lang="en-US" sz="4500" i="1" dirty="0"/>
              <a:t>really worshipping</a:t>
            </a:r>
            <a:r>
              <a:rPr lang="en-US" sz="4500" dirty="0"/>
              <a:t> the idol</a:t>
            </a:r>
          </a:p>
          <a:p>
            <a:pPr marL="685800" indent="-685800">
              <a:buFont typeface="Arial" panose="020B0604020202020204" pitchFamily="34" charset="0"/>
              <a:buChar char="•"/>
            </a:pPr>
            <a:r>
              <a:rPr lang="en-US" sz="4500" dirty="0"/>
              <a:t>“We’ll bow and pray to YHWH!”</a:t>
            </a:r>
          </a:p>
          <a:p>
            <a:pPr marL="685800" indent="-685800">
              <a:buFont typeface="Arial" panose="020B0604020202020204" pitchFamily="34" charset="0"/>
              <a:buChar char="•"/>
            </a:pPr>
            <a:r>
              <a:rPr lang="en-US" sz="4500" dirty="0"/>
              <a:t>“We will </a:t>
            </a:r>
            <a:r>
              <a:rPr lang="en-US" sz="4500" i="1" dirty="0"/>
              <a:t>act like </a:t>
            </a:r>
            <a:r>
              <a:rPr lang="en-US" sz="4500" dirty="0"/>
              <a:t>we are worshipping, but we won’t </a:t>
            </a:r>
            <a:r>
              <a:rPr lang="en-US" sz="4500" i="1" dirty="0"/>
              <a:t>really mean it</a:t>
            </a:r>
            <a:r>
              <a:rPr lang="en-US" sz="4500" dirty="0"/>
              <a:t>”</a:t>
            </a:r>
          </a:p>
          <a:p>
            <a:pPr marL="1143000" lvl="1" indent="-685800">
              <a:buFont typeface="Arial" panose="020B0604020202020204" pitchFamily="34" charset="0"/>
              <a:buChar char="•"/>
            </a:pPr>
            <a:r>
              <a:rPr lang="en-US" sz="4500" dirty="0"/>
              <a:t>We try and fit in too much… never will!</a:t>
            </a:r>
          </a:p>
        </p:txBody>
      </p:sp>
    </p:spTree>
    <p:extLst>
      <p:ext uri="{BB962C8B-B14F-4D97-AF65-F5344CB8AC3E}">
        <p14:creationId xmlns:p14="http://schemas.microsoft.com/office/powerpoint/2010/main" val="95546093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7" y="422366"/>
            <a:ext cx="6197052" cy="1092607"/>
          </a:xfrm>
          <a:prstGeom prst="rect">
            <a:avLst/>
          </a:prstGeom>
          <a:noFill/>
        </p:spPr>
        <p:txBody>
          <a:bodyPr wrap="square" rtlCol="0">
            <a:spAutoFit/>
          </a:bodyPr>
          <a:lstStyle/>
          <a:p>
            <a:r>
              <a:rPr lang="en-US" sz="6500" dirty="0"/>
              <a:t>Daniel 3:19-27</a:t>
            </a:r>
          </a:p>
        </p:txBody>
      </p:sp>
      <p:sp>
        <p:nvSpPr>
          <p:cNvPr id="11" name="TextBox 10">
            <a:extLst>
              <a:ext uri="{FF2B5EF4-FFF2-40B4-BE49-F238E27FC236}">
                <a16:creationId xmlns:a16="http://schemas.microsoft.com/office/drawing/2014/main" id="{F5C2B17A-23B8-4AE8-1D16-2F113501FD8E}"/>
              </a:ext>
            </a:extLst>
          </p:cNvPr>
          <p:cNvSpPr txBox="1"/>
          <p:nvPr/>
        </p:nvSpPr>
        <p:spPr>
          <a:xfrm>
            <a:off x="1685108" y="1544924"/>
            <a:ext cx="10750732" cy="1477328"/>
          </a:xfrm>
          <a:prstGeom prst="rect">
            <a:avLst/>
          </a:prstGeom>
          <a:noFill/>
        </p:spPr>
        <p:txBody>
          <a:bodyPr wrap="square" rtlCol="0">
            <a:spAutoFit/>
          </a:bodyPr>
          <a:lstStyle/>
          <a:p>
            <a:r>
              <a:rPr lang="en-US" sz="4500" dirty="0"/>
              <a:t>The fire was 7x hotter</a:t>
            </a:r>
          </a:p>
          <a:p>
            <a:pPr marL="685800" indent="-685800">
              <a:buFont typeface="Arial" panose="020B0604020202020204" pitchFamily="34" charset="0"/>
              <a:buChar char="•"/>
            </a:pPr>
            <a:r>
              <a:rPr lang="en-US" sz="4500" dirty="0"/>
              <a:t>So hot that the valiant men were killed!</a:t>
            </a:r>
          </a:p>
        </p:txBody>
      </p:sp>
      <p:sp>
        <p:nvSpPr>
          <p:cNvPr id="2" name="TextBox 1">
            <a:extLst>
              <a:ext uri="{FF2B5EF4-FFF2-40B4-BE49-F238E27FC236}">
                <a16:creationId xmlns:a16="http://schemas.microsoft.com/office/drawing/2014/main" id="{64832B48-E04F-A648-6870-11E3A9803766}"/>
              </a:ext>
            </a:extLst>
          </p:cNvPr>
          <p:cNvSpPr txBox="1"/>
          <p:nvPr/>
        </p:nvSpPr>
        <p:spPr>
          <a:xfrm>
            <a:off x="1685108" y="3052203"/>
            <a:ext cx="7964424" cy="1477328"/>
          </a:xfrm>
          <a:prstGeom prst="rect">
            <a:avLst/>
          </a:prstGeom>
          <a:noFill/>
        </p:spPr>
        <p:txBody>
          <a:bodyPr wrap="square" rtlCol="0">
            <a:spAutoFit/>
          </a:bodyPr>
          <a:lstStyle/>
          <a:p>
            <a:r>
              <a:rPr lang="en-US" sz="4500" dirty="0"/>
              <a:t>The 3 did not die…</a:t>
            </a:r>
          </a:p>
          <a:p>
            <a:pPr marL="685800" indent="-685800">
              <a:buFont typeface="Arial" panose="020B0604020202020204" pitchFamily="34" charset="0"/>
              <a:buChar char="•"/>
            </a:pPr>
            <a:r>
              <a:rPr lang="en-US" sz="4500" dirty="0"/>
              <a:t>A 4</a:t>
            </a:r>
            <a:r>
              <a:rPr lang="en-US" sz="4500" baseline="30000" dirty="0"/>
              <a:t>th</a:t>
            </a:r>
            <a:r>
              <a:rPr lang="en-US" sz="4500" dirty="0"/>
              <a:t> was there – Jesus?</a:t>
            </a:r>
          </a:p>
        </p:txBody>
      </p:sp>
      <p:sp>
        <p:nvSpPr>
          <p:cNvPr id="3" name="TextBox 2">
            <a:extLst>
              <a:ext uri="{FF2B5EF4-FFF2-40B4-BE49-F238E27FC236}">
                <a16:creationId xmlns:a16="http://schemas.microsoft.com/office/drawing/2014/main" id="{9BC007F6-4EA8-5E81-7B98-8A28FD722C51}"/>
              </a:ext>
            </a:extLst>
          </p:cNvPr>
          <p:cNvSpPr txBox="1"/>
          <p:nvPr/>
        </p:nvSpPr>
        <p:spPr>
          <a:xfrm>
            <a:off x="1685108" y="4567176"/>
            <a:ext cx="10436886" cy="2169825"/>
          </a:xfrm>
          <a:prstGeom prst="rect">
            <a:avLst/>
          </a:prstGeom>
          <a:noFill/>
        </p:spPr>
        <p:txBody>
          <a:bodyPr wrap="square" rtlCol="0">
            <a:spAutoFit/>
          </a:bodyPr>
          <a:lstStyle/>
          <a:p>
            <a:r>
              <a:rPr lang="en-US" sz="4500" dirty="0"/>
              <a:t>The faith of a few can even change the heart of a king as powerful as Nebuchadnezzar</a:t>
            </a:r>
          </a:p>
        </p:txBody>
      </p:sp>
    </p:spTree>
    <p:extLst>
      <p:ext uri="{BB962C8B-B14F-4D97-AF65-F5344CB8AC3E}">
        <p14:creationId xmlns:p14="http://schemas.microsoft.com/office/powerpoint/2010/main" val="401539203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6" y="422366"/>
            <a:ext cx="6383384" cy="1092607"/>
          </a:xfrm>
          <a:prstGeom prst="rect">
            <a:avLst/>
          </a:prstGeom>
          <a:noFill/>
        </p:spPr>
        <p:txBody>
          <a:bodyPr wrap="square" rtlCol="0">
            <a:spAutoFit/>
          </a:bodyPr>
          <a:lstStyle/>
          <a:p>
            <a:r>
              <a:rPr lang="en-US" sz="6500" dirty="0"/>
              <a:t>Daniel 3:27-30</a:t>
            </a:r>
          </a:p>
        </p:txBody>
      </p:sp>
      <p:sp>
        <p:nvSpPr>
          <p:cNvPr id="11" name="TextBox 10">
            <a:extLst>
              <a:ext uri="{FF2B5EF4-FFF2-40B4-BE49-F238E27FC236}">
                <a16:creationId xmlns:a16="http://schemas.microsoft.com/office/drawing/2014/main" id="{F5C2B17A-23B8-4AE8-1D16-2F113501FD8E}"/>
              </a:ext>
            </a:extLst>
          </p:cNvPr>
          <p:cNvSpPr txBox="1"/>
          <p:nvPr/>
        </p:nvSpPr>
        <p:spPr>
          <a:xfrm>
            <a:off x="1685108" y="1544924"/>
            <a:ext cx="9095667" cy="784830"/>
          </a:xfrm>
          <a:prstGeom prst="rect">
            <a:avLst/>
          </a:prstGeom>
          <a:noFill/>
        </p:spPr>
        <p:txBody>
          <a:bodyPr wrap="square" rtlCol="0">
            <a:spAutoFit/>
          </a:bodyPr>
          <a:lstStyle/>
          <a:p>
            <a:r>
              <a:rPr lang="en-US" sz="4500" dirty="0"/>
              <a:t>The 3 came out of the fire unscathed </a:t>
            </a:r>
          </a:p>
        </p:txBody>
      </p:sp>
      <p:sp>
        <p:nvSpPr>
          <p:cNvPr id="3" name="TextBox 2">
            <a:extLst>
              <a:ext uri="{FF2B5EF4-FFF2-40B4-BE49-F238E27FC236}">
                <a16:creationId xmlns:a16="http://schemas.microsoft.com/office/drawing/2014/main" id="{2CCE4FE2-2766-112D-D432-9EF1632354AE}"/>
              </a:ext>
            </a:extLst>
          </p:cNvPr>
          <p:cNvSpPr txBox="1"/>
          <p:nvPr/>
        </p:nvSpPr>
        <p:spPr>
          <a:xfrm>
            <a:off x="1685109" y="2359705"/>
            <a:ext cx="10421548" cy="1477328"/>
          </a:xfrm>
          <a:prstGeom prst="rect">
            <a:avLst/>
          </a:prstGeom>
          <a:noFill/>
        </p:spPr>
        <p:txBody>
          <a:bodyPr wrap="square" rtlCol="0">
            <a:spAutoFit/>
          </a:bodyPr>
          <a:lstStyle/>
          <a:p>
            <a:r>
              <a:rPr lang="en-US" sz="4500" dirty="0"/>
              <a:t>Other people see when you put your trust in God</a:t>
            </a:r>
          </a:p>
        </p:txBody>
      </p:sp>
      <p:sp>
        <p:nvSpPr>
          <p:cNvPr id="4" name="TextBox 3">
            <a:extLst>
              <a:ext uri="{FF2B5EF4-FFF2-40B4-BE49-F238E27FC236}">
                <a16:creationId xmlns:a16="http://schemas.microsoft.com/office/drawing/2014/main" id="{CB3AB8B7-E5D9-EB68-92DD-D537B18D27A3}"/>
              </a:ext>
            </a:extLst>
          </p:cNvPr>
          <p:cNvSpPr txBox="1"/>
          <p:nvPr/>
        </p:nvSpPr>
        <p:spPr>
          <a:xfrm>
            <a:off x="1685109" y="3866984"/>
            <a:ext cx="10311820" cy="1477328"/>
          </a:xfrm>
          <a:prstGeom prst="rect">
            <a:avLst/>
          </a:prstGeom>
          <a:noFill/>
        </p:spPr>
        <p:txBody>
          <a:bodyPr wrap="square" rtlCol="0">
            <a:spAutoFit/>
          </a:bodyPr>
          <a:lstStyle/>
          <a:p>
            <a:r>
              <a:rPr lang="en-US" sz="4500" dirty="0"/>
              <a:t>Are we determined to serve YHWH and Him alone?</a:t>
            </a:r>
          </a:p>
        </p:txBody>
      </p:sp>
      <p:sp>
        <p:nvSpPr>
          <p:cNvPr id="5" name="TextBox 4">
            <a:extLst>
              <a:ext uri="{FF2B5EF4-FFF2-40B4-BE49-F238E27FC236}">
                <a16:creationId xmlns:a16="http://schemas.microsoft.com/office/drawing/2014/main" id="{2BA4289B-D9C7-106F-84E6-E95A5385ECE2}"/>
              </a:ext>
            </a:extLst>
          </p:cNvPr>
          <p:cNvSpPr txBox="1"/>
          <p:nvPr/>
        </p:nvSpPr>
        <p:spPr>
          <a:xfrm>
            <a:off x="1685108" y="5374263"/>
            <a:ext cx="10164385" cy="1477328"/>
          </a:xfrm>
          <a:prstGeom prst="rect">
            <a:avLst/>
          </a:prstGeom>
          <a:noFill/>
        </p:spPr>
        <p:txBody>
          <a:bodyPr wrap="square" rtlCol="0">
            <a:spAutoFit/>
          </a:bodyPr>
          <a:lstStyle/>
          <a:p>
            <a:r>
              <a:rPr lang="en-US" sz="4500" dirty="0"/>
              <a:t>Because of a few, Nebuchadnezzar made a new decree</a:t>
            </a:r>
          </a:p>
        </p:txBody>
      </p:sp>
    </p:spTree>
    <p:extLst>
      <p:ext uri="{BB962C8B-B14F-4D97-AF65-F5344CB8AC3E}">
        <p14:creationId xmlns:p14="http://schemas.microsoft.com/office/powerpoint/2010/main" val="13258278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7" y="422366"/>
            <a:ext cx="6471052" cy="1092607"/>
          </a:xfrm>
          <a:prstGeom prst="rect">
            <a:avLst/>
          </a:prstGeom>
          <a:noFill/>
        </p:spPr>
        <p:txBody>
          <a:bodyPr wrap="square" rtlCol="0">
            <a:spAutoFit/>
          </a:bodyPr>
          <a:lstStyle/>
          <a:p>
            <a:r>
              <a:rPr lang="en-US" sz="6500" dirty="0"/>
              <a:t>Daniel 3:27-30</a:t>
            </a:r>
          </a:p>
        </p:txBody>
      </p:sp>
      <p:sp>
        <p:nvSpPr>
          <p:cNvPr id="11" name="TextBox 10">
            <a:extLst>
              <a:ext uri="{FF2B5EF4-FFF2-40B4-BE49-F238E27FC236}">
                <a16:creationId xmlns:a16="http://schemas.microsoft.com/office/drawing/2014/main" id="{F5C2B17A-23B8-4AE8-1D16-2F113501FD8E}"/>
              </a:ext>
            </a:extLst>
          </p:cNvPr>
          <p:cNvSpPr txBox="1"/>
          <p:nvPr/>
        </p:nvSpPr>
        <p:spPr>
          <a:xfrm>
            <a:off x="1685108" y="1544924"/>
            <a:ext cx="10220945" cy="3554819"/>
          </a:xfrm>
          <a:prstGeom prst="rect">
            <a:avLst/>
          </a:prstGeom>
          <a:noFill/>
        </p:spPr>
        <p:txBody>
          <a:bodyPr wrap="square" rtlCol="0">
            <a:spAutoFit/>
          </a:bodyPr>
          <a:lstStyle/>
          <a:p>
            <a:r>
              <a:rPr lang="en-US" sz="4500" dirty="0"/>
              <a:t>Nebuchadnezzar goes from, “‘…what god is there who can deliver you out of my hands?’” (vs 15) To, “‘…there is no other god who is able to deliver in this way’” (vs 29)</a:t>
            </a:r>
          </a:p>
        </p:txBody>
      </p:sp>
      <p:sp>
        <p:nvSpPr>
          <p:cNvPr id="2" name="TextBox 1">
            <a:extLst>
              <a:ext uri="{FF2B5EF4-FFF2-40B4-BE49-F238E27FC236}">
                <a16:creationId xmlns:a16="http://schemas.microsoft.com/office/drawing/2014/main" id="{28388EDF-D94C-CCBD-1602-3849C112D67A}"/>
              </a:ext>
            </a:extLst>
          </p:cNvPr>
          <p:cNvSpPr txBox="1"/>
          <p:nvPr/>
        </p:nvSpPr>
        <p:spPr>
          <a:xfrm>
            <a:off x="1685108" y="5129694"/>
            <a:ext cx="10362347" cy="1477328"/>
          </a:xfrm>
          <a:prstGeom prst="rect">
            <a:avLst/>
          </a:prstGeom>
          <a:noFill/>
        </p:spPr>
        <p:txBody>
          <a:bodyPr wrap="square" rtlCol="0">
            <a:spAutoFit/>
          </a:bodyPr>
          <a:lstStyle/>
          <a:p>
            <a:r>
              <a:rPr lang="en-US" sz="4500" dirty="0"/>
              <a:t>Our faith can lead others to God</a:t>
            </a:r>
          </a:p>
          <a:p>
            <a:pPr marL="685800" indent="-685800">
              <a:buFont typeface="Arial" panose="020B0604020202020204" pitchFamily="34" charset="0"/>
              <a:buChar char="•"/>
            </a:pPr>
            <a:r>
              <a:rPr lang="en-US" sz="4500" dirty="0"/>
              <a:t>It can change the way people see Him</a:t>
            </a:r>
          </a:p>
        </p:txBody>
      </p:sp>
    </p:spTree>
    <p:extLst>
      <p:ext uri="{BB962C8B-B14F-4D97-AF65-F5344CB8AC3E}">
        <p14:creationId xmlns:p14="http://schemas.microsoft.com/office/powerpoint/2010/main" val="233024190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6" y="422366"/>
            <a:ext cx="6419959" cy="1092607"/>
          </a:xfrm>
          <a:prstGeom prst="rect">
            <a:avLst/>
          </a:prstGeom>
          <a:noFill/>
        </p:spPr>
        <p:txBody>
          <a:bodyPr wrap="square" rtlCol="0">
            <a:spAutoFit/>
          </a:bodyPr>
          <a:lstStyle/>
          <a:p>
            <a:r>
              <a:rPr lang="en-US" sz="6500" dirty="0"/>
              <a:t>Daniel 3:27-30</a:t>
            </a:r>
          </a:p>
        </p:txBody>
      </p:sp>
      <p:sp>
        <p:nvSpPr>
          <p:cNvPr id="11" name="TextBox 10">
            <a:extLst>
              <a:ext uri="{FF2B5EF4-FFF2-40B4-BE49-F238E27FC236}">
                <a16:creationId xmlns:a16="http://schemas.microsoft.com/office/drawing/2014/main" id="{F5C2B17A-23B8-4AE8-1D16-2F113501FD8E}"/>
              </a:ext>
            </a:extLst>
          </p:cNvPr>
          <p:cNvSpPr txBox="1"/>
          <p:nvPr/>
        </p:nvSpPr>
        <p:spPr>
          <a:xfrm>
            <a:off x="1685108" y="1544924"/>
            <a:ext cx="10266100" cy="4247317"/>
          </a:xfrm>
          <a:prstGeom prst="rect">
            <a:avLst/>
          </a:prstGeom>
          <a:noFill/>
        </p:spPr>
        <p:txBody>
          <a:bodyPr wrap="square" rtlCol="0">
            <a:spAutoFit/>
          </a:bodyPr>
          <a:lstStyle/>
          <a:p>
            <a:r>
              <a:rPr lang="en-US" sz="4500" dirty="0"/>
              <a:t>God saved Shadrach, Meshach, and Abed-</a:t>
            </a:r>
            <a:r>
              <a:rPr lang="en-US" sz="4500" dirty="0" err="1"/>
              <a:t>nego</a:t>
            </a:r>
            <a:r>
              <a:rPr lang="en-US" sz="4500" dirty="0"/>
              <a:t>, but they were not </a:t>
            </a:r>
            <a:r>
              <a:rPr lang="en-US" sz="4500" i="1" dirty="0"/>
              <a:t>expecting </a:t>
            </a:r>
            <a:r>
              <a:rPr lang="en-US" sz="4500" dirty="0"/>
              <a:t>God to step in and save them</a:t>
            </a:r>
          </a:p>
          <a:p>
            <a:pPr marL="685800" indent="-685800">
              <a:buFont typeface="Arial" panose="020B0604020202020204" pitchFamily="34" charset="0"/>
              <a:buChar char="•"/>
            </a:pPr>
            <a:r>
              <a:rPr lang="en-US" sz="4500" dirty="0"/>
              <a:t>Sometimes we expect God to do what we want Him to</a:t>
            </a:r>
          </a:p>
          <a:p>
            <a:pPr marL="1143000" lvl="1" indent="-685800">
              <a:buFont typeface="Arial" panose="020B0604020202020204" pitchFamily="34" charset="0"/>
              <a:buChar char="•"/>
            </a:pPr>
            <a:r>
              <a:rPr lang="en-US" sz="4500" dirty="0"/>
              <a:t>God is on His own time</a:t>
            </a:r>
          </a:p>
        </p:txBody>
      </p:sp>
      <p:sp>
        <p:nvSpPr>
          <p:cNvPr id="2" name="TextBox 1">
            <a:extLst>
              <a:ext uri="{FF2B5EF4-FFF2-40B4-BE49-F238E27FC236}">
                <a16:creationId xmlns:a16="http://schemas.microsoft.com/office/drawing/2014/main" id="{262F5EBF-D3F8-C098-E9F2-47A5A3A6B66B}"/>
              </a:ext>
            </a:extLst>
          </p:cNvPr>
          <p:cNvSpPr txBox="1"/>
          <p:nvPr/>
        </p:nvSpPr>
        <p:spPr>
          <a:xfrm>
            <a:off x="1685108" y="5822192"/>
            <a:ext cx="8999771" cy="784830"/>
          </a:xfrm>
          <a:prstGeom prst="rect">
            <a:avLst/>
          </a:prstGeom>
          <a:noFill/>
        </p:spPr>
        <p:txBody>
          <a:bodyPr wrap="none" rtlCol="0">
            <a:spAutoFit/>
          </a:bodyPr>
          <a:lstStyle/>
          <a:p>
            <a:r>
              <a:rPr lang="en-US" sz="4500" dirty="0"/>
              <a:t>There is great blessing in trusting God</a:t>
            </a:r>
          </a:p>
        </p:txBody>
      </p:sp>
    </p:spTree>
    <p:extLst>
      <p:ext uri="{BB962C8B-B14F-4D97-AF65-F5344CB8AC3E}">
        <p14:creationId xmlns:p14="http://schemas.microsoft.com/office/powerpoint/2010/main" val="224261177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6" y="422366"/>
            <a:ext cx="7178911" cy="1092607"/>
          </a:xfrm>
          <a:prstGeom prst="rect">
            <a:avLst/>
          </a:prstGeom>
          <a:noFill/>
        </p:spPr>
        <p:txBody>
          <a:bodyPr wrap="square" rtlCol="0">
            <a:spAutoFit/>
          </a:bodyPr>
          <a:lstStyle/>
          <a:p>
            <a:r>
              <a:rPr lang="en-US" sz="6500" dirty="0"/>
              <a:t>Daniel 3:27-30</a:t>
            </a:r>
          </a:p>
        </p:txBody>
      </p:sp>
      <p:sp>
        <p:nvSpPr>
          <p:cNvPr id="11" name="TextBox 10">
            <a:extLst>
              <a:ext uri="{FF2B5EF4-FFF2-40B4-BE49-F238E27FC236}">
                <a16:creationId xmlns:a16="http://schemas.microsoft.com/office/drawing/2014/main" id="{F5C2B17A-23B8-4AE8-1D16-2F113501FD8E}"/>
              </a:ext>
            </a:extLst>
          </p:cNvPr>
          <p:cNvSpPr txBox="1"/>
          <p:nvPr/>
        </p:nvSpPr>
        <p:spPr>
          <a:xfrm>
            <a:off x="1685108" y="1544924"/>
            <a:ext cx="10211236" cy="2862322"/>
          </a:xfrm>
          <a:prstGeom prst="rect">
            <a:avLst/>
          </a:prstGeom>
          <a:noFill/>
        </p:spPr>
        <p:txBody>
          <a:bodyPr wrap="square" rtlCol="0">
            <a:spAutoFit/>
          </a:bodyPr>
          <a:lstStyle/>
          <a:p>
            <a:r>
              <a:rPr lang="en-US" sz="4500" dirty="0"/>
              <a:t>You never know what God will do…</a:t>
            </a:r>
          </a:p>
          <a:p>
            <a:pPr marL="685800" indent="-685800">
              <a:buFont typeface="Arial" panose="020B0604020202020204" pitchFamily="34" charset="0"/>
              <a:buChar char="•"/>
            </a:pPr>
            <a:r>
              <a:rPr lang="en-US" sz="4500" dirty="0"/>
              <a:t>He could deliver… He could not!</a:t>
            </a:r>
          </a:p>
          <a:p>
            <a:pPr marL="1143000" lvl="1" indent="-685800">
              <a:buFont typeface="Arial" panose="020B0604020202020204" pitchFamily="34" charset="0"/>
              <a:buChar char="•"/>
            </a:pPr>
            <a:r>
              <a:rPr lang="en-US" sz="4500" dirty="0"/>
              <a:t>What God does is not as important for us as our obedience to Him</a:t>
            </a:r>
          </a:p>
        </p:txBody>
      </p:sp>
      <p:sp>
        <p:nvSpPr>
          <p:cNvPr id="3" name="TextBox 2">
            <a:extLst>
              <a:ext uri="{FF2B5EF4-FFF2-40B4-BE49-F238E27FC236}">
                <a16:creationId xmlns:a16="http://schemas.microsoft.com/office/drawing/2014/main" id="{41E9904D-C8F1-6D77-9D78-92A32F5CEAF3}"/>
              </a:ext>
            </a:extLst>
          </p:cNvPr>
          <p:cNvSpPr txBox="1"/>
          <p:nvPr/>
        </p:nvSpPr>
        <p:spPr>
          <a:xfrm>
            <a:off x="1685108" y="4437197"/>
            <a:ext cx="7719036" cy="2169825"/>
          </a:xfrm>
          <a:prstGeom prst="rect">
            <a:avLst/>
          </a:prstGeom>
          <a:noFill/>
        </p:spPr>
        <p:txBody>
          <a:bodyPr wrap="none" rtlCol="0">
            <a:spAutoFit/>
          </a:bodyPr>
          <a:lstStyle/>
          <a:p>
            <a:r>
              <a:rPr lang="en-US" sz="4500" dirty="0"/>
              <a:t>Who do we put our trust in?</a:t>
            </a:r>
          </a:p>
          <a:p>
            <a:pPr marL="685800" indent="-685800">
              <a:buFont typeface="Arial" panose="020B0604020202020204" pitchFamily="34" charset="0"/>
              <a:buChar char="•"/>
            </a:pPr>
            <a:r>
              <a:rPr lang="en-US" sz="4500" dirty="0"/>
              <a:t>We </a:t>
            </a:r>
            <a:r>
              <a:rPr lang="en-US" sz="4500" i="1" dirty="0"/>
              <a:t>say </a:t>
            </a:r>
            <a:r>
              <a:rPr lang="en-US" sz="4500" dirty="0"/>
              <a:t>God… but do we?</a:t>
            </a:r>
          </a:p>
          <a:p>
            <a:pPr marL="1143000" lvl="1" indent="-685800">
              <a:buFont typeface="Arial" panose="020B0604020202020204" pitchFamily="34" charset="0"/>
              <a:buChar char="•"/>
            </a:pPr>
            <a:r>
              <a:rPr lang="en-US" sz="4500" dirty="0"/>
              <a:t>There is great peace in God</a:t>
            </a:r>
          </a:p>
        </p:txBody>
      </p:sp>
    </p:spTree>
    <p:extLst>
      <p:ext uri="{BB962C8B-B14F-4D97-AF65-F5344CB8AC3E}">
        <p14:creationId xmlns:p14="http://schemas.microsoft.com/office/powerpoint/2010/main" val="2596092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6" y="422366"/>
            <a:ext cx="7626967" cy="1092607"/>
          </a:xfrm>
          <a:prstGeom prst="rect">
            <a:avLst/>
          </a:prstGeom>
          <a:noFill/>
        </p:spPr>
        <p:txBody>
          <a:bodyPr wrap="square" rtlCol="0">
            <a:spAutoFit/>
          </a:bodyPr>
          <a:lstStyle/>
          <a:p>
            <a:r>
              <a:rPr lang="en-US" sz="6500" dirty="0"/>
              <a:t>Concluding Passage</a:t>
            </a:r>
          </a:p>
        </p:txBody>
      </p:sp>
      <p:sp>
        <p:nvSpPr>
          <p:cNvPr id="4" name="Rectangle 3">
            <a:extLst>
              <a:ext uri="{FF2B5EF4-FFF2-40B4-BE49-F238E27FC236}">
                <a16:creationId xmlns:a16="http://schemas.microsoft.com/office/drawing/2014/main" id="{1564D158-E67A-6181-7C17-4ACC9AF06595}"/>
              </a:ext>
            </a:extLst>
          </p:cNvPr>
          <p:cNvSpPr/>
          <p:nvPr/>
        </p:nvSpPr>
        <p:spPr>
          <a:xfrm>
            <a:off x="1023256" y="1546642"/>
            <a:ext cx="10502973" cy="48889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4500" dirty="0"/>
              <a:t>“But if when you do what is right and suffer </a:t>
            </a:r>
            <a:r>
              <a:rPr lang="en-US" sz="4500" i="1" dirty="0"/>
              <a:t>for it </a:t>
            </a:r>
            <a:r>
              <a:rPr lang="en-US" sz="4500" dirty="0"/>
              <a:t>you patiently endure it, this </a:t>
            </a:r>
            <a:r>
              <a:rPr lang="en-US" sz="4500" i="1" dirty="0"/>
              <a:t>finds </a:t>
            </a:r>
            <a:r>
              <a:rPr lang="en-US" sz="4500" dirty="0"/>
              <a:t>favor with God” (1 Peter 2:20, NASB1995)</a:t>
            </a:r>
          </a:p>
        </p:txBody>
      </p:sp>
    </p:spTree>
    <p:extLst>
      <p:ext uri="{BB962C8B-B14F-4D97-AF65-F5344CB8AC3E}">
        <p14:creationId xmlns:p14="http://schemas.microsoft.com/office/powerpoint/2010/main" val="96718881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0">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7" y="422366"/>
            <a:ext cx="2778034" cy="1092607"/>
          </a:xfrm>
          <a:prstGeom prst="rect">
            <a:avLst/>
          </a:prstGeom>
          <a:noFill/>
        </p:spPr>
        <p:txBody>
          <a:bodyPr wrap="square" rtlCol="0">
            <a:spAutoFit/>
          </a:bodyPr>
          <a:lstStyle/>
          <a:p>
            <a:r>
              <a:rPr lang="en-US" sz="6500" dirty="0"/>
              <a:t>Title</a:t>
            </a:r>
          </a:p>
        </p:txBody>
      </p:sp>
      <p:sp>
        <p:nvSpPr>
          <p:cNvPr id="11" name="TextBox 10">
            <a:extLst>
              <a:ext uri="{FF2B5EF4-FFF2-40B4-BE49-F238E27FC236}">
                <a16:creationId xmlns:a16="http://schemas.microsoft.com/office/drawing/2014/main" id="{F5C2B17A-23B8-4AE8-1D16-2F113501FD8E}"/>
              </a:ext>
            </a:extLst>
          </p:cNvPr>
          <p:cNvSpPr txBox="1"/>
          <p:nvPr/>
        </p:nvSpPr>
        <p:spPr>
          <a:xfrm>
            <a:off x="1685109" y="1544924"/>
            <a:ext cx="2303418" cy="784830"/>
          </a:xfrm>
          <a:prstGeom prst="rect">
            <a:avLst/>
          </a:prstGeom>
          <a:noFill/>
        </p:spPr>
        <p:txBody>
          <a:bodyPr wrap="square" rtlCol="0">
            <a:spAutoFit/>
          </a:bodyPr>
          <a:lstStyle/>
          <a:p>
            <a:r>
              <a:rPr lang="en-US" sz="4500" dirty="0"/>
              <a:t>.</a:t>
            </a:r>
          </a:p>
        </p:txBody>
      </p:sp>
    </p:spTree>
    <p:extLst>
      <p:ext uri="{BB962C8B-B14F-4D97-AF65-F5344CB8AC3E}">
        <p14:creationId xmlns:p14="http://schemas.microsoft.com/office/powerpoint/2010/main" val="403460284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6" y="422366"/>
            <a:ext cx="6357257" cy="1092607"/>
          </a:xfrm>
          <a:prstGeom prst="rect">
            <a:avLst/>
          </a:prstGeom>
          <a:noFill/>
        </p:spPr>
        <p:txBody>
          <a:bodyPr wrap="square" rtlCol="0">
            <a:spAutoFit/>
          </a:bodyPr>
          <a:lstStyle/>
          <a:p>
            <a:r>
              <a:rPr lang="en-US" sz="6500" dirty="0"/>
              <a:t>Introduction</a:t>
            </a:r>
          </a:p>
        </p:txBody>
      </p:sp>
      <p:sp>
        <p:nvSpPr>
          <p:cNvPr id="11" name="TextBox 10">
            <a:extLst>
              <a:ext uri="{FF2B5EF4-FFF2-40B4-BE49-F238E27FC236}">
                <a16:creationId xmlns:a16="http://schemas.microsoft.com/office/drawing/2014/main" id="{F5C2B17A-23B8-4AE8-1D16-2F113501FD8E}"/>
              </a:ext>
            </a:extLst>
          </p:cNvPr>
          <p:cNvSpPr txBox="1"/>
          <p:nvPr/>
        </p:nvSpPr>
        <p:spPr>
          <a:xfrm>
            <a:off x="1685108" y="1544924"/>
            <a:ext cx="10546476" cy="4247317"/>
          </a:xfrm>
          <a:prstGeom prst="rect">
            <a:avLst/>
          </a:prstGeom>
          <a:noFill/>
        </p:spPr>
        <p:txBody>
          <a:bodyPr wrap="square" rtlCol="0">
            <a:spAutoFit/>
          </a:bodyPr>
          <a:lstStyle/>
          <a:p>
            <a:r>
              <a:rPr lang="en-US" sz="4500" dirty="0"/>
              <a:t>A theme in the book of Daniel: </a:t>
            </a:r>
          </a:p>
          <a:p>
            <a:r>
              <a:rPr lang="en-US" sz="4500" dirty="0">
                <a:solidFill>
                  <a:srgbClr val="0070C0"/>
                </a:solidFill>
              </a:rPr>
              <a:t>Serve God in unfavorable circumstances</a:t>
            </a:r>
          </a:p>
          <a:p>
            <a:pPr marL="685800" indent="-685800">
              <a:buFont typeface="Arial" panose="020B0604020202020204" pitchFamily="34" charset="0"/>
              <a:buChar char="•"/>
            </a:pPr>
            <a:r>
              <a:rPr lang="en-US" sz="4500" dirty="0"/>
              <a:t>Chapter 1: Don’t give into unclean meat</a:t>
            </a:r>
          </a:p>
          <a:p>
            <a:pPr marL="685800" indent="-685800">
              <a:buFont typeface="Arial" panose="020B0604020202020204" pitchFamily="34" charset="0"/>
              <a:buChar char="•"/>
            </a:pPr>
            <a:r>
              <a:rPr lang="en-US" sz="4500" dirty="0"/>
              <a:t>Chapter 2: Speak the truth and give God the glory</a:t>
            </a:r>
          </a:p>
          <a:p>
            <a:pPr marL="685800" indent="-685800">
              <a:buFont typeface="Arial" panose="020B0604020202020204" pitchFamily="34" charset="0"/>
              <a:buChar char="•"/>
            </a:pPr>
            <a:r>
              <a:rPr lang="en-US" sz="4500" dirty="0"/>
              <a:t>Chapter 3: Stand in Adversity</a:t>
            </a:r>
          </a:p>
        </p:txBody>
      </p:sp>
      <p:sp>
        <p:nvSpPr>
          <p:cNvPr id="12" name="Rectangle 11">
            <a:extLst>
              <a:ext uri="{FF2B5EF4-FFF2-40B4-BE49-F238E27FC236}">
                <a16:creationId xmlns:a16="http://schemas.microsoft.com/office/drawing/2014/main" id="{A8CBF222-D21C-1BE4-81FB-22B02762107E}"/>
              </a:ext>
            </a:extLst>
          </p:cNvPr>
          <p:cNvSpPr/>
          <p:nvPr/>
        </p:nvSpPr>
        <p:spPr>
          <a:xfrm>
            <a:off x="2545278" y="5644738"/>
            <a:ext cx="6531428" cy="8312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286417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6" y="422366"/>
            <a:ext cx="6844937" cy="1092607"/>
          </a:xfrm>
          <a:prstGeom prst="rect">
            <a:avLst/>
          </a:prstGeom>
          <a:noFill/>
        </p:spPr>
        <p:txBody>
          <a:bodyPr wrap="square" rtlCol="0">
            <a:spAutoFit/>
          </a:bodyPr>
          <a:lstStyle/>
          <a:p>
            <a:r>
              <a:rPr lang="en-US" sz="6500" dirty="0"/>
              <a:t>Introduction</a:t>
            </a:r>
          </a:p>
        </p:txBody>
      </p:sp>
      <p:sp>
        <p:nvSpPr>
          <p:cNvPr id="2" name="Rectangle 1">
            <a:extLst>
              <a:ext uri="{FF2B5EF4-FFF2-40B4-BE49-F238E27FC236}">
                <a16:creationId xmlns:a16="http://schemas.microsoft.com/office/drawing/2014/main" id="{49471917-7315-4C7D-257E-71CB465EAB98}"/>
              </a:ext>
            </a:extLst>
          </p:cNvPr>
          <p:cNvSpPr/>
          <p:nvPr/>
        </p:nvSpPr>
        <p:spPr>
          <a:xfrm>
            <a:off x="1347651" y="1546642"/>
            <a:ext cx="9496697" cy="48466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4500" dirty="0"/>
              <a:t>“But if when you do what is right and suffer </a:t>
            </a:r>
            <a:r>
              <a:rPr lang="en-US" sz="4500" i="1" dirty="0"/>
              <a:t>for it </a:t>
            </a:r>
            <a:r>
              <a:rPr lang="en-US" sz="4500" dirty="0"/>
              <a:t>you patiently endure it, this </a:t>
            </a:r>
            <a:r>
              <a:rPr lang="en-US" sz="4500" i="1" dirty="0"/>
              <a:t>finds </a:t>
            </a:r>
            <a:r>
              <a:rPr lang="en-US" sz="4500" dirty="0"/>
              <a:t>favor with God” (1 Peter 2:20, NASB1995)</a:t>
            </a:r>
          </a:p>
        </p:txBody>
      </p:sp>
    </p:spTree>
    <p:extLst>
      <p:ext uri="{BB962C8B-B14F-4D97-AF65-F5344CB8AC3E}">
        <p14:creationId xmlns:p14="http://schemas.microsoft.com/office/powerpoint/2010/main" val="201460198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6" y="422366"/>
            <a:ext cx="4502727" cy="1092607"/>
          </a:xfrm>
          <a:prstGeom prst="rect">
            <a:avLst/>
          </a:prstGeom>
          <a:noFill/>
        </p:spPr>
        <p:txBody>
          <a:bodyPr wrap="square" rtlCol="0">
            <a:spAutoFit/>
          </a:bodyPr>
          <a:lstStyle/>
          <a:p>
            <a:r>
              <a:rPr lang="en-US" sz="6500" dirty="0"/>
              <a:t>Introduction</a:t>
            </a:r>
          </a:p>
        </p:txBody>
      </p:sp>
      <p:sp>
        <p:nvSpPr>
          <p:cNvPr id="11" name="TextBox 10">
            <a:extLst>
              <a:ext uri="{FF2B5EF4-FFF2-40B4-BE49-F238E27FC236}">
                <a16:creationId xmlns:a16="http://schemas.microsoft.com/office/drawing/2014/main" id="{F5C2B17A-23B8-4AE8-1D16-2F113501FD8E}"/>
              </a:ext>
            </a:extLst>
          </p:cNvPr>
          <p:cNvSpPr txBox="1"/>
          <p:nvPr/>
        </p:nvSpPr>
        <p:spPr>
          <a:xfrm>
            <a:off x="1685108" y="1544924"/>
            <a:ext cx="10194175" cy="2862322"/>
          </a:xfrm>
          <a:prstGeom prst="rect">
            <a:avLst/>
          </a:prstGeom>
          <a:noFill/>
        </p:spPr>
        <p:txBody>
          <a:bodyPr wrap="square" rtlCol="0">
            <a:spAutoFit/>
          </a:bodyPr>
          <a:lstStyle/>
          <a:p>
            <a:r>
              <a:rPr lang="en-US" sz="4500" dirty="0"/>
              <a:t>Daniel has just told King Nebuchadnezzar the interpretation of the great statue that symbolized the many nations which were destroyed by Christ</a:t>
            </a:r>
          </a:p>
        </p:txBody>
      </p:sp>
      <p:sp>
        <p:nvSpPr>
          <p:cNvPr id="2" name="Rectangle 1">
            <a:extLst>
              <a:ext uri="{FF2B5EF4-FFF2-40B4-BE49-F238E27FC236}">
                <a16:creationId xmlns:a16="http://schemas.microsoft.com/office/drawing/2014/main" id="{4DA89B61-EAF7-403B-6ED1-7DB56F7C03DF}"/>
              </a:ext>
            </a:extLst>
          </p:cNvPr>
          <p:cNvSpPr/>
          <p:nvPr/>
        </p:nvSpPr>
        <p:spPr>
          <a:xfrm>
            <a:off x="1187533" y="4314702"/>
            <a:ext cx="10232572" cy="241860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500" dirty="0"/>
              <a:t>“And Daniel made request of the king, and he appointed Shadrach, Meshach and Abed-</a:t>
            </a:r>
            <a:r>
              <a:rPr lang="en-US" sz="3500" dirty="0" err="1"/>
              <a:t>nego</a:t>
            </a:r>
            <a:r>
              <a:rPr lang="en-US" sz="3500" dirty="0"/>
              <a:t> over the administration of the province of Babylon, while Daniel </a:t>
            </a:r>
            <a:r>
              <a:rPr lang="en-US" sz="3500" i="1" dirty="0"/>
              <a:t>was </a:t>
            </a:r>
            <a:r>
              <a:rPr lang="en-US" sz="3500" dirty="0"/>
              <a:t>at the king’s court” (Daniel 2:49, NASB1995)</a:t>
            </a:r>
          </a:p>
        </p:txBody>
      </p:sp>
    </p:spTree>
    <p:extLst>
      <p:ext uri="{BB962C8B-B14F-4D97-AF65-F5344CB8AC3E}">
        <p14:creationId xmlns:p14="http://schemas.microsoft.com/office/powerpoint/2010/main" val="79551155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6" y="422366"/>
            <a:ext cx="6933211" cy="1092607"/>
          </a:xfrm>
          <a:prstGeom prst="rect">
            <a:avLst/>
          </a:prstGeom>
          <a:noFill/>
        </p:spPr>
        <p:txBody>
          <a:bodyPr wrap="square" rtlCol="0">
            <a:spAutoFit/>
          </a:bodyPr>
          <a:lstStyle/>
          <a:p>
            <a:r>
              <a:rPr lang="en-US" sz="6500" dirty="0"/>
              <a:t>Daniel 3:1-12</a:t>
            </a:r>
          </a:p>
        </p:txBody>
      </p:sp>
      <p:sp>
        <p:nvSpPr>
          <p:cNvPr id="11" name="TextBox 10">
            <a:extLst>
              <a:ext uri="{FF2B5EF4-FFF2-40B4-BE49-F238E27FC236}">
                <a16:creationId xmlns:a16="http://schemas.microsoft.com/office/drawing/2014/main" id="{F5C2B17A-23B8-4AE8-1D16-2F113501FD8E}"/>
              </a:ext>
            </a:extLst>
          </p:cNvPr>
          <p:cNvSpPr txBox="1"/>
          <p:nvPr/>
        </p:nvSpPr>
        <p:spPr>
          <a:xfrm>
            <a:off x="1685108" y="1544924"/>
            <a:ext cx="9248107" cy="784830"/>
          </a:xfrm>
          <a:prstGeom prst="rect">
            <a:avLst/>
          </a:prstGeom>
          <a:noFill/>
        </p:spPr>
        <p:txBody>
          <a:bodyPr wrap="square" rtlCol="0">
            <a:spAutoFit/>
          </a:bodyPr>
          <a:lstStyle/>
          <a:p>
            <a:r>
              <a:rPr lang="en-US" sz="4500" dirty="0"/>
              <a:t>This statue was 90x9 ft tall</a:t>
            </a:r>
          </a:p>
        </p:txBody>
      </p:sp>
      <p:sp>
        <p:nvSpPr>
          <p:cNvPr id="2" name="TextBox 1">
            <a:extLst>
              <a:ext uri="{FF2B5EF4-FFF2-40B4-BE49-F238E27FC236}">
                <a16:creationId xmlns:a16="http://schemas.microsoft.com/office/drawing/2014/main" id="{47FC493F-8081-781C-84B9-AA1E33D8229D}"/>
              </a:ext>
            </a:extLst>
          </p:cNvPr>
          <p:cNvSpPr txBox="1"/>
          <p:nvPr/>
        </p:nvSpPr>
        <p:spPr>
          <a:xfrm>
            <a:off x="1685108" y="2329754"/>
            <a:ext cx="10302815" cy="2169825"/>
          </a:xfrm>
          <a:prstGeom prst="rect">
            <a:avLst/>
          </a:prstGeom>
          <a:noFill/>
        </p:spPr>
        <p:txBody>
          <a:bodyPr wrap="square" rtlCol="0">
            <a:spAutoFit/>
          </a:bodyPr>
          <a:lstStyle/>
          <a:p>
            <a:r>
              <a:rPr lang="en-US" sz="4500" dirty="0"/>
              <a:t>Nebuchadnezzar called the leading men of the provinces of his kingdom to see this statue be dedicated</a:t>
            </a:r>
          </a:p>
        </p:txBody>
      </p:sp>
      <p:sp>
        <p:nvSpPr>
          <p:cNvPr id="3" name="TextBox 2">
            <a:extLst>
              <a:ext uri="{FF2B5EF4-FFF2-40B4-BE49-F238E27FC236}">
                <a16:creationId xmlns:a16="http://schemas.microsoft.com/office/drawing/2014/main" id="{403C9689-4203-84A5-767E-2D7ABDD11581}"/>
              </a:ext>
            </a:extLst>
          </p:cNvPr>
          <p:cNvSpPr txBox="1"/>
          <p:nvPr/>
        </p:nvSpPr>
        <p:spPr>
          <a:xfrm>
            <a:off x="1685108" y="4499579"/>
            <a:ext cx="9425716" cy="1477328"/>
          </a:xfrm>
          <a:prstGeom prst="rect">
            <a:avLst/>
          </a:prstGeom>
          <a:noFill/>
        </p:spPr>
        <p:txBody>
          <a:bodyPr wrap="square" rtlCol="0">
            <a:spAutoFit/>
          </a:bodyPr>
          <a:lstStyle/>
          <a:p>
            <a:r>
              <a:rPr lang="en-US" sz="4500" dirty="0"/>
              <a:t>The command: bow and worship at the sound of the instruments</a:t>
            </a:r>
          </a:p>
        </p:txBody>
      </p:sp>
      <p:sp>
        <p:nvSpPr>
          <p:cNvPr id="4" name="TextBox 3">
            <a:extLst>
              <a:ext uri="{FF2B5EF4-FFF2-40B4-BE49-F238E27FC236}">
                <a16:creationId xmlns:a16="http://schemas.microsoft.com/office/drawing/2014/main" id="{4FC456EC-5C85-3D52-A85F-97A96343F3EF}"/>
              </a:ext>
            </a:extLst>
          </p:cNvPr>
          <p:cNvSpPr txBox="1"/>
          <p:nvPr/>
        </p:nvSpPr>
        <p:spPr>
          <a:xfrm>
            <a:off x="1685108" y="5976907"/>
            <a:ext cx="8680453" cy="784830"/>
          </a:xfrm>
          <a:prstGeom prst="rect">
            <a:avLst/>
          </a:prstGeom>
          <a:noFill/>
        </p:spPr>
        <p:txBody>
          <a:bodyPr wrap="none" rtlCol="0">
            <a:spAutoFit/>
          </a:bodyPr>
          <a:lstStyle/>
          <a:p>
            <a:r>
              <a:rPr lang="en-US" sz="4500" dirty="0"/>
              <a:t>The consequence: death by burning</a:t>
            </a:r>
          </a:p>
        </p:txBody>
      </p:sp>
    </p:spTree>
    <p:extLst>
      <p:ext uri="{BB962C8B-B14F-4D97-AF65-F5344CB8AC3E}">
        <p14:creationId xmlns:p14="http://schemas.microsoft.com/office/powerpoint/2010/main" val="236460732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7" y="422366"/>
            <a:ext cx="6024524" cy="1092607"/>
          </a:xfrm>
          <a:prstGeom prst="rect">
            <a:avLst/>
          </a:prstGeom>
          <a:noFill/>
        </p:spPr>
        <p:txBody>
          <a:bodyPr wrap="square" rtlCol="0">
            <a:spAutoFit/>
          </a:bodyPr>
          <a:lstStyle/>
          <a:p>
            <a:r>
              <a:rPr lang="en-US" sz="6500" dirty="0"/>
              <a:t>Daniel 3:12-13</a:t>
            </a:r>
          </a:p>
        </p:txBody>
      </p:sp>
      <p:sp>
        <p:nvSpPr>
          <p:cNvPr id="11" name="TextBox 10">
            <a:extLst>
              <a:ext uri="{FF2B5EF4-FFF2-40B4-BE49-F238E27FC236}">
                <a16:creationId xmlns:a16="http://schemas.microsoft.com/office/drawing/2014/main" id="{F5C2B17A-23B8-4AE8-1D16-2F113501FD8E}"/>
              </a:ext>
            </a:extLst>
          </p:cNvPr>
          <p:cNvSpPr txBox="1"/>
          <p:nvPr/>
        </p:nvSpPr>
        <p:spPr>
          <a:xfrm>
            <a:off x="1685108" y="1544924"/>
            <a:ext cx="10506891" cy="2862322"/>
          </a:xfrm>
          <a:prstGeom prst="rect">
            <a:avLst/>
          </a:prstGeom>
          <a:noFill/>
        </p:spPr>
        <p:txBody>
          <a:bodyPr wrap="square" rtlCol="0">
            <a:spAutoFit/>
          </a:bodyPr>
          <a:lstStyle/>
          <a:p>
            <a:r>
              <a:rPr lang="en-US" sz="4500" dirty="0"/>
              <a:t>All the people there fell when they heard the instruments… except 3</a:t>
            </a:r>
          </a:p>
          <a:p>
            <a:pPr marL="685800" indent="-685800">
              <a:buFont typeface="Arial" panose="020B0604020202020204" pitchFamily="34" charset="0"/>
              <a:buChar char="•"/>
            </a:pPr>
            <a:r>
              <a:rPr lang="en-US" sz="4500" dirty="0"/>
              <a:t>Very few do what is right</a:t>
            </a:r>
          </a:p>
          <a:p>
            <a:pPr marL="685800" indent="-685800">
              <a:buFont typeface="Arial" panose="020B0604020202020204" pitchFamily="34" charset="0"/>
              <a:buChar char="•"/>
            </a:pPr>
            <a:endParaRPr lang="en-US" sz="4500" dirty="0"/>
          </a:p>
        </p:txBody>
      </p:sp>
      <p:sp>
        <p:nvSpPr>
          <p:cNvPr id="2" name="TextBox 1">
            <a:extLst>
              <a:ext uri="{FF2B5EF4-FFF2-40B4-BE49-F238E27FC236}">
                <a16:creationId xmlns:a16="http://schemas.microsoft.com/office/drawing/2014/main" id="{280A2002-5632-47C9-8AA3-3144DCB00569}"/>
              </a:ext>
            </a:extLst>
          </p:cNvPr>
          <p:cNvSpPr txBox="1"/>
          <p:nvPr/>
        </p:nvSpPr>
        <p:spPr>
          <a:xfrm>
            <a:off x="1685107" y="3782345"/>
            <a:ext cx="9948518" cy="2169825"/>
          </a:xfrm>
          <a:prstGeom prst="rect">
            <a:avLst/>
          </a:prstGeom>
          <a:noFill/>
        </p:spPr>
        <p:txBody>
          <a:bodyPr wrap="square" rtlCol="0">
            <a:spAutoFit/>
          </a:bodyPr>
          <a:lstStyle/>
          <a:p>
            <a:r>
              <a:rPr lang="en-US" sz="4500" dirty="0"/>
              <a:t>Nebuchadnezzar is upset that Shadrach, Meshach, and Abed-</a:t>
            </a:r>
            <a:r>
              <a:rPr lang="en-US" sz="4500" dirty="0" err="1"/>
              <a:t>nego</a:t>
            </a:r>
            <a:r>
              <a:rPr lang="en-US" sz="4500" dirty="0"/>
              <a:t> did not worship his statue</a:t>
            </a:r>
          </a:p>
        </p:txBody>
      </p:sp>
    </p:spTree>
    <p:extLst>
      <p:ext uri="{BB962C8B-B14F-4D97-AF65-F5344CB8AC3E}">
        <p14:creationId xmlns:p14="http://schemas.microsoft.com/office/powerpoint/2010/main" val="17732425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7" y="422366"/>
            <a:ext cx="7059694" cy="1092607"/>
          </a:xfrm>
          <a:prstGeom prst="rect">
            <a:avLst/>
          </a:prstGeom>
          <a:noFill/>
        </p:spPr>
        <p:txBody>
          <a:bodyPr wrap="square" rtlCol="0">
            <a:spAutoFit/>
          </a:bodyPr>
          <a:lstStyle/>
          <a:p>
            <a:r>
              <a:rPr lang="en-US" sz="6500" dirty="0"/>
              <a:t>Daniel 3:13-18</a:t>
            </a:r>
          </a:p>
        </p:txBody>
      </p:sp>
      <p:sp>
        <p:nvSpPr>
          <p:cNvPr id="11" name="TextBox 10">
            <a:extLst>
              <a:ext uri="{FF2B5EF4-FFF2-40B4-BE49-F238E27FC236}">
                <a16:creationId xmlns:a16="http://schemas.microsoft.com/office/drawing/2014/main" id="{F5C2B17A-23B8-4AE8-1D16-2F113501FD8E}"/>
              </a:ext>
            </a:extLst>
          </p:cNvPr>
          <p:cNvSpPr txBox="1"/>
          <p:nvPr/>
        </p:nvSpPr>
        <p:spPr>
          <a:xfrm>
            <a:off x="1685109" y="1544924"/>
            <a:ext cx="9063404" cy="4939814"/>
          </a:xfrm>
          <a:prstGeom prst="rect">
            <a:avLst/>
          </a:prstGeom>
          <a:noFill/>
        </p:spPr>
        <p:txBody>
          <a:bodyPr wrap="square" rtlCol="0">
            <a:spAutoFit/>
          </a:bodyPr>
          <a:lstStyle/>
          <a:p>
            <a:r>
              <a:rPr lang="en-US" sz="4500" dirty="0"/>
              <a:t>A few reasons why Nebuchadnezzar would be mad:</a:t>
            </a:r>
          </a:p>
          <a:p>
            <a:pPr marL="685800" indent="-685800">
              <a:buFont typeface="Arial" panose="020B0604020202020204" pitchFamily="34" charset="0"/>
              <a:buChar char="•"/>
            </a:pPr>
            <a:r>
              <a:rPr lang="en-US" sz="4500" dirty="0"/>
              <a:t>Leading men could cause a rebellion</a:t>
            </a:r>
          </a:p>
          <a:p>
            <a:pPr marL="685800" indent="-685800">
              <a:buFont typeface="Arial" panose="020B0604020202020204" pitchFamily="34" charset="0"/>
              <a:buChar char="•"/>
            </a:pPr>
            <a:r>
              <a:rPr lang="en-US" sz="4500" dirty="0"/>
              <a:t>Outstanding men in their class of personal servants of the king</a:t>
            </a:r>
          </a:p>
          <a:p>
            <a:pPr marL="685800" indent="-685800">
              <a:buFont typeface="Arial" panose="020B0604020202020204" pitchFamily="34" charset="0"/>
              <a:buChar char="•"/>
            </a:pPr>
            <a:r>
              <a:rPr lang="en-US" sz="4500" dirty="0"/>
              <a:t>Rebellion against kingly orders</a:t>
            </a:r>
          </a:p>
        </p:txBody>
      </p:sp>
    </p:spTree>
    <p:extLst>
      <p:ext uri="{BB962C8B-B14F-4D97-AF65-F5344CB8AC3E}">
        <p14:creationId xmlns:p14="http://schemas.microsoft.com/office/powerpoint/2010/main" val="69250636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6" y="422366"/>
            <a:ext cx="6740517" cy="1092607"/>
          </a:xfrm>
          <a:prstGeom prst="rect">
            <a:avLst/>
          </a:prstGeom>
          <a:noFill/>
        </p:spPr>
        <p:txBody>
          <a:bodyPr wrap="square" rtlCol="0">
            <a:spAutoFit/>
          </a:bodyPr>
          <a:lstStyle/>
          <a:p>
            <a:r>
              <a:rPr lang="en-US" sz="6500" dirty="0"/>
              <a:t>Daniel 3:13-18</a:t>
            </a:r>
          </a:p>
        </p:txBody>
      </p:sp>
      <p:sp>
        <p:nvSpPr>
          <p:cNvPr id="11" name="TextBox 10">
            <a:extLst>
              <a:ext uri="{FF2B5EF4-FFF2-40B4-BE49-F238E27FC236}">
                <a16:creationId xmlns:a16="http://schemas.microsoft.com/office/drawing/2014/main" id="{F5C2B17A-23B8-4AE8-1D16-2F113501FD8E}"/>
              </a:ext>
            </a:extLst>
          </p:cNvPr>
          <p:cNvSpPr txBox="1"/>
          <p:nvPr/>
        </p:nvSpPr>
        <p:spPr>
          <a:xfrm>
            <a:off x="1685108" y="1544924"/>
            <a:ext cx="9158295" cy="784830"/>
          </a:xfrm>
          <a:prstGeom prst="rect">
            <a:avLst/>
          </a:prstGeom>
          <a:noFill/>
        </p:spPr>
        <p:txBody>
          <a:bodyPr wrap="square" rtlCol="0">
            <a:spAutoFit/>
          </a:bodyPr>
          <a:lstStyle/>
          <a:p>
            <a:r>
              <a:rPr lang="en-US" sz="4500" dirty="0"/>
              <a:t>Should we obey worldly authorities?</a:t>
            </a:r>
          </a:p>
        </p:txBody>
      </p:sp>
      <p:sp>
        <p:nvSpPr>
          <p:cNvPr id="2" name="Rectangle 1">
            <a:extLst>
              <a:ext uri="{FF2B5EF4-FFF2-40B4-BE49-F238E27FC236}">
                <a16:creationId xmlns:a16="http://schemas.microsoft.com/office/drawing/2014/main" id="{995C8F31-8899-A907-4836-35CD7D767638}"/>
              </a:ext>
            </a:extLst>
          </p:cNvPr>
          <p:cNvSpPr/>
          <p:nvPr/>
        </p:nvSpPr>
        <p:spPr>
          <a:xfrm>
            <a:off x="1164566" y="2570673"/>
            <a:ext cx="9678837" cy="27424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4500" dirty="0"/>
              <a:t>“But Peter and the apostles answered, ‘We must obey God rather than men’” (Acts 5:29, NASB1995)</a:t>
            </a:r>
          </a:p>
        </p:txBody>
      </p:sp>
      <p:sp>
        <p:nvSpPr>
          <p:cNvPr id="3" name="TextBox 2">
            <a:extLst>
              <a:ext uri="{FF2B5EF4-FFF2-40B4-BE49-F238E27FC236}">
                <a16:creationId xmlns:a16="http://schemas.microsoft.com/office/drawing/2014/main" id="{EF35666F-326B-413C-B0A7-F51BFD60539C}"/>
              </a:ext>
            </a:extLst>
          </p:cNvPr>
          <p:cNvSpPr txBox="1"/>
          <p:nvPr/>
        </p:nvSpPr>
        <p:spPr>
          <a:xfrm>
            <a:off x="1685108" y="5553996"/>
            <a:ext cx="8943602" cy="784830"/>
          </a:xfrm>
          <a:prstGeom prst="rect">
            <a:avLst/>
          </a:prstGeom>
          <a:noFill/>
        </p:spPr>
        <p:txBody>
          <a:bodyPr wrap="none" rtlCol="0">
            <a:spAutoFit/>
          </a:bodyPr>
          <a:lstStyle/>
          <a:p>
            <a:r>
              <a:rPr lang="en-US" sz="4500" dirty="0"/>
              <a:t>Yes, but our ultimate loyalty is to God</a:t>
            </a:r>
          </a:p>
        </p:txBody>
      </p:sp>
    </p:spTree>
    <p:extLst>
      <p:ext uri="{BB962C8B-B14F-4D97-AF65-F5344CB8AC3E}">
        <p14:creationId xmlns:p14="http://schemas.microsoft.com/office/powerpoint/2010/main" val="425808798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2" grpId="0"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377701-28F3-2C58-72EF-682C2E6195CE}"/>
              </a:ext>
            </a:extLst>
          </p:cNvPr>
          <p:cNvSpPr txBox="1"/>
          <p:nvPr/>
        </p:nvSpPr>
        <p:spPr>
          <a:xfrm>
            <a:off x="1023256" y="422366"/>
            <a:ext cx="7042441" cy="1092607"/>
          </a:xfrm>
          <a:prstGeom prst="rect">
            <a:avLst/>
          </a:prstGeom>
          <a:noFill/>
        </p:spPr>
        <p:txBody>
          <a:bodyPr wrap="square" rtlCol="0">
            <a:spAutoFit/>
          </a:bodyPr>
          <a:lstStyle/>
          <a:p>
            <a:r>
              <a:rPr lang="en-US" sz="6500" dirty="0"/>
              <a:t>Daniel 3:13-18</a:t>
            </a:r>
          </a:p>
        </p:txBody>
      </p:sp>
      <p:sp>
        <p:nvSpPr>
          <p:cNvPr id="11" name="TextBox 10">
            <a:extLst>
              <a:ext uri="{FF2B5EF4-FFF2-40B4-BE49-F238E27FC236}">
                <a16:creationId xmlns:a16="http://schemas.microsoft.com/office/drawing/2014/main" id="{F5C2B17A-23B8-4AE8-1D16-2F113501FD8E}"/>
              </a:ext>
            </a:extLst>
          </p:cNvPr>
          <p:cNvSpPr txBox="1"/>
          <p:nvPr/>
        </p:nvSpPr>
        <p:spPr>
          <a:xfrm>
            <a:off x="1685109" y="1544924"/>
            <a:ext cx="9011646" cy="1477328"/>
          </a:xfrm>
          <a:prstGeom prst="rect">
            <a:avLst/>
          </a:prstGeom>
          <a:noFill/>
        </p:spPr>
        <p:txBody>
          <a:bodyPr wrap="square" rtlCol="0">
            <a:spAutoFit/>
          </a:bodyPr>
          <a:lstStyle/>
          <a:p>
            <a:r>
              <a:rPr lang="en-US" sz="4500" dirty="0"/>
              <a:t>Sin gives us second chances</a:t>
            </a:r>
          </a:p>
          <a:p>
            <a:pPr marL="685800" indent="-685800">
              <a:buFont typeface="Arial" panose="020B0604020202020204" pitchFamily="34" charset="0"/>
              <a:buChar char="•"/>
            </a:pPr>
            <a:r>
              <a:rPr lang="en-US" sz="4500" dirty="0"/>
              <a:t>Keep resisting</a:t>
            </a:r>
          </a:p>
        </p:txBody>
      </p:sp>
      <p:sp>
        <p:nvSpPr>
          <p:cNvPr id="2" name="TextBox 1">
            <a:extLst>
              <a:ext uri="{FF2B5EF4-FFF2-40B4-BE49-F238E27FC236}">
                <a16:creationId xmlns:a16="http://schemas.microsoft.com/office/drawing/2014/main" id="{1414496C-F12D-C5AF-C1CB-91C54C90437B}"/>
              </a:ext>
            </a:extLst>
          </p:cNvPr>
          <p:cNvSpPr txBox="1"/>
          <p:nvPr/>
        </p:nvSpPr>
        <p:spPr>
          <a:xfrm>
            <a:off x="1685110" y="3052203"/>
            <a:ext cx="9971272" cy="1477328"/>
          </a:xfrm>
          <a:prstGeom prst="rect">
            <a:avLst/>
          </a:prstGeom>
          <a:noFill/>
        </p:spPr>
        <p:txBody>
          <a:bodyPr wrap="square" rtlCol="0">
            <a:spAutoFit/>
          </a:bodyPr>
          <a:lstStyle/>
          <a:p>
            <a:r>
              <a:rPr lang="en-US" sz="4500" dirty="0"/>
              <a:t>The world intimidates us and tries to bully us into obeying it</a:t>
            </a:r>
          </a:p>
        </p:txBody>
      </p:sp>
      <p:sp>
        <p:nvSpPr>
          <p:cNvPr id="3" name="TextBox 2">
            <a:extLst>
              <a:ext uri="{FF2B5EF4-FFF2-40B4-BE49-F238E27FC236}">
                <a16:creationId xmlns:a16="http://schemas.microsoft.com/office/drawing/2014/main" id="{9A9A44B6-3F72-608E-DF2F-318E30B90AC4}"/>
              </a:ext>
            </a:extLst>
          </p:cNvPr>
          <p:cNvSpPr txBox="1"/>
          <p:nvPr/>
        </p:nvSpPr>
        <p:spPr>
          <a:xfrm>
            <a:off x="1685109" y="4559482"/>
            <a:ext cx="10219846" cy="2169825"/>
          </a:xfrm>
          <a:prstGeom prst="rect">
            <a:avLst/>
          </a:prstGeom>
          <a:noFill/>
        </p:spPr>
        <p:txBody>
          <a:bodyPr wrap="square" rtlCol="0">
            <a:spAutoFit/>
          </a:bodyPr>
          <a:lstStyle/>
          <a:p>
            <a:r>
              <a:rPr lang="en-US" sz="4500" dirty="0"/>
              <a:t>Shadrach, Meshach, and Abed-</a:t>
            </a:r>
            <a:r>
              <a:rPr lang="en-US" sz="4500" dirty="0" err="1"/>
              <a:t>nego</a:t>
            </a:r>
            <a:r>
              <a:rPr lang="en-US" sz="4500" dirty="0"/>
              <a:t> put their trust in the Lord</a:t>
            </a:r>
          </a:p>
          <a:p>
            <a:pPr marL="685800" indent="-685800">
              <a:buFont typeface="Arial" panose="020B0604020202020204" pitchFamily="34" charset="0"/>
              <a:buChar char="•"/>
            </a:pPr>
            <a:r>
              <a:rPr lang="en-US" sz="4500" dirty="0"/>
              <a:t>Easy to</a:t>
            </a:r>
            <a:r>
              <a:rPr lang="en-US" sz="4500" i="1" dirty="0"/>
              <a:t> say</a:t>
            </a:r>
            <a:r>
              <a:rPr lang="en-US" sz="4500" dirty="0"/>
              <a:t>, hard to </a:t>
            </a:r>
            <a:r>
              <a:rPr lang="en-US" sz="4500" i="1" dirty="0"/>
              <a:t>do</a:t>
            </a:r>
            <a:endParaRPr lang="en-US" sz="4500" dirty="0"/>
          </a:p>
        </p:txBody>
      </p:sp>
    </p:spTree>
    <p:extLst>
      <p:ext uri="{BB962C8B-B14F-4D97-AF65-F5344CB8AC3E}">
        <p14:creationId xmlns:p14="http://schemas.microsoft.com/office/powerpoint/2010/main" val="25988916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819</Words>
  <Application>Microsoft Office PowerPoint</Application>
  <PresentationFormat>Widescreen</PresentationFormat>
  <Paragraphs>90</Paragraphs>
  <Slides>19</Slides>
  <Notes>2</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“Even if [God] does not”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 If [God] does not”</dc:title>
  <dc:creator>Michael Haub</dc:creator>
  <cp:lastModifiedBy>Michael Haub</cp:lastModifiedBy>
  <cp:revision>2</cp:revision>
  <dcterms:created xsi:type="dcterms:W3CDTF">2023-05-27T02:56:39Z</dcterms:created>
  <dcterms:modified xsi:type="dcterms:W3CDTF">2023-05-28T19:00:03Z</dcterms:modified>
</cp:coreProperties>
</file>