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6" r:id="rId20"/>
    <p:sldId id="275"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022C6A-2A1C-48BC-B4F7-2B74C4337D0F}" v="3119" dt="2023-05-28T17:36:20.7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aub" userId="9f83edd91ca96e34" providerId="LiveId" clId="{8D022C6A-2A1C-48BC-B4F7-2B74C4337D0F}"/>
    <pc:docChg chg="undo custSel addSld delSld modSld sldOrd">
      <pc:chgData name="Michael Haub" userId="9f83edd91ca96e34" providerId="LiveId" clId="{8D022C6A-2A1C-48BC-B4F7-2B74C4337D0F}" dt="2023-05-28T17:36:40.071" v="7657" actId="729"/>
      <pc:docMkLst>
        <pc:docMk/>
      </pc:docMkLst>
      <pc:sldChg chg="addSp modSp mod modAnim">
        <pc:chgData name="Michael Haub" userId="9f83edd91ca96e34" providerId="LiveId" clId="{8D022C6A-2A1C-48BC-B4F7-2B74C4337D0F}" dt="2023-05-26T19:55:12.263" v="985"/>
        <pc:sldMkLst>
          <pc:docMk/>
          <pc:sldMk cId="3596117454" sldId="257"/>
        </pc:sldMkLst>
        <pc:spChg chg="mod">
          <ac:chgData name="Michael Haub" userId="9f83edd91ca96e34" providerId="LiveId" clId="{8D022C6A-2A1C-48BC-B4F7-2B74C4337D0F}" dt="2023-05-26T19:45:41.752" v="11" actId="20577"/>
          <ac:spMkLst>
            <pc:docMk/>
            <pc:sldMk cId="3596117454" sldId="257"/>
            <ac:spMk id="9" creationId="{7151CBED-E3EE-BB8C-0093-3C4004507A70}"/>
          </ac:spMkLst>
        </pc:spChg>
        <pc:spChg chg="mod">
          <ac:chgData name="Michael Haub" userId="9f83edd91ca96e34" providerId="LiveId" clId="{8D022C6A-2A1C-48BC-B4F7-2B74C4337D0F}" dt="2023-05-26T19:45:58.907" v="69" actId="20577"/>
          <ac:spMkLst>
            <pc:docMk/>
            <pc:sldMk cId="3596117454" sldId="257"/>
            <ac:spMk id="11" creationId="{D5140C50-D93D-F04A-475A-117A1F9CAE43}"/>
          </ac:spMkLst>
        </pc:spChg>
        <pc:spChg chg="add mod">
          <ac:chgData name="Michael Haub" userId="9f83edd91ca96e34" providerId="LiveId" clId="{8D022C6A-2A1C-48BC-B4F7-2B74C4337D0F}" dt="2023-05-26T19:49:55.644" v="413" actId="20577"/>
          <ac:spMkLst>
            <pc:docMk/>
            <pc:sldMk cId="3596117454" sldId="257"/>
            <ac:spMk id="12" creationId="{5E7A281A-59A0-5BB4-B54E-3DF46C06EC23}"/>
          </ac:spMkLst>
        </pc:spChg>
        <pc:spChg chg="add mod">
          <ac:chgData name="Michael Haub" userId="9f83edd91ca96e34" providerId="LiveId" clId="{8D022C6A-2A1C-48BC-B4F7-2B74C4337D0F}" dt="2023-05-26T19:48:21.913" v="344" actId="14100"/>
          <ac:spMkLst>
            <pc:docMk/>
            <pc:sldMk cId="3596117454" sldId="257"/>
            <ac:spMk id="13" creationId="{4B9B0EA4-44A7-0A0A-86F5-C78BE4F15776}"/>
          </ac:spMkLst>
        </pc:spChg>
      </pc:sldChg>
      <pc:sldChg chg="addSp delSp modSp mod modAnim">
        <pc:chgData name="Michael Haub" userId="9f83edd91ca96e34" providerId="LiveId" clId="{8D022C6A-2A1C-48BC-B4F7-2B74C4337D0F}" dt="2023-05-26T19:55:00.685" v="980" actId="1076"/>
        <pc:sldMkLst>
          <pc:docMk/>
          <pc:sldMk cId="3169419801" sldId="258"/>
        </pc:sldMkLst>
        <pc:spChg chg="add del mod">
          <ac:chgData name="Michael Haub" userId="9f83edd91ca96e34" providerId="LiveId" clId="{8D022C6A-2A1C-48BC-B4F7-2B74C4337D0F}" dt="2023-05-26T19:49:49.012" v="400"/>
          <ac:spMkLst>
            <pc:docMk/>
            <pc:sldMk cId="3169419801" sldId="258"/>
            <ac:spMk id="2" creationId="{1DF3A10D-85B5-384D-080A-BB077171DDBB}"/>
          </ac:spMkLst>
        </pc:spChg>
        <pc:spChg chg="add mod">
          <ac:chgData name="Michael Haub" userId="9f83edd91ca96e34" providerId="LiveId" clId="{8D022C6A-2A1C-48BC-B4F7-2B74C4337D0F}" dt="2023-05-26T19:52:02.044" v="587" actId="14100"/>
          <ac:spMkLst>
            <pc:docMk/>
            <pc:sldMk cId="3169419801" sldId="258"/>
            <ac:spMk id="3" creationId="{2A8D08F3-CCB8-0265-9838-1C2765EA301D}"/>
          </ac:spMkLst>
        </pc:spChg>
        <pc:spChg chg="add mod">
          <ac:chgData name="Michael Haub" userId="9f83edd91ca96e34" providerId="LiveId" clId="{8D022C6A-2A1C-48BC-B4F7-2B74C4337D0F}" dt="2023-05-26T19:52:32.261" v="665" actId="14100"/>
          <ac:spMkLst>
            <pc:docMk/>
            <pc:sldMk cId="3169419801" sldId="258"/>
            <ac:spMk id="4" creationId="{5F21B0D9-60C3-2403-94E6-CB8806E70098}"/>
          </ac:spMkLst>
        </pc:spChg>
        <pc:spChg chg="add mod">
          <ac:chgData name="Michael Haub" userId="9f83edd91ca96e34" providerId="LiveId" clId="{8D022C6A-2A1C-48BC-B4F7-2B74C4337D0F}" dt="2023-05-26T19:55:00.685" v="980" actId="1076"/>
          <ac:spMkLst>
            <pc:docMk/>
            <pc:sldMk cId="3169419801" sldId="258"/>
            <ac:spMk id="5" creationId="{D7AA85D7-0ECB-2CCC-393D-F2B30BF67FDC}"/>
          </ac:spMkLst>
        </pc:spChg>
        <pc:spChg chg="mod">
          <ac:chgData name="Michael Haub" userId="9f83edd91ca96e34" providerId="LiveId" clId="{8D022C6A-2A1C-48BC-B4F7-2B74C4337D0F}" dt="2023-05-26T19:50:26.801" v="425" actId="20577"/>
          <ac:spMkLst>
            <pc:docMk/>
            <pc:sldMk cId="3169419801" sldId="258"/>
            <ac:spMk id="9" creationId="{7151CBED-E3EE-BB8C-0093-3C4004507A70}"/>
          </ac:spMkLst>
        </pc:spChg>
        <pc:spChg chg="mod">
          <ac:chgData name="Michael Haub" userId="9f83edd91ca96e34" providerId="LiveId" clId="{8D022C6A-2A1C-48BC-B4F7-2B74C4337D0F}" dt="2023-05-26T19:49:33.674" v="397" actId="20577"/>
          <ac:spMkLst>
            <pc:docMk/>
            <pc:sldMk cId="3169419801" sldId="258"/>
            <ac:spMk id="11" creationId="{D5140C50-D93D-F04A-475A-117A1F9CAE43}"/>
          </ac:spMkLst>
        </pc:spChg>
      </pc:sldChg>
      <pc:sldChg chg="delSp modSp add mod modAnim">
        <pc:chgData name="Michael Haub" userId="9f83edd91ca96e34" providerId="LiveId" clId="{8D022C6A-2A1C-48BC-B4F7-2B74C4337D0F}" dt="2023-05-26T19:54:45.625" v="973"/>
        <pc:sldMkLst>
          <pc:docMk/>
          <pc:sldMk cId="2233095835" sldId="259"/>
        </pc:sldMkLst>
        <pc:spChg chg="del">
          <ac:chgData name="Michael Haub" userId="9f83edd91ca96e34" providerId="LiveId" clId="{8D022C6A-2A1C-48BC-B4F7-2B74C4337D0F}" dt="2023-05-26T19:53:13.135" v="749" actId="478"/>
          <ac:spMkLst>
            <pc:docMk/>
            <pc:sldMk cId="2233095835" sldId="259"/>
            <ac:spMk id="3" creationId="{2A8D08F3-CCB8-0265-9838-1C2765EA301D}"/>
          </ac:spMkLst>
        </pc:spChg>
        <pc:spChg chg="del">
          <ac:chgData name="Michael Haub" userId="9f83edd91ca96e34" providerId="LiveId" clId="{8D022C6A-2A1C-48BC-B4F7-2B74C4337D0F}" dt="2023-05-26T19:53:15.374" v="750" actId="478"/>
          <ac:spMkLst>
            <pc:docMk/>
            <pc:sldMk cId="2233095835" sldId="259"/>
            <ac:spMk id="4" creationId="{5F21B0D9-60C3-2403-94E6-CB8806E70098}"/>
          </ac:spMkLst>
        </pc:spChg>
        <pc:spChg chg="del">
          <ac:chgData name="Michael Haub" userId="9f83edd91ca96e34" providerId="LiveId" clId="{8D022C6A-2A1C-48BC-B4F7-2B74C4337D0F}" dt="2023-05-26T19:53:16.417" v="751" actId="478"/>
          <ac:spMkLst>
            <pc:docMk/>
            <pc:sldMk cId="2233095835" sldId="259"/>
            <ac:spMk id="5" creationId="{D7AA85D7-0ECB-2CCC-393D-F2B30BF67FDC}"/>
          </ac:spMkLst>
        </pc:spChg>
        <pc:spChg chg="mod">
          <ac:chgData name="Michael Haub" userId="9f83edd91ca96e34" providerId="LiveId" clId="{8D022C6A-2A1C-48BC-B4F7-2B74C4337D0F}" dt="2023-05-26T19:54:27.443" v="966" actId="20577"/>
          <ac:spMkLst>
            <pc:docMk/>
            <pc:sldMk cId="2233095835" sldId="259"/>
            <ac:spMk id="11" creationId="{D5140C50-D93D-F04A-475A-117A1F9CAE43}"/>
          </ac:spMkLst>
        </pc:spChg>
      </pc:sldChg>
      <pc:sldChg chg="addSp modSp add mod modAnim">
        <pc:chgData name="Michael Haub" userId="9f83edd91ca96e34" providerId="LiveId" clId="{8D022C6A-2A1C-48BC-B4F7-2B74C4337D0F}" dt="2023-05-26T21:29:10.679" v="6772"/>
        <pc:sldMkLst>
          <pc:docMk/>
          <pc:sldMk cId="4067023868" sldId="260"/>
        </pc:sldMkLst>
        <pc:spChg chg="add mod">
          <ac:chgData name="Michael Haub" userId="9f83edd91ca96e34" providerId="LiveId" clId="{8D022C6A-2A1C-48BC-B4F7-2B74C4337D0F}" dt="2023-05-26T19:57:25.962" v="1302" actId="20577"/>
          <ac:spMkLst>
            <pc:docMk/>
            <pc:sldMk cId="4067023868" sldId="260"/>
            <ac:spMk id="2" creationId="{4717E25E-B701-71A8-3261-A1447A67CF74}"/>
          </ac:spMkLst>
        </pc:spChg>
        <pc:spChg chg="mod">
          <ac:chgData name="Michael Haub" userId="9f83edd91ca96e34" providerId="LiveId" clId="{8D022C6A-2A1C-48BC-B4F7-2B74C4337D0F}" dt="2023-05-26T19:56:15.912" v="1185" actId="20577"/>
          <ac:spMkLst>
            <pc:docMk/>
            <pc:sldMk cId="4067023868" sldId="260"/>
            <ac:spMk id="11" creationId="{D5140C50-D93D-F04A-475A-117A1F9CAE43}"/>
          </ac:spMkLst>
        </pc:spChg>
      </pc:sldChg>
      <pc:sldChg chg="addSp modSp add mod modAnim">
        <pc:chgData name="Michael Haub" userId="9f83edd91ca96e34" providerId="LiveId" clId="{8D022C6A-2A1C-48BC-B4F7-2B74C4337D0F}" dt="2023-05-28T03:03:13.084" v="6834" actId="20577"/>
        <pc:sldMkLst>
          <pc:docMk/>
          <pc:sldMk cId="304511003" sldId="261"/>
        </pc:sldMkLst>
        <pc:spChg chg="add mod">
          <ac:chgData name="Michael Haub" userId="9f83edd91ca96e34" providerId="LiveId" clId="{8D022C6A-2A1C-48BC-B4F7-2B74C4337D0F}" dt="2023-05-26T19:59:18.076" v="1670" actId="1076"/>
          <ac:spMkLst>
            <pc:docMk/>
            <pc:sldMk cId="304511003" sldId="261"/>
            <ac:spMk id="2" creationId="{54792440-9A1F-442D-E97D-66D7D3B92E6C}"/>
          </ac:spMkLst>
        </pc:spChg>
        <pc:spChg chg="mod">
          <ac:chgData name="Michael Haub" userId="9f83edd91ca96e34" providerId="LiveId" clId="{8D022C6A-2A1C-48BC-B4F7-2B74C4337D0F}" dt="2023-05-28T03:03:13.084" v="6834" actId="20577"/>
          <ac:spMkLst>
            <pc:docMk/>
            <pc:sldMk cId="304511003" sldId="261"/>
            <ac:spMk id="11" creationId="{D5140C50-D93D-F04A-475A-117A1F9CAE43}"/>
          </ac:spMkLst>
        </pc:spChg>
      </pc:sldChg>
      <pc:sldChg chg="addSp modSp add mod modAnim">
        <pc:chgData name="Michael Haub" userId="9f83edd91ca96e34" providerId="LiveId" clId="{8D022C6A-2A1C-48BC-B4F7-2B74C4337D0F}" dt="2023-05-26T21:29:40.514" v="6777"/>
        <pc:sldMkLst>
          <pc:docMk/>
          <pc:sldMk cId="2789162295" sldId="262"/>
        </pc:sldMkLst>
        <pc:spChg chg="add mod">
          <ac:chgData name="Michael Haub" userId="9f83edd91ca96e34" providerId="LiveId" clId="{8D022C6A-2A1C-48BC-B4F7-2B74C4337D0F}" dt="2023-05-26T20:01:11.232" v="1963" actId="20577"/>
          <ac:spMkLst>
            <pc:docMk/>
            <pc:sldMk cId="2789162295" sldId="262"/>
            <ac:spMk id="2" creationId="{23F4B382-2230-DE09-6740-EA0C7B6BDD4F}"/>
          </ac:spMkLst>
        </pc:spChg>
        <pc:spChg chg="add mod">
          <ac:chgData name="Michael Haub" userId="9f83edd91ca96e34" providerId="LiveId" clId="{8D022C6A-2A1C-48BC-B4F7-2B74C4337D0F}" dt="2023-05-26T20:01:39.949" v="1980" actId="1076"/>
          <ac:spMkLst>
            <pc:docMk/>
            <pc:sldMk cId="2789162295" sldId="262"/>
            <ac:spMk id="3" creationId="{A39355CB-ADFB-5371-A86B-273B6F57311D}"/>
          </ac:spMkLst>
        </pc:spChg>
        <pc:spChg chg="mod">
          <ac:chgData name="Michael Haub" userId="9f83edd91ca96e34" providerId="LiveId" clId="{8D022C6A-2A1C-48BC-B4F7-2B74C4337D0F}" dt="2023-05-26T20:02:18.589" v="2072" actId="20577"/>
          <ac:spMkLst>
            <pc:docMk/>
            <pc:sldMk cId="2789162295" sldId="262"/>
            <ac:spMk id="9" creationId="{7151CBED-E3EE-BB8C-0093-3C4004507A70}"/>
          </ac:spMkLst>
        </pc:spChg>
        <pc:spChg chg="mod">
          <ac:chgData name="Michael Haub" userId="9f83edd91ca96e34" providerId="LiveId" clId="{8D022C6A-2A1C-48BC-B4F7-2B74C4337D0F}" dt="2023-05-26T19:59:49.287" v="1729" actId="20577"/>
          <ac:spMkLst>
            <pc:docMk/>
            <pc:sldMk cId="2789162295" sldId="262"/>
            <ac:spMk id="11" creationId="{D5140C50-D93D-F04A-475A-117A1F9CAE43}"/>
          </ac:spMkLst>
        </pc:spChg>
      </pc:sldChg>
      <pc:sldChg chg="addSp modSp add mod modAnim">
        <pc:chgData name="Michael Haub" userId="9f83edd91ca96e34" providerId="LiveId" clId="{8D022C6A-2A1C-48BC-B4F7-2B74C4337D0F}" dt="2023-05-26T20:04:36.804" v="2332"/>
        <pc:sldMkLst>
          <pc:docMk/>
          <pc:sldMk cId="749497706" sldId="263"/>
        </pc:sldMkLst>
        <pc:spChg chg="add mod">
          <ac:chgData name="Michael Haub" userId="9f83edd91ca96e34" providerId="LiveId" clId="{8D022C6A-2A1C-48BC-B4F7-2B74C4337D0F}" dt="2023-05-26T20:03:28.130" v="2206" actId="33524"/>
          <ac:spMkLst>
            <pc:docMk/>
            <pc:sldMk cId="749497706" sldId="263"/>
            <ac:spMk id="2" creationId="{5819B6CB-6D64-3E67-E419-29869561FE10}"/>
          </ac:spMkLst>
        </pc:spChg>
        <pc:spChg chg="add mod">
          <ac:chgData name="Michael Haub" userId="9f83edd91ca96e34" providerId="LiveId" clId="{8D022C6A-2A1C-48BC-B4F7-2B74C4337D0F}" dt="2023-05-26T20:04:26.463" v="2329" actId="14100"/>
          <ac:spMkLst>
            <pc:docMk/>
            <pc:sldMk cId="749497706" sldId="263"/>
            <ac:spMk id="3" creationId="{D2BFBEFC-B2D5-0053-13C5-5DCC45220371}"/>
          </ac:spMkLst>
        </pc:spChg>
        <pc:spChg chg="mod">
          <ac:chgData name="Michael Haub" userId="9f83edd91ca96e34" providerId="LiveId" clId="{8D022C6A-2A1C-48BC-B4F7-2B74C4337D0F}" dt="2023-05-26T20:02:43.100" v="2095" actId="20577"/>
          <ac:spMkLst>
            <pc:docMk/>
            <pc:sldMk cId="749497706" sldId="263"/>
            <ac:spMk id="9" creationId="{7151CBED-E3EE-BB8C-0093-3C4004507A70}"/>
          </ac:spMkLst>
        </pc:spChg>
        <pc:spChg chg="mod">
          <ac:chgData name="Michael Haub" userId="9f83edd91ca96e34" providerId="LiveId" clId="{8D022C6A-2A1C-48BC-B4F7-2B74C4337D0F}" dt="2023-05-26T20:02:13.552" v="2062" actId="20577"/>
          <ac:spMkLst>
            <pc:docMk/>
            <pc:sldMk cId="749497706" sldId="263"/>
            <ac:spMk id="11" creationId="{D5140C50-D93D-F04A-475A-117A1F9CAE43}"/>
          </ac:spMkLst>
        </pc:spChg>
      </pc:sldChg>
      <pc:sldChg chg="addSp delSp modSp add mod delAnim modAnim">
        <pc:chgData name="Michael Haub" userId="9f83edd91ca96e34" providerId="LiveId" clId="{8D022C6A-2A1C-48BC-B4F7-2B74C4337D0F}" dt="2023-05-26T20:09:33.412" v="2920"/>
        <pc:sldMkLst>
          <pc:docMk/>
          <pc:sldMk cId="3343907175" sldId="264"/>
        </pc:sldMkLst>
        <pc:spChg chg="del">
          <ac:chgData name="Michael Haub" userId="9f83edd91ca96e34" providerId="LiveId" clId="{8D022C6A-2A1C-48BC-B4F7-2B74C4337D0F}" dt="2023-05-26T20:05:21.846" v="2462" actId="478"/>
          <ac:spMkLst>
            <pc:docMk/>
            <pc:sldMk cId="3343907175" sldId="264"/>
            <ac:spMk id="2" creationId="{5819B6CB-6D64-3E67-E419-29869561FE10}"/>
          </ac:spMkLst>
        </pc:spChg>
        <pc:spChg chg="del">
          <ac:chgData name="Michael Haub" userId="9f83edd91ca96e34" providerId="LiveId" clId="{8D022C6A-2A1C-48BC-B4F7-2B74C4337D0F}" dt="2023-05-26T20:05:23.271" v="2463" actId="478"/>
          <ac:spMkLst>
            <pc:docMk/>
            <pc:sldMk cId="3343907175" sldId="264"/>
            <ac:spMk id="3" creationId="{D2BFBEFC-B2D5-0053-13C5-5DCC45220371}"/>
          </ac:spMkLst>
        </pc:spChg>
        <pc:spChg chg="add mod">
          <ac:chgData name="Michael Haub" userId="9f83edd91ca96e34" providerId="LiveId" clId="{8D022C6A-2A1C-48BC-B4F7-2B74C4337D0F}" dt="2023-05-26T20:06:18.311" v="2632" actId="1076"/>
          <ac:spMkLst>
            <pc:docMk/>
            <pc:sldMk cId="3343907175" sldId="264"/>
            <ac:spMk id="4" creationId="{74436179-9E29-23D8-BAFE-A19C2B3BE0AC}"/>
          </ac:spMkLst>
        </pc:spChg>
        <pc:spChg chg="add del mod">
          <ac:chgData name="Michael Haub" userId="9f83edd91ca96e34" providerId="LiveId" clId="{8D022C6A-2A1C-48BC-B4F7-2B74C4337D0F}" dt="2023-05-26T20:06:43.791" v="2662" actId="478"/>
          <ac:spMkLst>
            <pc:docMk/>
            <pc:sldMk cId="3343907175" sldId="264"/>
            <ac:spMk id="5" creationId="{505BE886-E33B-FC8C-9541-6ADAE7BFE65F}"/>
          </ac:spMkLst>
        </pc:spChg>
        <pc:spChg chg="mod">
          <ac:chgData name="Michael Haub" userId="9f83edd91ca96e34" providerId="LiveId" clId="{8D022C6A-2A1C-48BC-B4F7-2B74C4337D0F}" dt="2023-05-26T20:05:42.446" v="2507" actId="20577"/>
          <ac:spMkLst>
            <pc:docMk/>
            <pc:sldMk cId="3343907175" sldId="264"/>
            <ac:spMk id="11" creationId="{D5140C50-D93D-F04A-475A-117A1F9CAE43}"/>
          </ac:spMkLst>
        </pc:spChg>
      </pc:sldChg>
      <pc:sldChg chg="addSp delSp modSp add mod delAnim modAnim">
        <pc:chgData name="Michael Haub" userId="9f83edd91ca96e34" providerId="LiveId" clId="{8D022C6A-2A1C-48BC-B4F7-2B74C4337D0F}" dt="2023-05-26T20:09:37.484" v="2921"/>
        <pc:sldMkLst>
          <pc:docMk/>
          <pc:sldMk cId="2190095734" sldId="265"/>
        </pc:sldMkLst>
        <pc:spChg chg="del">
          <ac:chgData name="Michael Haub" userId="9f83edd91ca96e34" providerId="LiveId" clId="{8D022C6A-2A1C-48BC-B4F7-2B74C4337D0F}" dt="2023-05-26T20:07:06.379" v="2691" actId="478"/>
          <ac:spMkLst>
            <pc:docMk/>
            <pc:sldMk cId="2190095734" sldId="265"/>
            <ac:spMk id="2" creationId="{5819B6CB-6D64-3E67-E419-29869561FE10}"/>
          </ac:spMkLst>
        </pc:spChg>
        <pc:spChg chg="del">
          <ac:chgData name="Michael Haub" userId="9f83edd91ca96e34" providerId="LiveId" clId="{8D022C6A-2A1C-48BC-B4F7-2B74C4337D0F}" dt="2023-05-26T20:07:07.626" v="2692" actId="478"/>
          <ac:spMkLst>
            <pc:docMk/>
            <pc:sldMk cId="2190095734" sldId="265"/>
            <ac:spMk id="3" creationId="{D2BFBEFC-B2D5-0053-13C5-5DCC45220371}"/>
          </ac:spMkLst>
        </pc:spChg>
        <pc:spChg chg="add del mod">
          <ac:chgData name="Michael Haub" userId="9f83edd91ca96e34" providerId="LiveId" clId="{8D022C6A-2A1C-48BC-B4F7-2B74C4337D0F}" dt="2023-05-26T20:06:54.723" v="2665"/>
          <ac:spMkLst>
            <pc:docMk/>
            <pc:sldMk cId="2190095734" sldId="265"/>
            <ac:spMk id="4" creationId="{41BB1E4C-3711-C707-A408-36AFC7146B74}"/>
          </ac:spMkLst>
        </pc:spChg>
        <pc:spChg chg="add mod">
          <ac:chgData name="Michael Haub" userId="9f83edd91ca96e34" providerId="LiveId" clId="{8D022C6A-2A1C-48BC-B4F7-2B74C4337D0F}" dt="2023-05-26T20:09:26.504" v="2919" actId="14100"/>
          <ac:spMkLst>
            <pc:docMk/>
            <pc:sldMk cId="2190095734" sldId="265"/>
            <ac:spMk id="5" creationId="{1944BACA-9B78-5D2A-EFA1-5A382FA58A0F}"/>
          </ac:spMkLst>
        </pc:spChg>
        <pc:spChg chg="mod">
          <ac:chgData name="Michael Haub" userId="9f83edd91ca96e34" providerId="LiveId" clId="{8D022C6A-2A1C-48BC-B4F7-2B74C4337D0F}" dt="2023-05-26T20:08:06.568" v="2856" actId="20577"/>
          <ac:spMkLst>
            <pc:docMk/>
            <pc:sldMk cId="2190095734" sldId="265"/>
            <ac:spMk id="11" creationId="{D5140C50-D93D-F04A-475A-117A1F9CAE43}"/>
          </ac:spMkLst>
        </pc:spChg>
      </pc:sldChg>
      <pc:sldChg chg="addSp delSp modSp add mod delAnim modAnim">
        <pc:chgData name="Michael Haub" userId="9f83edd91ca96e34" providerId="LiveId" clId="{8D022C6A-2A1C-48BC-B4F7-2B74C4337D0F}" dt="2023-05-26T20:13:28.951" v="3494"/>
        <pc:sldMkLst>
          <pc:docMk/>
          <pc:sldMk cId="419095351" sldId="266"/>
        </pc:sldMkLst>
        <pc:spChg chg="del">
          <ac:chgData name="Michael Haub" userId="9f83edd91ca96e34" providerId="LiveId" clId="{8D022C6A-2A1C-48BC-B4F7-2B74C4337D0F}" dt="2023-05-26T20:10:09.459" v="3014" actId="478"/>
          <ac:spMkLst>
            <pc:docMk/>
            <pc:sldMk cId="419095351" sldId="266"/>
            <ac:spMk id="2" creationId="{5819B6CB-6D64-3E67-E419-29869561FE10}"/>
          </ac:spMkLst>
        </pc:spChg>
        <pc:spChg chg="del">
          <ac:chgData name="Michael Haub" userId="9f83edd91ca96e34" providerId="LiveId" clId="{8D022C6A-2A1C-48BC-B4F7-2B74C4337D0F}" dt="2023-05-26T20:10:11.794" v="3015" actId="478"/>
          <ac:spMkLst>
            <pc:docMk/>
            <pc:sldMk cId="419095351" sldId="266"/>
            <ac:spMk id="3" creationId="{D2BFBEFC-B2D5-0053-13C5-5DCC45220371}"/>
          </ac:spMkLst>
        </pc:spChg>
        <pc:spChg chg="add mod">
          <ac:chgData name="Michael Haub" userId="9f83edd91ca96e34" providerId="LiveId" clId="{8D022C6A-2A1C-48BC-B4F7-2B74C4337D0F}" dt="2023-05-26T20:12:38.159" v="3464" actId="1076"/>
          <ac:spMkLst>
            <pc:docMk/>
            <pc:sldMk cId="419095351" sldId="266"/>
            <ac:spMk id="4" creationId="{D132FF8A-1414-4743-E403-8DE0EE1F52D7}"/>
          </ac:spMkLst>
        </pc:spChg>
        <pc:spChg chg="add mod">
          <ac:chgData name="Michael Haub" userId="9f83edd91ca96e34" providerId="LiveId" clId="{8D022C6A-2A1C-48BC-B4F7-2B74C4337D0F}" dt="2023-05-26T20:13:18.535" v="3492" actId="1076"/>
          <ac:spMkLst>
            <pc:docMk/>
            <pc:sldMk cId="419095351" sldId="266"/>
            <ac:spMk id="5" creationId="{D08B5DCE-1858-93DB-06CA-EDA23164EEE3}"/>
          </ac:spMkLst>
        </pc:spChg>
        <pc:spChg chg="mod">
          <ac:chgData name="Michael Haub" userId="9f83edd91ca96e34" providerId="LiveId" clId="{8D022C6A-2A1C-48BC-B4F7-2B74C4337D0F}" dt="2023-05-26T20:10:20.776" v="3035" actId="20577"/>
          <ac:spMkLst>
            <pc:docMk/>
            <pc:sldMk cId="419095351" sldId="266"/>
            <ac:spMk id="9" creationId="{7151CBED-E3EE-BB8C-0093-3C4004507A70}"/>
          </ac:spMkLst>
        </pc:spChg>
        <pc:spChg chg="mod">
          <ac:chgData name="Michael Haub" userId="9f83edd91ca96e34" providerId="LiveId" clId="{8D022C6A-2A1C-48BC-B4F7-2B74C4337D0F}" dt="2023-05-26T20:12:54.205" v="3486" actId="20577"/>
          <ac:spMkLst>
            <pc:docMk/>
            <pc:sldMk cId="419095351" sldId="266"/>
            <ac:spMk id="11" creationId="{D5140C50-D93D-F04A-475A-117A1F9CAE43}"/>
          </ac:spMkLst>
        </pc:spChg>
      </pc:sldChg>
      <pc:sldChg chg="addSp delSp modSp add mod delAnim modAnim">
        <pc:chgData name="Michael Haub" userId="9f83edd91ca96e34" providerId="LiveId" clId="{8D022C6A-2A1C-48BC-B4F7-2B74C4337D0F}" dt="2023-05-26T20:19:42.370" v="3895"/>
        <pc:sldMkLst>
          <pc:docMk/>
          <pc:sldMk cId="3113560557" sldId="267"/>
        </pc:sldMkLst>
        <pc:spChg chg="del">
          <ac:chgData name="Michael Haub" userId="9f83edd91ca96e34" providerId="LiveId" clId="{8D022C6A-2A1C-48BC-B4F7-2B74C4337D0F}" dt="2023-05-26T20:13:58.108" v="3573" actId="478"/>
          <ac:spMkLst>
            <pc:docMk/>
            <pc:sldMk cId="3113560557" sldId="267"/>
            <ac:spMk id="2" creationId="{5819B6CB-6D64-3E67-E419-29869561FE10}"/>
          </ac:spMkLst>
        </pc:spChg>
        <pc:spChg chg="del mod">
          <ac:chgData name="Michael Haub" userId="9f83edd91ca96e34" providerId="LiveId" clId="{8D022C6A-2A1C-48BC-B4F7-2B74C4337D0F}" dt="2023-05-26T20:14:01.530" v="3575" actId="478"/>
          <ac:spMkLst>
            <pc:docMk/>
            <pc:sldMk cId="3113560557" sldId="267"/>
            <ac:spMk id="3" creationId="{D2BFBEFC-B2D5-0053-13C5-5DCC45220371}"/>
          </ac:spMkLst>
        </pc:spChg>
        <pc:spChg chg="add mod">
          <ac:chgData name="Michael Haub" userId="9f83edd91ca96e34" providerId="LiveId" clId="{8D022C6A-2A1C-48BC-B4F7-2B74C4337D0F}" dt="2023-05-26T20:17:58.956" v="3798" actId="1076"/>
          <ac:spMkLst>
            <pc:docMk/>
            <pc:sldMk cId="3113560557" sldId="267"/>
            <ac:spMk id="4" creationId="{A10F86C9-DB4F-BDB8-B4F2-A07FD10DDAE8}"/>
          </ac:spMkLst>
        </pc:spChg>
        <pc:spChg chg="add mod">
          <ac:chgData name="Michael Haub" userId="9f83edd91ca96e34" providerId="LiveId" clId="{8D022C6A-2A1C-48BC-B4F7-2B74C4337D0F}" dt="2023-05-26T20:17:50.723" v="3796" actId="14100"/>
          <ac:spMkLst>
            <pc:docMk/>
            <pc:sldMk cId="3113560557" sldId="267"/>
            <ac:spMk id="5" creationId="{84C897CC-550F-773F-828E-EB0C1E312074}"/>
          </ac:spMkLst>
        </pc:spChg>
        <pc:spChg chg="add mod">
          <ac:chgData name="Michael Haub" userId="9f83edd91ca96e34" providerId="LiveId" clId="{8D022C6A-2A1C-48BC-B4F7-2B74C4337D0F}" dt="2023-05-26T20:19:36.009" v="3894" actId="1076"/>
          <ac:spMkLst>
            <pc:docMk/>
            <pc:sldMk cId="3113560557" sldId="267"/>
            <ac:spMk id="6" creationId="{CF6E2C4B-308F-F602-55AE-249EF68FE3F1}"/>
          </ac:spMkLst>
        </pc:spChg>
        <pc:spChg chg="mod">
          <ac:chgData name="Michael Haub" userId="9f83edd91ca96e34" providerId="LiveId" clId="{8D022C6A-2A1C-48BC-B4F7-2B74C4337D0F}" dt="2023-05-26T20:12:30.389" v="3463" actId="20577"/>
          <ac:spMkLst>
            <pc:docMk/>
            <pc:sldMk cId="3113560557" sldId="267"/>
            <ac:spMk id="9" creationId="{7151CBED-E3EE-BB8C-0093-3C4004507A70}"/>
          </ac:spMkLst>
        </pc:spChg>
        <pc:spChg chg="mod">
          <ac:chgData name="Michael Haub" userId="9f83edd91ca96e34" providerId="LiveId" clId="{8D022C6A-2A1C-48BC-B4F7-2B74C4337D0F}" dt="2023-05-26T20:17:26.843" v="3789" actId="20577"/>
          <ac:spMkLst>
            <pc:docMk/>
            <pc:sldMk cId="3113560557" sldId="267"/>
            <ac:spMk id="11" creationId="{D5140C50-D93D-F04A-475A-117A1F9CAE43}"/>
          </ac:spMkLst>
        </pc:spChg>
      </pc:sldChg>
      <pc:sldChg chg="addSp delSp modSp add mod delAnim modAnim">
        <pc:chgData name="Michael Haub" userId="9f83edd91ca96e34" providerId="LiveId" clId="{8D022C6A-2A1C-48BC-B4F7-2B74C4337D0F}" dt="2023-05-26T20:30:31.444" v="4698"/>
        <pc:sldMkLst>
          <pc:docMk/>
          <pc:sldMk cId="1184620651" sldId="268"/>
        </pc:sldMkLst>
        <pc:spChg chg="mod">
          <ac:chgData name="Michael Haub" userId="9f83edd91ca96e34" providerId="LiveId" clId="{8D022C6A-2A1C-48BC-B4F7-2B74C4337D0F}" dt="2023-05-26T20:28:52.621" v="4639" actId="1076"/>
          <ac:spMkLst>
            <pc:docMk/>
            <pc:sldMk cId="1184620651" sldId="268"/>
            <ac:spMk id="2" creationId="{5819B6CB-6D64-3E67-E419-29869561FE10}"/>
          </ac:spMkLst>
        </pc:spChg>
        <pc:spChg chg="del mod">
          <ac:chgData name="Michael Haub" userId="9f83edd91ca96e34" providerId="LiveId" clId="{8D022C6A-2A1C-48BC-B4F7-2B74C4337D0F}" dt="2023-05-26T20:26:52.742" v="4493" actId="478"/>
          <ac:spMkLst>
            <pc:docMk/>
            <pc:sldMk cId="1184620651" sldId="268"/>
            <ac:spMk id="3" creationId="{D2BFBEFC-B2D5-0053-13C5-5DCC45220371}"/>
          </ac:spMkLst>
        </pc:spChg>
        <pc:spChg chg="add mod">
          <ac:chgData name="Michael Haub" userId="9f83edd91ca96e34" providerId="LiveId" clId="{8D022C6A-2A1C-48BC-B4F7-2B74C4337D0F}" dt="2023-05-26T20:28:55.861" v="4640" actId="1076"/>
          <ac:spMkLst>
            <pc:docMk/>
            <pc:sldMk cId="1184620651" sldId="268"/>
            <ac:spMk id="4" creationId="{855C8C22-20E0-C2DB-FA5B-BED53BBE4EE5}"/>
          </ac:spMkLst>
        </pc:spChg>
        <pc:spChg chg="mod">
          <ac:chgData name="Michael Haub" userId="9f83edd91ca96e34" providerId="LiveId" clId="{8D022C6A-2A1C-48BC-B4F7-2B74C4337D0F}" dt="2023-05-26T20:19:54.230" v="3918" actId="20577"/>
          <ac:spMkLst>
            <pc:docMk/>
            <pc:sldMk cId="1184620651" sldId="268"/>
            <ac:spMk id="9" creationId="{7151CBED-E3EE-BB8C-0093-3C4004507A70}"/>
          </ac:spMkLst>
        </pc:spChg>
        <pc:spChg chg="mod">
          <ac:chgData name="Michael Haub" userId="9f83edd91ca96e34" providerId="LiveId" clId="{8D022C6A-2A1C-48BC-B4F7-2B74C4337D0F}" dt="2023-05-26T20:20:10.540" v="3953" actId="20577"/>
          <ac:spMkLst>
            <pc:docMk/>
            <pc:sldMk cId="1184620651" sldId="268"/>
            <ac:spMk id="11" creationId="{D5140C50-D93D-F04A-475A-117A1F9CAE43}"/>
          </ac:spMkLst>
        </pc:spChg>
      </pc:sldChg>
      <pc:sldChg chg="addSp delSp modSp add mod delAnim modAnim">
        <pc:chgData name="Michael Haub" userId="9f83edd91ca96e34" providerId="LiveId" clId="{8D022C6A-2A1C-48BC-B4F7-2B74C4337D0F}" dt="2023-05-26T20:30:41.972" v="4700"/>
        <pc:sldMkLst>
          <pc:docMk/>
          <pc:sldMk cId="605952739" sldId="269"/>
        </pc:sldMkLst>
        <pc:spChg chg="del">
          <ac:chgData name="Michael Haub" userId="9f83edd91ca96e34" providerId="LiveId" clId="{8D022C6A-2A1C-48BC-B4F7-2B74C4337D0F}" dt="2023-05-26T20:22:10.101" v="4439" actId="478"/>
          <ac:spMkLst>
            <pc:docMk/>
            <pc:sldMk cId="605952739" sldId="269"/>
            <ac:spMk id="2" creationId="{5819B6CB-6D64-3E67-E419-29869561FE10}"/>
          </ac:spMkLst>
        </pc:spChg>
        <pc:spChg chg="del">
          <ac:chgData name="Michael Haub" userId="9f83edd91ca96e34" providerId="LiveId" clId="{8D022C6A-2A1C-48BC-B4F7-2B74C4337D0F}" dt="2023-05-26T20:22:11.511" v="4440" actId="478"/>
          <ac:spMkLst>
            <pc:docMk/>
            <pc:sldMk cId="605952739" sldId="269"/>
            <ac:spMk id="3" creationId="{D2BFBEFC-B2D5-0053-13C5-5DCC45220371}"/>
          </ac:spMkLst>
        </pc:spChg>
        <pc:spChg chg="add del mod">
          <ac:chgData name="Michael Haub" userId="9f83edd91ca96e34" providerId="LiveId" clId="{8D022C6A-2A1C-48BC-B4F7-2B74C4337D0F}" dt="2023-05-26T20:29:44.878" v="4694" actId="1076"/>
          <ac:spMkLst>
            <pc:docMk/>
            <pc:sldMk cId="605952739" sldId="269"/>
            <ac:spMk id="4" creationId="{E1E01DF8-5451-2977-8093-141753893DA5}"/>
          </ac:spMkLst>
        </pc:spChg>
        <pc:spChg chg="add del mod">
          <ac:chgData name="Michael Haub" userId="9f83edd91ca96e34" providerId="LiveId" clId="{8D022C6A-2A1C-48BC-B4F7-2B74C4337D0F}" dt="2023-05-26T20:27:02.861" v="4496" actId="478"/>
          <ac:spMkLst>
            <pc:docMk/>
            <pc:sldMk cId="605952739" sldId="269"/>
            <ac:spMk id="5" creationId="{66F37C63-C5C6-2705-4880-EAD13F94060C}"/>
          </ac:spMkLst>
        </pc:spChg>
        <pc:spChg chg="add mod">
          <ac:chgData name="Michael Haub" userId="9f83edd91ca96e34" providerId="LiveId" clId="{8D022C6A-2A1C-48BC-B4F7-2B74C4337D0F}" dt="2023-05-26T20:29:36.559" v="4692" actId="20577"/>
          <ac:spMkLst>
            <pc:docMk/>
            <pc:sldMk cId="605952739" sldId="269"/>
            <ac:spMk id="7" creationId="{9FF4C166-0D66-FACC-6CE1-10E39832B49D}"/>
          </ac:spMkLst>
        </pc:spChg>
        <pc:spChg chg="mod">
          <ac:chgData name="Michael Haub" userId="9f83edd91ca96e34" providerId="LiveId" clId="{8D022C6A-2A1C-48BC-B4F7-2B74C4337D0F}" dt="2023-05-26T20:21:39.755" v="4281" actId="20577"/>
          <ac:spMkLst>
            <pc:docMk/>
            <pc:sldMk cId="605952739" sldId="269"/>
            <ac:spMk id="9" creationId="{7151CBED-E3EE-BB8C-0093-3C4004507A70}"/>
          </ac:spMkLst>
        </pc:spChg>
        <pc:spChg chg="mod">
          <ac:chgData name="Michael Haub" userId="9f83edd91ca96e34" providerId="LiveId" clId="{8D022C6A-2A1C-48BC-B4F7-2B74C4337D0F}" dt="2023-05-26T20:27:22.832" v="4504" actId="20577"/>
          <ac:spMkLst>
            <pc:docMk/>
            <pc:sldMk cId="605952739" sldId="269"/>
            <ac:spMk id="11" creationId="{D5140C50-D93D-F04A-475A-117A1F9CAE43}"/>
          </ac:spMkLst>
        </pc:spChg>
      </pc:sldChg>
      <pc:sldChg chg="add del">
        <pc:chgData name="Michael Haub" userId="9f83edd91ca96e34" providerId="LiveId" clId="{8D022C6A-2A1C-48BC-B4F7-2B74C4337D0F}" dt="2023-05-26T20:29:49.521" v="4695" actId="2696"/>
        <pc:sldMkLst>
          <pc:docMk/>
          <pc:sldMk cId="2749296113" sldId="270"/>
        </pc:sldMkLst>
      </pc:sldChg>
      <pc:sldChg chg="addSp delSp modSp add mod delAnim modAnim">
        <pc:chgData name="Michael Haub" userId="9f83edd91ca96e34" providerId="LiveId" clId="{8D022C6A-2A1C-48BC-B4F7-2B74C4337D0F}" dt="2023-05-26T21:12:43.269" v="5407"/>
        <pc:sldMkLst>
          <pc:docMk/>
          <pc:sldMk cId="1766215537" sldId="271"/>
        </pc:sldMkLst>
        <pc:spChg chg="del">
          <ac:chgData name="Michael Haub" userId="9f83edd91ca96e34" providerId="LiveId" clId="{8D022C6A-2A1C-48BC-B4F7-2B74C4337D0F}" dt="2023-05-26T20:30:50.258" v="4702" actId="478"/>
          <ac:spMkLst>
            <pc:docMk/>
            <pc:sldMk cId="1766215537" sldId="271"/>
            <ac:spMk id="2" creationId="{5819B6CB-6D64-3E67-E419-29869561FE10}"/>
          </ac:spMkLst>
        </pc:spChg>
        <pc:spChg chg="del">
          <ac:chgData name="Michael Haub" userId="9f83edd91ca96e34" providerId="LiveId" clId="{8D022C6A-2A1C-48BC-B4F7-2B74C4337D0F}" dt="2023-05-26T20:30:48.689" v="4701" actId="478"/>
          <ac:spMkLst>
            <pc:docMk/>
            <pc:sldMk cId="1766215537" sldId="271"/>
            <ac:spMk id="3" creationId="{D2BFBEFC-B2D5-0053-13C5-5DCC45220371}"/>
          </ac:spMkLst>
        </pc:spChg>
        <pc:spChg chg="add mod">
          <ac:chgData name="Michael Haub" userId="9f83edd91ca96e34" providerId="LiveId" clId="{8D022C6A-2A1C-48BC-B4F7-2B74C4337D0F}" dt="2023-05-26T21:10:42.648" v="5152" actId="20577"/>
          <ac:spMkLst>
            <pc:docMk/>
            <pc:sldMk cId="1766215537" sldId="271"/>
            <ac:spMk id="4" creationId="{CA1C44B5-4D9A-7CBC-DEC2-6800F15AD92D}"/>
          </ac:spMkLst>
        </pc:spChg>
        <pc:spChg chg="mod">
          <ac:chgData name="Michael Haub" userId="9f83edd91ca96e34" providerId="LiveId" clId="{8D022C6A-2A1C-48BC-B4F7-2B74C4337D0F}" dt="2023-05-26T21:07:55.405" v="4759" actId="20577"/>
          <ac:spMkLst>
            <pc:docMk/>
            <pc:sldMk cId="1766215537" sldId="271"/>
            <ac:spMk id="9" creationId="{7151CBED-E3EE-BB8C-0093-3C4004507A70}"/>
          </ac:spMkLst>
        </pc:spChg>
        <pc:spChg chg="mod">
          <ac:chgData name="Michael Haub" userId="9f83edd91ca96e34" providerId="LiveId" clId="{8D022C6A-2A1C-48BC-B4F7-2B74C4337D0F}" dt="2023-05-26T21:08:15.045" v="4773" actId="20577"/>
          <ac:spMkLst>
            <pc:docMk/>
            <pc:sldMk cId="1766215537" sldId="271"/>
            <ac:spMk id="11" creationId="{D5140C50-D93D-F04A-475A-117A1F9CAE43}"/>
          </ac:spMkLst>
        </pc:spChg>
      </pc:sldChg>
      <pc:sldChg chg="add del">
        <pc:chgData name="Michael Haub" userId="9f83edd91ca96e34" providerId="LiveId" clId="{8D022C6A-2A1C-48BC-B4F7-2B74C4337D0F}" dt="2023-05-26T20:31:12.465" v="4710" actId="2696"/>
        <pc:sldMkLst>
          <pc:docMk/>
          <pc:sldMk cId="1829571602" sldId="272"/>
        </pc:sldMkLst>
      </pc:sldChg>
      <pc:sldChg chg="addSp delSp modSp add mod delAnim modAnim">
        <pc:chgData name="Michael Haub" userId="9f83edd91ca96e34" providerId="LiveId" clId="{8D022C6A-2A1C-48BC-B4F7-2B74C4337D0F}" dt="2023-05-26T21:12:52.974" v="5409" actId="313"/>
        <pc:sldMkLst>
          <pc:docMk/>
          <pc:sldMk cId="2352604046" sldId="272"/>
        </pc:sldMkLst>
        <pc:spChg chg="add mod">
          <ac:chgData name="Michael Haub" userId="9f83edd91ca96e34" providerId="LiveId" clId="{8D022C6A-2A1C-48BC-B4F7-2B74C4337D0F}" dt="2023-05-26T21:12:52.974" v="5409" actId="313"/>
          <ac:spMkLst>
            <pc:docMk/>
            <pc:sldMk cId="2352604046" sldId="272"/>
            <ac:spMk id="2" creationId="{02689614-23A2-85AB-4B50-14EB4FF49E39}"/>
          </ac:spMkLst>
        </pc:spChg>
        <pc:spChg chg="del">
          <ac:chgData name="Michael Haub" userId="9f83edd91ca96e34" providerId="LiveId" clId="{8D022C6A-2A1C-48BC-B4F7-2B74C4337D0F}" dt="2023-05-26T21:10:51.595" v="5154" actId="478"/>
          <ac:spMkLst>
            <pc:docMk/>
            <pc:sldMk cId="2352604046" sldId="272"/>
            <ac:spMk id="9" creationId="{7151CBED-E3EE-BB8C-0093-3C4004507A70}"/>
          </ac:spMkLst>
        </pc:spChg>
        <pc:spChg chg="del">
          <ac:chgData name="Michael Haub" userId="9f83edd91ca96e34" providerId="LiveId" clId="{8D022C6A-2A1C-48BC-B4F7-2B74C4337D0F}" dt="2023-05-26T21:10:53.198" v="5155" actId="478"/>
          <ac:spMkLst>
            <pc:docMk/>
            <pc:sldMk cId="2352604046" sldId="272"/>
            <ac:spMk id="11" creationId="{D5140C50-D93D-F04A-475A-117A1F9CAE43}"/>
          </ac:spMkLst>
        </pc:spChg>
      </pc:sldChg>
      <pc:sldChg chg="addSp modSp add mod modAnim">
        <pc:chgData name="Michael Haub" userId="9f83edd91ca96e34" providerId="LiveId" clId="{8D022C6A-2A1C-48BC-B4F7-2B74C4337D0F}" dt="2023-05-26T21:15:03.176" v="5648"/>
        <pc:sldMkLst>
          <pc:docMk/>
          <pc:sldMk cId="1638993129" sldId="273"/>
        </pc:sldMkLst>
        <pc:spChg chg="add mod">
          <ac:chgData name="Michael Haub" userId="9f83edd91ca96e34" providerId="LiveId" clId="{8D022C6A-2A1C-48BC-B4F7-2B74C4337D0F}" dt="2023-05-26T21:14:14.404" v="5640" actId="255"/>
          <ac:spMkLst>
            <pc:docMk/>
            <pc:sldMk cId="1638993129" sldId="273"/>
            <ac:spMk id="2" creationId="{7B77C0BB-2ADB-D261-4946-9F3AB37B514D}"/>
          </ac:spMkLst>
        </pc:spChg>
        <pc:spChg chg="add mod">
          <ac:chgData name="Michael Haub" userId="9f83edd91ca96e34" providerId="LiveId" clId="{8D022C6A-2A1C-48BC-B4F7-2B74C4337D0F}" dt="2023-05-26T21:14:49.356" v="5646" actId="208"/>
          <ac:spMkLst>
            <pc:docMk/>
            <pc:sldMk cId="1638993129" sldId="273"/>
            <ac:spMk id="3" creationId="{80C7AC37-5C5A-CDB1-DCE4-5A854C018EBD}"/>
          </ac:spMkLst>
        </pc:spChg>
        <pc:spChg chg="mod">
          <ac:chgData name="Michael Haub" userId="9f83edd91ca96e34" providerId="LiveId" clId="{8D022C6A-2A1C-48BC-B4F7-2B74C4337D0F}" dt="2023-05-26T21:13:00.700" v="5424" actId="20577"/>
          <ac:spMkLst>
            <pc:docMk/>
            <pc:sldMk cId="1638993129" sldId="273"/>
            <ac:spMk id="9" creationId="{7151CBED-E3EE-BB8C-0093-3C4004507A70}"/>
          </ac:spMkLst>
        </pc:spChg>
        <pc:spChg chg="mod">
          <ac:chgData name="Michael Haub" userId="9f83edd91ca96e34" providerId="LiveId" clId="{8D022C6A-2A1C-48BC-B4F7-2B74C4337D0F}" dt="2023-05-26T21:13:16.295" v="5511" actId="20577"/>
          <ac:spMkLst>
            <pc:docMk/>
            <pc:sldMk cId="1638993129" sldId="273"/>
            <ac:spMk id="11" creationId="{D5140C50-D93D-F04A-475A-117A1F9CAE43}"/>
          </ac:spMkLst>
        </pc:spChg>
      </pc:sldChg>
      <pc:sldChg chg="addSp modSp add mod modAnim">
        <pc:chgData name="Michael Haub" userId="9f83edd91ca96e34" providerId="LiveId" clId="{8D022C6A-2A1C-48BC-B4F7-2B74C4337D0F}" dt="2023-05-28T17:36:20.772" v="7656"/>
        <pc:sldMkLst>
          <pc:docMk/>
          <pc:sldMk cId="2245680929" sldId="274"/>
        </pc:sldMkLst>
        <pc:spChg chg="add mod">
          <ac:chgData name="Michael Haub" userId="9f83edd91ca96e34" providerId="LiveId" clId="{8D022C6A-2A1C-48BC-B4F7-2B74C4337D0F}" dt="2023-05-26T21:15:46.877" v="5739" actId="1076"/>
          <ac:spMkLst>
            <pc:docMk/>
            <pc:sldMk cId="2245680929" sldId="274"/>
            <ac:spMk id="2" creationId="{27980D96-DED4-4762-961C-B388C99E539B}"/>
          </ac:spMkLst>
        </pc:spChg>
        <pc:spChg chg="add mod">
          <ac:chgData name="Michael Haub" userId="9f83edd91ca96e34" providerId="LiveId" clId="{8D022C6A-2A1C-48BC-B4F7-2B74C4337D0F}" dt="2023-05-26T21:16:17.819" v="5835" actId="14100"/>
          <ac:spMkLst>
            <pc:docMk/>
            <pc:sldMk cId="2245680929" sldId="274"/>
            <ac:spMk id="3" creationId="{4F7615EB-88CD-7305-DA22-30C9D19C4B8C}"/>
          </ac:spMkLst>
        </pc:spChg>
        <pc:spChg chg="add mod">
          <ac:chgData name="Michael Haub" userId="9f83edd91ca96e34" providerId="LiveId" clId="{8D022C6A-2A1C-48BC-B4F7-2B74C4337D0F}" dt="2023-05-26T21:17:35.274" v="5926" actId="14100"/>
          <ac:spMkLst>
            <pc:docMk/>
            <pc:sldMk cId="2245680929" sldId="274"/>
            <ac:spMk id="4" creationId="{1954CC46-EB7E-696B-A0D0-E8C8EB63D792}"/>
          </ac:spMkLst>
        </pc:spChg>
        <pc:spChg chg="add mod">
          <ac:chgData name="Michael Haub" userId="9f83edd91ca96e34" providerId="LiveId" clId="{8D022C6A-2A1C-48BC-B4F7-2B74C4337D0F}" dt="2023-05-28T03:28:23.334" v="7043" actId="1076"/>
          <ac:spMkLst>
            <pc:docMk/>
            <pc:sldMk cId="2245680929" sldId="274"/>
            <ac:spMk id="5" creationId="{135888FD-F735-6B72-9803-B9F351D66054}"/>
          </ac:spMkLst>
        </pc:spChg>
        <pc:spChg chg="mod">
          <ac:chgData name="Michael Haub" userId="9f83edd91ca96e34" providerId="LiveId" clId="{8D022C6A-2A1C-48BC-B4F7-2B74C4337D0F}" dt="2023-05-26T21:15:17.315" v="5663" actId="20577"/>
          <ac:spMkLst>
            <pc:docMk/>
            <pc:sldMk cId="2245680929" sldId="274"/>
            <ac:spMk id="9" creationId="{7151CBED-E3EE-BB8C-0093-3C4004507A70}"/>
          </ac:spMkLst>
        </pc:spChg>
        <pc:spChg chg="mod">
          <ac:chgData name="Michael Haub" userId="9f83edd91ca96e34" providerId="LiveId" clId="{8D022C6A-2A1C-48BC-B4F7-2B74C4337D0F}" dt="2023-05-26T21:15:23.035" v="5689" actId="20577"/>
          <ac:spMkLst>
            <pc:docMk/>
            <pc:sldMk cId="2245680929" sldId="274"/>
            <ac:spMk id="11" creationId="{D5140C50-D93D-F04A-475A-117A1F9CAE43}"/>
          </ac:spMkLst>
        </pc:spChg>
      </pc:sldChg>
      <pc:sldChg chg="addSp delSp modSp add mod ord addAnim delAnim modAnim">
        <pc:chgData name="Michael Haub" userId="9f83edd91ca96e34" providerId="LiveId" clId="{8D022C6A-2A1C-48BC-B4F7-2B74C4337D0F}" dt="2023-05-28T03:33:54.021" v="7655" actId="14100"/>
        <pc:sldMkLst>
          <pc:docMk/>
          <pc:sldMk cId="2744745745" sldId="275"/>
        </pc:sldMkLst>
        <pc:spChg chg="add del mod">
          <ac:chgData name="Michael Haub" userId="9f83edd91ca96e34" providerId="LiveId" clId="{8D022C6A-2A1C-48BC-B4F7-2B74C4337D0F}" dt="2023-05-26T21:20:15.275" v="6182" actId="478"/>
          <ac:spMkLst>
            <pc:docMk/>
            <pc:sldMk cId="2744745745" sldId="275"/>
            <ac:spMk id="2" creationId="{02BD4CE4-54B7-68F0-0781-76C1B85E2D09}"/>
          </ac:spMkLst>
        </pc:spChg>
        <pc:spChg chg="add del mod">
          <ac:chgData name="Michael Haub" userId="9f83edd91ca96e34" providerId="LiveId" clId="{8D022C6A-2A1C-48BC-B4F7-2B74C4337D0F}" dt="2023-05-26T21:20:16.671" v="6183" actId="478"/>
          <ac:spMkLst>
            <pc:docMk/>
            <pc:sldMk cId="2744745745" sldId="275"/>
            <ac:spMk id="3" creationId="{A8B52BFF-EFCC-B085-973A-4538A80D648A}"/>
          </ac:spMkLst>
        </pc:spChg>
        <pc:spChg chg="add del mod">
          <ac:chgData name="Michael Haub" userId="9f83edd91ca96e34" providerId="LiveId" clId="{8D022C6A-2A1C-48BC-B4F7-2B74C4337D0F}" dt="2023-05-26T21:20:17.917" v="6184" actId="478"/>
          <ac:spMkLst>
            <pc:docMk/>
            <pc:sldMk cId="2744745745" sldId="275"/>
            <ac:spMk id="4" creationId="{00376289-FFDD-A7BF-CE4D-A54A0B10F097}"/>
          </ac:spMkLst>
        </pc:spChg>
        <pc:spChg chg="add mod">
          <ac:chgData name="Michael Haub" userId="9f83edd91ca96e34" providerId="LiveId" clId="{8D022C6A-2A1C-48BC-B4F7-2B74C4337D0F}" dt="2023-05-28T03:33:54.021" v="7655" actId="14100"/>
          <ac:spMkLst>
            <pc:docMk/>
            <pc:sldMk cId="2744745745" sldId="275"/>
            <ac:spMk id="5" creationId="{2C0936B1-3200-CC27-564C-6C8207D6BCCE}"/>
          </ac:spMkLst>
        </pc:spChg>
        <pc:spChg chg="add del mod">
          <ac:chgData name="Michael Haub" userId="9f83edd91ca96e34" providerId="LiveId" clId="{8D022C6A-2A1C-48BC-B4F7-2B74C4337D0F}" dt="2023-05-26T21:25:47.997" v="6222" actId="20577"/>
          <ac:spMkLst>
            <pc:docMk/>
            <pc:sldMk cId="2744745745" sldId="275"/>
            <ac:spMk id="9" creationId="{7151CBED-E3EE-BB8C-0093-3C4004507A70}"/>
          </ac:spMkLst>
        </pc:spChg>
        <pc:spChg chg="del mod">
          <ac:chgData name="Michael Haub" userId="9f83edd91ca96e34" providerId="LiveId" clId="{8D022C6A-2A1C-48BC-B4F7-2B74C4337D0F}" dt="2023-05-26T21:25:51.576" v="6223" actId="478"/>
          <ac:spMkLst>
            <pc:docMk/>
            <pc:sldMk cId="2744745745" sldId="275"/>
            <ac:spMk id="11" creationId="{D5140C50-D93D-F04A-475A-117A1F9CAE43}"/>
          </ac:spMkLst>
        </pc:spChg>
      </pc:sldChg>
      <pc:sldChg chg="modSp add mod modAnim">
        <pc:chgData name="Michael Haub" userId="9f83edd91ca96e34" providerId="LiveId" clId="{8D022C6A-2A1C-48BC-B4F7-2B74C4337D0F}" dt="2023-05-28T03:30:57.152" v="7083"/>
        <pc:sldMkLst>
          <pc:docMk/>
          <pc:sldMk cId="3962630524" sldId="276"/>
        </pc:sldMkLst>
        <pc:spChg chg="mod">
          <ac:chgData name="Michael Haub" userId="9f83edd91ca96e34" providerId="LiveId" clId="{8D022C6A-2A1C-48BC-B4F7-2B74C4337D0F}" dt="2023-05-28T03:30:55.294" v="7082" actId="20577"/>
          <ac:spMkLst>
            <pc:docMk/>
            <pc:sldMk cId="3962630524" sldId="276"/>
            <ac:spMk id="2" creationId="{02BD4CE4-54B7-68F0-0781-76C1B85E2D09}"/>
          </ac:spMkLst>
        </pc:spChg>
        <pc:spChg chg="mod">
          <ac:chgData name="Michael Haub" userId="9f83edd91ca96e34" providerId="LiveId" clId="{8D022C6A-2A1C-48BC-B4F7-2B74C4337D0F}" dt="2023-05-28T03:30:57.152" v="7083"/>
          <ac:spMkLst>
            <pc:docMk/>
            <pc:sldMk cId="3962630524" sldId="276"/>
            <ac:spMk id="11" creationId="{D5140C50-D93D-F04A-475A-117A1F9CAE43}"/>
          </ac:spMkLst>
        </pc:spChg>
      </pc:sldChg>
      <pc:sldChg chg="delSp modSp add del mod delAnim">
        <pc:chgData name="Michael Haub" userId="9f83edd91ca96e34" providerId="LiveId" clId="{8D022C6A-2A1C-48BC-B4F7-2B74C4337D0F}" dt="2023-05-26T21:34:07.152" v="6790" actId="47"/>
        <pc:sldMkLst>
          <pc:docMk/>
          <pc:sldMk cId="4137939616" sldId="277"/>
        </pc:sldMkLst>
        <pc:spChg chg="del">
          <ac:chgData name="Michael Haub" userId="9f83edd91ca96e34" providerId="LiveId" clId="{8D022C6A-2A1C-48BC-B4F7-2B74C4337D0F}" dt="2023-05-26T21:34:01.148" v="6786" actId="478"/>
          <ac:spMkLst>
            <pc:docMk/>
            <pc:sldMk cId="4137939616" sldId="277"/>
            <ac:spMk id="5" creationId="{2C0936B1-3200-CC27-564C-6C8207D6BCCE}"/>
          </ac:spMkLst>
        </pc:spChg>
        <pc:spChg chg="mod">
          <ac:chgData name="Michael Haub" userId="9f83edd91ca96e34" providerId="LiveId" clId="{8D022C6A-2A1C-48BC-B4F7-2B74C4337D0F}" dt="2023-05-26T21:33:59.240" v="6785" actId="20577"/>
          <ac:spMkLst>
            <pc:docMk/>
            <pc:sldMk cId="4137939616" sldId="277"/>
            <ac:spMk id="9" creationId="{7151CBED-E3EE-BB8C-0093-3C4004507A70}"/>
          </ac:spMkLst>
        </pc:spChg>
      </pc:sldChg>
      <pc:sldChg chg="delSp modSp add mod ord delAnim modAnim modShow">
        <pc:chgData name="Michael Haub" userId="9f83edd91ca96e34" providerId="LiveId" clId="{8D022C6A-2A1C-48BC-B4F7-2B74C4337D0F}" dt="2023-05-28T17:36:40.071" v="7657" actId="729"/>
        <pc:sldMkLst>
          <pc:docMk/>
          <pc:sldMk cId="4053767650" sldId="278"/>
        </pc:sldMkLst>
        <pc:spChg chg="del">
          <ac:chgData name="Michael Haub" userId="9f83edd91ca96e34" providerId="LiveId" clId="{8D022C6A-2A1C-48BC-B4F7-2B74C4337D0F}" dt="2023-05-26T21:34:18.613" v="6809" actId="478"/>
          <ac:spMkLst>
            <pc:docMk/>
            <pc:sldMk cId="4053767650" sldId="278"/>
            <ac:spMk id="2" creationId="{02BD4CE4-54B7-68F0-0781-76C1B85E2D09}"/>
          </ac:spMkLst>
        </pc:spChg>
        <pc:spChg chg="del">
          <ac:chgData name="Michael Haub" userId="9f83edd91ca96e34" providerId="LiveId" clId="{8D022C6A-2A1C-48BC-B4F7-2B74C4337D0F}" dt="2023-05-26T21:34:20.027" v="6810" actId="478"/>
          <ac:spMkLst>
            <pc:docMk/>
            <pc:sldMk cId="4053767650" sldId="278"/>
            <ac:spMk id="3" creationId="{A8B52BFF-EFCC-B085-973A-4538A80D648A}"/>
          </ac:spMkLst>
        </pc:spChg>
        <pc:spChg chg="del">
          <ac:chgData name="Michael Haub" userId="9f83edd91ca96e34" providerId="LiveId" clId="{8D022C6A-2A1C-48BC-B4F7-2B74C4337D0F}" dt="2023-05-26T21:34:21.728" v="6811" actId="478"/>
          <ac:spMkLst>
            <pc:docMk/>
            <pc:sldMk cId="4053767650" sldId="278"/>
            <ac:spMk id="4" creationId="{00376289-FFDD-A7BF-CE4D-A54A0B10F097}"/>
          </ac:spMkLst>
        </pc:spChg>
        <pc:spChg chg="mod">
          <ac:chgData name="Michael Haub" userId="9f83edd91ca96e34" providerId="LiveId" clId="{8D022C6A-2A1C-48BC-B4F7-2B74C4337D0F}" dt="2023-05-26T21:34:16.269" v="6808" actId="20577"/>
          <ac:spMkLst>
            <pc:docMk/>
            <pc:sldMk cId="4053767650" sldId="278"/>
            <ac:spMk id="9" creationId="{7151CBED-E3EE-BB8C-0093-3C4004507A70}"/>
          </ac:spMkLst>
        </pc:spChg>
        <pc:spChg chg="mod">
          <ac:chgData name="Michael Haub" userId="9f83edd91ca96e34" providerId="LiveId" clId="{8D022C6A-2A1C-48BC-B4F7-2B74C4337D0F}" dt="2023-05-26T21:34:10.835" v="6792" actId="20577"/>
          <ac:spMkLst>
            <pc:docMk/>
            <pc:sldMk cId="4053767650" sldId="278"/>
            <ac:spMk id="11" creationId="{D5140C50-D93D-F04A-475A-117A1F9CAE4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AF258-4124-25D5-8FE7-90CFDEFBE7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D67729-C28D-36D1-18B4-6AA7710FA7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D6D158-D0E1-D26D-8184-6C1AC481843E}"/>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5" name="Footer Placeholder 4">
            <a:extLst>
              <a:ext uri="{FF2B5EF4-FFF2-40B4-BE49-F238E27FC236}">
                <a16:creationId xmlns:a16="http://schemas.microsoft.com/office/drawing/2014/main" id="{6E7F8388-E419-A133-C237-1B5555306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D70F1-8246-E00F-6225-3E1D2DF74EE4}"/>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415553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4DB85-DF3E-37FA-A8B4-D79810B2B6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DB85A8-35AC-EBAD-83B8-118944879F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4CB4E2-F213-6CA2-BEDD-7B1B93099227}"/>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5" name="Footer Placeholder 4">
            <a:extLst>
              <a:ext uri="{FF2B5EF4-FFF2-40B4-BE49-F238E27FC236}">
                <a16:creationId xmlns:a16="http://schemas.microsoft.com/office/drawing/2014/main" id="{445541AE-7E50-174E-8E67-A2DD5023C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249A3-798E-035A-264A-66C09D73D6DE}"/>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1351132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D3C2C9-94FB-DB26-6885-C56F9303D6E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49574B-EE7D-11DC-52CF-D101D34D75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DB3A0-5CCA-E5C8-52A0-B74015342EFB}"/>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5" name="Footer Placeholder 4">
            <a:extLst>
              <a:ext uri="{FF2B5EF4-FFF2-40B4-BE49-F238E27FC236}">
                <a16:creationId xmlns:a16="http://schemas.microsoft.com/office/drawing/2014/main" id="{D028794E-BD37-5D4B-3484-6E5128558B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D9F04F-23C7-6748-F8CF-AF68DC06196B}"/>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719912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2DD63-6478-19C1-EB1B-E0B2765412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6AFC11-BE4F-603E-8E09-6529B4F7AA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E865DF-76EE-5C8D-3F44-7B7A0CCCDB86}"/>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5" name="Footer Placeholder 4">
            <a:extLst>
              <a:ext uri="{FF2B5EF4-FFF2-40B4-BE49-F238E27FC236}">
                <a16:creationId xmlns:a16="http://schemas.microsoft.com/office/drawing/2014/main" id="{562F3B01-5D7D-24B3-EF03-E427D90A3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89F52E-FFF5-AD0F-1F7C-1945D8BE8D82}"/>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61870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A71B-A79D-B022-EC62-EFDD1971B1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EFDC11-1B03-95A7-C7DF-4C2F925AA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B33115-DDC1-4E9B-04FE-2A86F653F103}"/>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5" name="Footer Placeholder 4">
            <a:extLst>
              <a:ext uri="{FF2B5EF4-FFF2-40B4-BE49-F238E27FC236}">
                <a16:creationId xmlns:a16="http://schemas.microsoft.com/office/drawing/2014/main" id="{CEEB4D35-8D53-BF29-E8A2-CF5D6429C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E34FA-564A-DE2F-80E0-367B71D4455C}"/>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1566457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BC90-9D32-A93A-741E-A900B6FB11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2B0842-7D46-BE78-797B-ECF0C6CB92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733E76-032B-9901-DCFF-36F008EC77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657E7C-474A-0712-D4A5-86606A3EA4C3}"/>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6" name="Footer Placeholder 5">
            <a:extLst>
              <a:ext uri="{FF2B5EF4-FFF2-40B4-BE49-F238E27FC236}">
                <a16:creationId xmlns:a16="http://schemas.microsoft.com/office/drawing/2014/main" id="{25F0F0B5-BAD0-A5B7-2552-A4A3D8302B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B4CBC-77DC-0786-2CD2-EDF060F915B2}"/>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135947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75DFB-D3F9-537E-23C4-342AFD5A8D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2248B5-A504-7938-05C0-369843F62E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7DF81-8D1D-38CA-06C1-A7D683F444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A7E06C-9BB4-42E6-A0E1-0D46AA8150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D3CA4F-23BF-3C54-2508-230D6BBE2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074CC0-AADC-F08D-29C0-15DF6F246CB7}"/>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8" name="Footer Placeholder 7">
            <a:extLst>
              <a:ext uri="{FF2B5EF4-FFF2-40B4-BE49-F238E27FC236}">
                <a16:creationId xmlns:a16="http://schemas.microsoft.com/office/drawing/2014/main" id="{A1E6610B-8F1B-C53A-A37B-656EAF3E4B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268128-615D-32CE-C8B8-6F793D6E1BE9}"/>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165254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F3A26-3855-B939-ABA5-D7609B8D82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5E7E9D-F3AA-3DAC-0BA0-D2AC1E4FEEF3}"/>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4" name="Footer Placeholder 3">
            <a:extLst>
              <a:ext uri="{FF2B5EF4-FFF2-40B4-BE49-F238E27FC236}">
                <a16:creationId xmlns:a16="http://schemas.microsoft.com/office/drawing/2014/main" id="{B1AD257F-2EEE-DB71-9BFA-13E9F6E520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1F6113-B34C-ABAB-D052-FBD3EA8475BD}"/>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424935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09D81B-E7A3-FE0F-2ADA-382176BFAFA5}"/>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3" name="Footer Placeholder 2">
            <a:extLst>
              <a:ext uri="{FF2B5EF4-FFF2-40B4-BE49-F238E27FC236}">
                <a16:creationId xmlns:a16="http://schemas.microsoft.com/office/drawing/2014/main" id="{8F8C8053-82EF-023F-9DB7-1F3BBFAC25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FE1013-BD9A-5F51-2EBE-9F1BE3F4494A}"/>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104077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1436-C72B-5BFE-5962-4A85ACEDD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0EDE79-452D-4B03-228C-33D49D5E93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9B481F-8B99-D9F0-10B2-9762253D2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AFC205-920B-1604-CC78-8473CBF5BAFF}"/>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6" name="Footer Placeholder 5">
            <a:extLst>
              <a:ext uri="{FF2B5EF4-FFF2-40B4-BE49-F238E27FC236}">
                <a16:creationId xmlns:a16="http://schemas.microsoft.com/office/drawing/2014/main" id="{59CFBAC1-CD87-861B-FEC6-5776F2FC2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0B14F-1AC4-1D33-28F5-BD027D60ED13}"/>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2164259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E63D-BC44-7808-566F-F33D8ED6FD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9DB2A3-9888-39C6-30DD-8F51D704E7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A1BD01-31AA-EABF-84E2-DE4D087FA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9373D9-F57C-AFE2-7519-A2566123B206}"/>
              </a:ext>
            </a:extLst>
          </p:cNvPr>
          <p:cNvSpPr>
            <a:spLocks noGrp="1"/>
          </p:cNvSpPr>
          <p:nvPr>
            <p:ph type="dt" sz="half" idx="10"/>
          </p:nvPr>
        </p:nvSpPr>
        <p:spPr/>
        <p:txBody>
          <a:bodyPr/>
          <a:lstStyle/>
          <a:p>
            <a:fld id="{5FAF21F7-0C13-4A87-BF8B-ED481CB09E94}" type="datetimeFigureOut">
              <a:rPr lang="en-US" smtClean="0"/>
              <a:t>5/28/2023</a:t>
            </a:fld>
            <a:endParaRPr lang="en-US"/>
          </a:p>
        </p:txBody>
      </p:sp>
      <p:sp>
        <p:nvSpPr>
          <p:cNvPr id="6" name="Footer Placeholder 5">
            <a:extLst>
              <a:ext uri="{FF2B5EF4-FFF2-40B4-BE49-F238E27FC236}">
                <a16:creationId xmlns:a16="http://schemas.microsoft.com/office/drawing/2014/main" id="{4DFC777E-921E-38FD-247A-3738A14E5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7F0F4B-B1F7-7B7E-F82F-484C7E79F553}"/>
              </a:ext>
            </a:extLst>
          </p:cNvPr>
          <p:cNvSpPr>
            <a:spLocks noGrp="1"/>
          </p:cNvSpPr>
          <p:nvPr>
            <p:ph type="sldNum" sz="quarter" idx="12"/>
          </p:nvPr>
        </p:nvSpPr>
        <p:spPr/>
        <p:txBody>
          <a:bodyPr/>
          <a:lstStyle/>
          <a:p>
            <a:fld id="{12706913-DE5A-42C4-BF3F-A664D5073560}" type="slidenum">
              <a:rPr lang="en-US" smtClean="0"/>
              <a:t>‹#›</a:t>
            </a:fld>
            <a:endParaRPr lang="en-US"/>
          </a:p>
        </p:txBody>
      </p:sp>
    </p:spTree>
    <p:extLst>
      <p:ext uri="{BB962C8B-B14F-4D97-AF65-F5344CB8AC3E}">
        <p14:creationId xmlns:p14="http://schemas.microsoft.com/office/powerpoint/2010/main" val="131256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147CC-F203-7960-3B72-72F5B2A32F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3D2E04-A4F8-1691-2F87-D1F4FDC0FB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01E16E-EF9C-593B-ADB5-16873ECA7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F21F7-0C13-4A87-BF8B-ED481CB09E94}" type="datetimeFigureOut">
              <a:rPr lang="en-US" smtClean="0"/>
              <a:t>5/28/2023</a:t>
            </a:fld>
            <a:endParaRPr lang="en-US"/>
          </a:p>
        </p:txBody>
      </p:sp>
      <p:sp>
        <p:nvSpPr>
          <p:cNvPr id="5" name="Footer Placeholder 4">
            <a:extLst>
              <a:ext uri="{FF2B5EF4-FFF2-40B4-BE49-F238E27FC236}">
                <a16:creationId xmlns:a16="http://schemas.microsoft.com/office/drawing/2014/main" id="{7250D5D0-CF3B-C676-6E9C-A012870507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811ED0-CCDC-C6A8-F3EF-215144FBB3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06913-DE5A-42C4-BF3F-A664D5073560}" type="slidenum">
              <a:rPr lang="en-US" smtClean="0"/>
              <a:t>‹#›</a:t>
            </a:fld>
            <a:endParaRPr lang="en-US"/>
          </a:p>
        </p:txBody>
      </p:sp>
    </p:spTree>
    <p:extLst>
      <p:ext uri="{BB962C8B-B14F-4D97-AF65-F5344CB8AC3E}">
        <p14:creationId xmlns:p14="http://schemas.microsoft.com/office/powerpoint/2010/main" val="2802841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black, darkness&#10;&#10;Description automatically generated">
            <a:extLst>
              <a:ext uri="{FF2B5EF4-FFF2-40B4-BE49-F238E27FC236}">
                <a16:creationId xmlns:a16="http://schemas.microsoft.com/office/drawing/2014/main" id="{8A4CAD89-DFF6-16CC-A0E4-01C202BF606F}"/>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3B44227-EBE7-FFA0-86AE-A8D24BF8C916}"/>
              </a:ext>
            </a:extLst>
          </p:cNvPr>
          <p:cNvSpPr>
            <a:spLocks noGrp="1"/>
          </p:cNvSpPr>
          <p:nvPr>
            <p:ph type="ctrTitle"/>
          </p:nvPr>
        </p:nvSpPr>
        <p:spPr>
          <a:xfrm>
            <a:off x="1524000" y="1122362"/>
            <a:ext cx="9144000" cy="2900518"/>
          </a:xfrm>
        </p:spPr>
        <p:txBody>
          <a:bodyPr>
            <a:normAutofit/>
          </a:bodyPr>
          <a:lstStyle/>
          <a:p>
            <a:r>
              <a:rPr lang="en-US" sz="7000" dirty="0">
                <a:solidFill>
                  <a:srgbClr val="FFFFFF"/>
                </a:solidFill>
              </a:rPr>
              <a:t>Jesus and the People</a:t>
            </a:r>
          </a:p>
        </p:txBody>
      </p:sp>
      <p:sp>
        <p:nvSpPr>
          <p:cNvPr id="3" name="Subtitle 2">
            <a:extLst>
              <a:ext uri="{FF2B5EF4-FFF2-40B4-BE49-F238E27FC236}">
                <a16:creationId xmlns:a16="http://schemas.microsoft.com/office/drawing/2014/main" id="{A246A01D-3EE9-AF31-BBC3-788D5B899F9D}"/>
              </a:ext>
            </a:extLst>
          </p:cNvPr>
          <p:cNvSpPr>
            <a:spLocks noGrp="1"/>
          </p:cNvSpPr>
          <p:nvPr>
            <p:ph type="subTitle" idx="1"/>
          </p:nvPr>
        </p:nvSpPr>
        <p:spPr>
          <a:xfrm>
            <a:off x="1524000" y="4159404"/>
            <a:ext cx="9144000" cy="1098395"/>
          </a:xfrm>
        </p:spPr>
        <p:txBody>
          <a:bodyPr>
            <a:normAutofit/>
          </a:bodyPr>
          <a:lstStyle/>
          <a:p>
            <a:r>
              <a:rPr lang="en-US" sz="4500" dirty="0">
                <a:solidFill>
                  <a:srgbClr val="FFFFFF"/>
                </a:solidFill>
              </a:rPr>
              <a:t>Mark 12</a:t>
            </a:r>
          </a:p>
        </p:txBody>
      </p:sp>
    </p:spTree>
    <p:extLst>
      <p:ext uri="{BB962C8B-B14F-4D97-AF65-F5344CB8AC3E}">
        <p14:creationId xmlns:p14="http://schemas.microsoft.com/office/powerpoint/2010/main" val="259460662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True Discipleship</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3554819"/>
          </a:xfrm>
          <a:prstGeom prst="rect">
            <a:avLst/>
          </a:prstGeom>
          <a:noFill/>
        </p:spPr>
        <p:txBody>
          <a:bodyPr wrap="square" rtlCol="0">
            <a:spAutoFit/>
          </a:bodyPr>
          <a:lstStyle/>
          <a:p>
            <a:r>
              <a:rPr lang="en-US" sz="4500" dirty="0"/>
              <a:t>What are God’s things?</a:t>
            </a:r>
          </a:p>
          <a:p>
            <a:pPr marL="685800" indent="-685800">
              <a:buFont typeface="Arial" panose="020B0604020202020204" pitchFamily="34" charset="0"/>
              <a:buChar char="•"/>
            </a:pPr>
            <a:r>
              <a:rPr lang="en-US" sz="4500" dirty="0"/>
              <a:t>Our devotion</a:t>
            </a:r>
          </a:p>
          <a:p>
            <a:pPr marL="685800" indent="-685800">
              <a:buFont typeface="Arial" panose="020B0604020202020204" pitchFamily="34" charset="0"/>
              <a:buChar char="•"/>
            </a:pPr>
            <a:r>
              <a:rPr lang="en-US" sz="4500" dirty="0"/>
              <a:t>Our submission</a:t>
            </a:r>
          </a:p>
          <a:p>
            <a:pPr marL="685800" indent="-685800">
              <a:buFont typeface="Arial" panose="020B0604020202020204" pitchFamily="34" charset="0"/>
              <a:buChar char="•"/>
            </a:pPr>
            <a:r>
              <a:rPr lang="en-US" sz="4500" dirty="0"/>
              <a:t>Our loyalty</a:t>
            </a:r>
          </a:p>
          <a:p>
            <a:pPr marL="685800" indent="-685800">
              <a:buFont typeface="Arial" panose="020B0604020202020204" pitchFamily="34" charset="0"/>
              <a:buChar char="•"/>
            </a:pPr>
            <a:r>
              <a:rPr lang="en-US" sz="4500" dirty="0"/>
              <a:t>God wants our hearts!</a:t>
            </a:r>
          </a:p>
        </p:txBody>
      </p:sp>
      <p:sp>
        <p:nvSpPr>
          <p:cNvPr id="5" name="TextBox 4">
            <a:extLst>
              <a:ext uri="{FF2B5EF4-FFF2-40B4-BE49-F238E27FC236}">
                <a16:creationId xmlns:a16="http://schemas.microsoft.com/office/drawing/2014/main" id="{1944BACA-9B78-5D2A-EFA1-5A382FA58A0F}"/>
              </a:ext>
            </a:extLst>
          </p:cNvPr>
          <p:cNvSpPr txBox="1"/>
          <p:nvPr/>
        </p:nvSpPr>
        <p:spPr>
          <a:xfrm>
            <a:off x="1497874" y="4861103"/>
            <a:ext cx="10191403" cy="1477328"/>
          </a:xfrm>
          <a:prstGeom prst="rect">
            <a:avLst/>
          </a:prstGeom>
          <a:noFill/>
        </p:spPr>
        <p:txBody>
          <a:bodyPr wrap="square" rtlCol="0">
            <a:spAutoFit/>
          </a:bodyPr>
          <a:lstStyle/>
          <a:p>
            <a:r>
              <a:rPr lang="en-US" sz="4500" dirty="0"/>
              <a:t>What is God’s that we have failed to give Him?</a:t>
            </a:r>
          </a:p>
        </p:txBody>
      </p:sp>
    </p:spTree>
    <p:extLst>
      <p:ext uri="{BB962C8B-B14F-4D97-AF65-F5344CB8AC3E}">
        <p14:creationId xmlns:p14="http://schemas.microsoft.com/office/powerpoint/2010/main" val="21900957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Do we </a:t>
            </a:r>
            <a:r>
              <a:rPr lang="en-US" sz="6500" i="1" dirty="0"/>
              <a:t>know </a:t>
            </a:r>
            <a:r>
              <a:rPr lang="en-US" sz="6500" dirty="0"/>
              <a:t>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Vs 18-27</a:t>
            </a:r>
          </a:p>
        </p:txBody>
      </p:sp>
      <p:sp>
        <p:nvSpPr>
          <p:cNvPr id="4" name="TextBox 3">
            <a:extLst>
              <a:ext uri="{FF2B5EF4-FFF2-40B4-BE49-F238E27FC236}">
                <a16:creationId xmlns:a16="http://schemas.microsoft.com/office/drawing/2014/main" id="{D132FF8A-1414-4743-E403-8DE0EE1F52D7}"/>
              </a:ext>
            </a:extLst>
          </p:cNvPr>
          <p:cNvSpPr txBox="1"/>
          <p:nvPr/>
        </p:nvSpPr>
        <p:spPr>
          <a:xfrm>
            <a:off x="1497874" y="3995678"/>
            <a:ext cx="9986370" cy="2862322"/>
          </a:xfrm>
          <a:prstGeom prst="rect">
            <a:avLst/>
          </a:prstGeom>
          <a:noFill/>
        </p:spPr>
        <p:txBody>
          <a:bodyPr wrap="square" rtlCol="0">
            <a:spAutoFit/>
          </a:bodyPr>
          <a:lstStyle/>
          <a:p>
            <a:r>
              <a:rPr lang="en-US" sz="4500" dirty="0"/>
              <a:t>Get to the heart of the issue</a:t>
            </a:r>
          </a:p>
          <a:p>
            <a:pPr marL="685800" indent="-685800">
              <a:buFont typeface="Arial" panose="020B0604020202020204" pitchFamily="34" charset="0"/>
              <a:buChar char="•"/>
            </a:pPr>
            <a:r>
              <a:rPr lang="en-US" sz="4500" dirty="0"/>
              <a:t>The problem was that the Sadducees did not understand Scripture – “You are mistaken”</a:t>
            </a:r>
          </a:p>
        </p:txBody>
      </p:sp>
      <p:sp>
        <p:nvSpPr>
          <p:cNvPr id="5" name="TextBox 4">
            <a:extLst>
              <a:ext uri="{FF2B5EF4-FFF2-40B4-BE49-F238E27FC236}">
                <a16:creationId xmlns:a16="http://schemas.microsoft.com/office/drawing/2014/main" id="{D08B5DCE-1858-93DB-06CA-EDA23164EEE3}"/>
              </a:ext>
            </a:extLst>
          </p:cNvPr>
          <p:cNvSpPr txBox="1"/>
          <p:nvPr/>
        </p:nvSpPr>
        <p:spPr>
          <a:xfrm>
            <a:off x="1497874" y="1948160"/>
            <a:ext cx="10678332" cy="2169825"/>
          </a:xfrm>
          <a:prstGeom prst="rect">
            <a:avLst/>
          </a:prstGeom>
          <a:noFill/>
        </p:spPr>
        <p:txBody>
          <a:bodyPr wrap="square" rtlCol="0">
            <a:spAutoFit/>
          </a:bodyPr>
          <a:lstStyle/>
          <a:p>
            <a:r>
              <a:rPr lang="en-US" sz="4500" dirty="0"/>
              <a:t>Don’t fall for the old “If your belief can’t work in my crazy, unrealistic story: your belief is invalid”</a:t>
            </a:r>
          </a:p>
        </p:txBody>
      </p:sp>
    </p:spTree>
    <p:extLst>
      <p:ext uri="{BB962C8B-B14F-4D97-AF65-F5344CB8AC3E}">
        <p14:creationId xmlns:p14="http://schemas.microsoft.com/office/powerpoint/2010/main" val="4190953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Do we </a:t>
            </a:r>
            <a:r>
              <a:rPr lang="en-US" sz="6500" i="1" dirty="0"/>
              <a:t>know </a:t>
            </a:r>
            <a:r>
              <a:rPr lang="en-US" sz="6500" dirty="0"/>
              <a:t>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Jesus wasn’t afraid to speak the truth</a:t>
            </a:r>
          </a:p>
        </p:txBody>
      </p:sp>
      <p:sp>
        <p:nvSpPr>
          <p:cNvPr id="4" name="TextBox 3">
            <a:extLst>
              <a:ext uri="{FF2B5EF4-FFF2-40B4-BE49-F238E27FC236}">
                <a16:creationId xmlns:a16="http://schemas.microsoft.com/office/drawing/2014/main" id="{A10F86C9-DB4F-BDB8-B4F2-A07FD10DDAE8}"/>
              </a:ext>
            </a:extLst>
          </p:cNvPr>
          <p:cNvSpPr txBox="1"/>
          <p:nvPr/>
        </p:nvSpPr>
        <p:spPr>
          <a:xfrm>
            <a:off x="1497874" y="3568442"/>
            <a:ext cx="10289177" cy="1477328"/>
          </a:xfrm>
          <a:prstGeom prst="rect">
            <a:avLst/>
          </a:prstGeom>
          <a:noFill/>
        </p:spPr>
        <p:txBody>
          <a:bodyPr wrap="square" rtlCol="0">
            <a:spAutoFit/>
          </a:bodyPr>
          <a:lstStyle/>
          <a:p>
            <a:r>
              <a:rPr lang="en-US" sz="4500" dirty="0"/>
              <a:t>The Sadducees seem to be trying to validate their belief</a:t>
            </a:r>
          </a:p>
        </p:txBody>
      </p:sp>
      <p:sp>
        <p:nvSpPr>
          <p:cNvPr id="5" name="TextBox 4">
            <a:extLst>
              <a:ext uri="{FF2B5EF4-FFF2-40B4-BE49-F238E27FC236}">
                <a16:creationId xmlns:a16="http://schemas.microsoft.com/office/drawing/2014/main" id="{84C897CC-550F-773F-828E-EB0C1E312074}"/>
              </a:ext>
            </a:extLst>
          </p:cNvPr>
          <p:cNvSpPr txBox="1"/>
          <p:nvPr/>
        </p:nvSpPr>
        <p:spPr>
          <a:xfrm>
            <a:off x="1497873" y="2091114"/>
            <a:ext cx="10694127" cy="1477328"/>
          </a:xfrm>
          <a:prstGeom prst="rect">
            <a:avLst/>
          </a:prstGeom>
          <a:noFill/>
        </p:spPr>
        <p:txBody>
          <a:bodyPr wrap="square" rtlCol="0">
            <a:spAutoFit/>
          </a:bodyPr>
          <a:lstStyle/>
          <a:p>
            <a:r>
              <a:rPr lang="en-US" sz="4500" dirty="0"/>
              <a:t>Most of the time, people have to make up crazy stories to discredit the truth</a:t>
            </a:r>
          </a:p>
        </p:txBody>
      </p:sp>
      <p:sp>
        <p:nvSpPr>
          <p:cNvPr id="6" name="TextBox 5">
            <a:extLst>
              <a:ext uri="{FF2B5EF4-FFF2-40B4-BE49-F238E27FC236}">
                <a16:creationId xmlns:a16="http://schemas.microsoft.com/office/drawing/2014/main" id="{CF6E2C4B-308F-F602-55AE-249EF68FE3F1}"/>
              </a:ext>
            </a:extLst>
          </p:cNvPr>
          <p:cNvSpPr txBox="1"/>
          <p:nvPr/>
        </p:nvSpPr>
        <p:spPr>
          <a:xfrm>
            <a:off x="932723" y="5045770"/>
            <a:ext cx="11138627" cy="1477328"/>
          </a:xfrm>
          <a:prstGeom prst="rect">
            <a:avLst/>
          </a:prstGeom>
          <a:noFill/>
        </p:spPr>
        <p:txBody>
          <a:bodyPr wrap="square" rtlCol="0">
            <a:spAutoFit/>
          </a:bodyPr>
          <a:lstStyle/>
          <a:p>
            <a:r>
              <a:rPr lang="en-US" sz="4500" dirty="0"/>
              <a:t>Some people are mistaken because they don’t understand the Scriptures or God’s power</a:t>
            </a:r>
          </a:p>
        </p:txBody>
      </p:sp>
    </p:spTree>
    <p:extLst>
      <p:ext uri="{BB962C8B-B14F-4D97-AF65-F5344CB8AC3E}">
        <p14:creationId xmlns:p14="http://schemas.microsoft.com/office/powerpoint/2010/main" val="31135605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Do we </a:t>
            </a:r>
            <a:r>
              <a:rPr lang="en-US" sz="6500" i="1" dirty="0"/>
              <a:t>know </a:t>
            </a:r>
            <a:r>
              <a:rPr lang="en-US" sz="6500" dirty="0"/>
              <a:t>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No marriage in heaven</a:t>
            </a:r>
          </a:p>
        </p:txBody>
      </p:sp>
      <p:sp>
        <p:nvSpPr>
          <p:cNvPr id="2" name="TextBox 1">
            <a:extLst>
              <a:ext uri="{FF2B5EF4-FFF2-40B4-BE49-F238E27FC236}">
                <a16:creationId xmlns:a16="http://schemas.microsoft.com/office/drawing/2014/main" id="{5819B6CB-6D64-3E67-E419-29869561FE10}"/>
              </a:ext>
            </a:extLst>
          </p:cNvPr>
          <p:cNvSpPr txBox="1"/>
          <p:nvPr/>
        </p:nvSpPr>
        <p:spPr>
          <a:xfrm>
            <a:off x="1497874" y="2012403"/>
            <a:ext cx="10654021" cy="2169825"/>
          </a:xfrm>
          <a:prstGeom prst="rect">
            <a:avLst/>
          </a:prstGeom>
          <a:noFill/>
        </p:spPr>
        <p:txBody>
          <a:bodyPr wrap="square" rtlCol="0">
            <a:spAutoFit/>
          </a:bodyPr>
          <a:lstStyle/>
          <a:p>
            <a:r>
              <a:rPr lang="en-US" sz="4500" dirty="0"/>
              <a:t>Jesus wanted to primarily focus on the deeper problem with the Sadducees: they did not believe in the resurrection</a:t>
            </a:r>
          </a:p>
        </p:txBody>
      </p:sp>
      <p:sp>
        <p:nvSpPr>
          <p:cNvPr id="4" name="TextBox 3">
            <a:extLst>
              <a:ext uri="{FF2B5EF4-FFF2-40B4-BE49-F238E27FC236}">
                <a16:creationId xmlns:a16="http://schemas.microsoft.com/office/drawing/2014/main" id="{855C8C22-20E0-C2DB-FA5B-BED53BBE4EE5}"/>
              </a:ext>
            </a:extLst>
          </p:cNvPr>
          <p:cNvSpPr txBox="1"/>
          <p:nvPr/>
        </p:nvSpPr>
        <p:spPr>
          <a:xfrm>
            <a:off x="1497874" y="4088953"/>
            <a:ext cx="10744926" cy="2862322"/>
          </a:xfrm>
          <a:prstGeom prst="rect">
            <a:avLst/>
          </a:prstGeom>
          <a:noFill/>
        </p:spPr>
        <p:txBody>
          <a:bodyPr wrap="square" rtlCol="0">
            <a:spAutoFit/>
          </a:bodyPr>
          <a:lstStyle/>
          <a:p>
            <a:r>
              <a:rPr lang="en-US" sz="4500" dirty="0"/>
              <a:t>We live in a religious world were everyone’s beliefs are valid</a:t>
            </a:r>
          </a:p>
          <a:p>
            <a:pPr marL="685800" indent="-685800">
              <a:buFont typeface="Arial" panose="020B0604020202020204" pitchFamily="34" charset="0"/>
              <a:buChar char="•"/>
            </a:pPr>
            <a:r>
              <a:rPr lang="en-US" sz="4500" dirty="0"/>
              <a:t>Jesus did not see things that way… there was THE truth</a:t>
            </a:r>
          </a:p>
        </p:txBody>
      </p:sp>
    </p:spTree>
    <p:extLst>
      <p:ext uri="{BB962C8B-B14F-4D97-AF65-F5344CB8AC3E}">
        <p14:creationId xmlns:p14="http://schemas.microsoft.com/office/powerpoint/2010/main" val="11846206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Do we </a:t>
            </a:r>
            <a:r>
              <a:rPr lang="en-US" sz="6500" i="1" dirty="0"/>
              <a:t>know </a:t>
            </a:r>
            <a:r>
              <a:rPr lang="en-US" sz="6500" dirty="0"/>
              <a:t>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2169825"/>
          </a:xfrm>
          <a:prstGeom prst="rect">
            <a:avLst/>
          </a:prstGeom>
          <a:noFill/>
        </p:spPr>
        <p:txBody>
          <a:bodyPr wrap="square" rtlCol="0">
            <a:spAutoFit/>
          </a:bodyPr>
          <a:lstStyle/>
          <a:p>
            <a:r>
              <a:rPr lang="en-US" sz="4500" dirty="0"/>
              <a:t>Jesus used a passage you would never think of to make a very specific point</a:t>
            </a:r>
          </a:p>
          <a:p>
            <a:pPr marL="685800" indent="-685800">
              <a:buFont typeface="Arial" panose="020B0604020202020204" pitchFamily="34" charset="0"/>
              <a:buChar char="•"/>
            </a:pPr>
            <a:r>
              <a:rPr lang="en-US" sz="4500" dirty="0"/>
              <a:t>How well do we know the word?</a:t>
            </a:r>
          </a:p>
        </p:txBody>
      </p:sp>
      <p:sp>
        <p:nvSpPr>
          <p:cNvPr id="4" name="TextBox 3">
            <a:extLst>
              <a:ext uri="{FF2B5EF4-FFF2-40B4-BE49-F238E27FC236}">
                <a16:creationId xmlns:a16="http://schemas.microsoft.com/office/drawing/2014/main" id="{E1E01DF8-5451-2977-8093-141753893DA5}"/>
              </a:ext>
            </a:extLst>
          </p:cNvPr>
          <p:cNvSpPr txBox="1"/>
          <p:nvPr/>
        </p:nvSpPr>
        <p:spPr>
          <a:xfrm>
            <a:off x="788126" y="6073169"/>
            <a:ext cx="11949974" cy="784830"/>
          </a:xfrm>
          <a:prstGeom prst="rect">
            <a:avLst/>
          </a:prstGeom>
          <a:noFill/>
        </p:spPr>
        <p:txBody>
          <a:bodyPr wrap="square" rtlCol="0">
            <a:spAutoFit/>
          </a:bodyPr>
          <a:lstStyle/>
          <a:p>
            <a:r>
              <a:rPr lang="en-US" sz="4500" dirty="0"/>
              <a:t>God’s word has the answers to the big questions</a:t>
            </a:r>
          </a:p>
        </p:txBody>
      </p:sp>
      <p:sp>
        <p:nvSpPr>
          <p:cNvPr id="7" name="TextBox 6">
            <a:extLst>
              <a:ext uri="{FF2B5EF4-FFF2-40B4-BE49-F238E27FC236}">
                <a16:creationId xmlns:a16="http://schemas.microsoft.com/office/drawing/2014/main" id="{9FF4C166-0D66-FACC-6CE1-10E39832B49D}"/>
              </a:ext>
            </a:extLst>
          </p:cNvPr>
          <p:cNvSpPr txBox="1"/>
          <p:nvPr/>
        </p:nvSpPr>
        <p:spPr>
          <a:xfrm>
            <a:off x="1480275" y="3336113"/>
            <a:ext cx="10209001" cy="2862322"/>
          </a:xfrm>
          <a:prstGeom prst="rect">
            <a:avLst/>
          </a:prstGeom>
          <a:noFill/>
        </p:spPr>
        <p:txBody>
          <a:bodyPr wrap="square">
            <a:spAutoFit/>
          </a:bodyPr>
          <a:lstStyle/>
          <a:p>
            <a:r>
              <a:rPr lang="en-US" sz="4500" dirty="0"/>
              <a:t>There may be a lot of passages that would answer the questions we have, if we only looked – If we know the word, we can use it well</a:t>
            </a:r>
          </a:p>
        </p:txBody>
      </p:sp>
    </p:spTree>
    <p:extLst>
      <p:ext uri="{BB962C8B-B14F-4D97-AF65-F5344CB8AC3E}">
        <p14:creationId xmlns:p14="http://schemas.microsoft.com/office/powerpoint/2010/main" val="6059527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Apply 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Vs 28-34</a:t>
            </a:r>
          </a:p>
        </p:txBody>
      </p:sp>
      <p:sp>
        <p:nvSpPr>
          <p:cNvPr id="4" name="TextBox 3">
            <a:extLst>
              <a:ext uri="{FF2B5EF4-FFF2-40B4-BE49-F238E27FC236}">
                <a16:creationId xmlns:a16="http://schemas.microsoft.com/office/drawing/2014/main" id="{CA1C44B5-4D9A-7CBC-DEC2-6800F15AD92D}"/>
              </a:ext>
            </a:extLst>
          </p:cNvPr>
          <p:cNvSpPr txBox="1"/>
          <p:nvPr/>
        </p:nvSpPr>
        <p:spPr>
          <a:xfrm>
            <a:off x="1497873" y="1918185"/>
            <a:ext cx="10191404" cy="4939814"/>
          </a:xfrm>
          <a:prstGeom prst="rect">
            <a:avLst/>
          </a:prstGeom>
          <a:noFill/>
        </p:spPr>
        <p:txBody>
          <a:bodyPr wrap="square" rtlCol="0">
            <a:spAutoFit/>
          </a:bodyPr>
          <a:lstStyle/>
          <a:p>
            <a:r>
              <a:rPr lang="en-US" sz="4500" dirty="0"/>
              <a:t>The scribe not only knew the answer to his question, but added onto what Jesus said</a:t>
            </a:r>
          </a:p>
          <a:p>
            <a:pPr marL="685800" indent="-685800">
              <a:buFont typeface="Arial" panose="020B0604020202020204" pitchFamily="34" charset="0"/>
              <a:buChar char="•"/>
            </a:pPr>
            <a:r>
              <a:rPr lang="en-US" sz="4500" dirty="0"/>
              <a:t>The scribe knew the OT!</a:t>
            </a:r>
          </a:p>
          <a:p>
            <a:pPr marL="1143000" lvl="1" indent="-685800">
              <a:buFont typeface="Arial" panose="020B0604020202020204" pitchFamily="34" charset="0"/>
              <a:buChar char="•"/>
            </a:pPr>
            <a:r>
              <a:rPr lang="en-US" sz="4500" dirty="0"/>
              <a:t>So much of what God wanted was for His people to realize that He was after their </a:t>
            </a:r>
            <a:r>
              <a:rPr lang="en-US" sz="4500" i="1" dirty="0"/>
              <a:t>hearts </a:t>
            </a:r>
            <a:r>
              <a:rPr lang="en-US" sz="4500" dirty="0"/>
              <a:t>not sacrifices!</a:t>
            </a:r>
          </a:p>
          <a:p>
            <a:pPr marL="1600200" lvl="2" indent="-685800">
              <a:buFont typeface="Arial" panose="020B0604020202020204" pitchFamily="34" charset="0"/>
              <a:buChar char="•"/>
            </a:pPr>
            <a:r>
              <a:rPr lang="en-US" sz="4500" dirty="0"/>
              <a:t>Sacrifices were part of devotion</a:t>
            </a:r>
          </a:p>
        </p:txBody>
      </p:sp>
    </p:spTree>
    <p:extLst>
      <p:ext uri="{BB962C8B-B14F-4D97-AF65-F5344CB8AC3E}">
        <p14:creationId xmlns:p14="http://schemas.microsoft.com/office/powerpoint/2010/main" val="17662155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2689614-23A2-85AB-4B50-14EB4FF49E39}"/>
              </a:ext>
            </a:extLst>
          </p:cNvPr>
          <p:cNvSpPr/>
          <p:nvPr/>
        </p:nvSpPr>
        <p:spPr>
          <a:xfrm>
            <a:off x="755650" y="730250"/>
            <a:ext cx="10566400" cy="5613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a:t>“Samuel said, ‘Has the LORD as much delight in burnt offerings and sacrifices as in obeying the voice of the LORD? Behold, to obey is better than sacrifices, and to heed than the fat of rams’” (1 Samuel 15:22, NASB1995).</a:t>
            </a:r>
          </a:p>
        </p:txBody>
      </p:sp>
    </p:spTree>
    <p:extLst>
      <p:ext uri="{BB962C8B-B14F-4D97-AF65-F5344CB8AC3E}">
        <p14:creationId xmlns:p14="http://schemas.microsoft.com/office/powerpoint/2010/main" val="23526040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Apply 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1477328"/>
          </a:xfrm>
          <a:prstGeom prst="rect">
            <a:avLst/>
          </a:prstGeom>
          <a:noFill/>
        </p:spPr>
        <p:txBody>
          <a:bodyPr wrap="square" rtlCol="0">
            <a:spAutoFit/>
          </a:bodyPr>
          <a:lstStyle/>
          <a:p>
            <a:r>
              <a:rPr lang="en-US" sz="4500" dirty="0"/>
              <a:t>The scribe understood the OT, but what did Jesus say to him?</a:t>
            </a:r>
          </a:p>
        </p:txBody>
      </p:sp>
      <p:sp>
        <p:nvSpPr>
          <p:cNvPr id="2" name="Rectangle 1">
            <a:extLst>
              <a:ext uri="{FF2B5EF4-FFF2-40B4-BE49-F238E27FC236}">
                <a16:creationId xmlns:a16="http://schemas.microsoft.com/office/drawing/2014/main" id="{7B77C0BB-2ADB-D261-4946-9F3AB37B514D}"/>
              </a:ext>
            </a:extLst>
          </p:cNvPr>
          <p:cNvSpPr/>
          <p:nvPr/>
        </p:nvSpPr>
        <p:spPr>
          <a:xfrm>
            <a:off x="1816100" y="3225800"/>
            <a:ext cx="9264650" cy="31940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a:t>“‘You are not far from the kingdom of God’” (Mark 12:34, NASB1995)</a:t>
            </a:r>
          </a:p>
        </p:txBody>
      </p:sp>
      <p:sp>
        <p:nvSpPr>
          <p:cNvPr id="3" name="Rectangle 2">
            <a:extLst>
              <a:ext uri="{FF2B5EF4-FFF2-40B4-BE49-F238E27FC236}">
                <a16:creationId xmlns:a16="http://schemas.microsoft.com/office/drawing/2014/main" id="{80C7AC37-5C5A-CDB1-DCE4-5A854C018EBD}"/>
              </a:ext>
            </a:extLst>
          </p:cNvPr>
          <p:cNvSpPr/>
          <p:nvPr/>
        </p:nvSpPr>
        <p:spPr>
          <a:xfrm>
            <a:off x="4381500" y="4718050"/>
            <a:ext cx="1428750" cy="69850"/>
          </a:xfrm>
          <a:prstGeom prst="rect">
            <a:avLst/>
          </a:prstGeom>
          <a:solidFill>
            <a:schemeClr val="accent4">
              <a:lumMod val="60000"/>
              <a:lumOff val="40000"/>
            </a:schemeClr>
          </a:solidFill>
          <a:ln>
            <a:solidFill>
              <a:schemeClr val="accent4">
                <a:lumMod val="60000"/>
                <a:lumOff val="40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89931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Apply 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The scribe was not saved</a:t>
            </a:r>
          </a:p>
        </p:txBody>
      </p:sp>
      <p:sp>
        <p:nvSpPr>
          <p:cNvPr id="2" name="TextBox 1">
            <a:extLst>
              <a:ext uri="{FF2B5EF4-FFF2-40B4-BE49-F238E27FC236}">
                <a16:creationId xmlns:a16="http://schemas.microsoft.com/office/drawing/2014/main" id="{27980D96-DED4-4762-961C-B388C99E539B}"/>
              </a:ext>
            </a:extLst>
          </p:cNvPr>
          <p:cNvSpPr txBox="1"/>
          <p:nvPr/>
        </p:nvSpPr>
        <p:spPr>
          <a:xfrm>
            <a:off x="1497874" y="2091114"/>
            <a:ext cx="9866804" cy="784830"/>
          </a:xfrm>
          <a:prstGeom prst="rect">
            <a:avLst/>
          </a:prstGeom>
          <a:noFill/>
        </p:spPr>
        <p:txBody>
          <a:bodyPr wrap="none" rtlCol="0">
            <a:spAutoFit/>
          </a:bodyPr>
          <a:lstStyle/>
          <a:p>
            <a:r>
              <a:rPr lang="en-US" sz="4500" dirty="0"/>
              <a:t>Why wouldn’t he be? He knew the word?</a:t>
            </a:r>
          </a:p>
        </p:txBody>
      </p:sp>
      <p:sp>
        <p:nvSpPr>
          <p:cNvPr id="3" name="TextBox 2">
            <a:extLst>
              <a:ext uri="{FF2B5EF4-FFF2-40B4-BE49-F238E27FC236}">
                <a16:creationId xmlns:a16="http://schemas.microsoft.com/office/drawing/2014/main" id="{4F7615EB-88CD-7305-DA22-30C9D19C4B8C}"/>
              </a:ext>
            </a:extLst>
          </p:cNvPr>
          <p:cNvSpPr txBox="1"/>
          <p:nvPr/>
        </p:nvSpPr>
        <p:spPr>
          <a:xfrm>
            <a:off x="1497875" y="2875944"/>
            <a:ext cx="10751276" cy="1477328"/>
          </a:xfrm>
          <a:prstGeom prst="rect">
            <a:avLst/>
          </a:prstGeom>
          <a:noFill/>
        </p:spPr>
        <p:txBody>
          <a:bodyPr wrap="square" rtlCol="0">
            <a:spAutoFit/>
          </a:bodyPr>
          <a:lstStyle/>
          <a:p>
            <a:r>
              <a:rPr lang="en-US" sz="4500" dirty="0"/>
              <a:t>It’s not just about knowing it… you have to </a:t>
            </a:r>
            <a:r>
              <a:rPr lang="en-US" sz="4500" i="1" dirty="0"/>
              <a:t>live it</a:t>
            </a:r>
            <a:endParaRPr lang="en-US" sz="4500" dirty="0"/>
          </a:p>
        </p:txBody>
      </p:sp>
      <p:sp>
        <p:nvSpPr>
          <p:cNvPr id="4" name="TextBox 3">
            <a:extLst>
              <a:ext uri="{FF2B5EF4-FFF2-40B4-BE49-F238E27FC236}">
                <a16:creationId xmlns:a16="http://schemas.microsoft.com/office/drawing/2014/main" id="{1954CC46-EB7E-696B-A0D0-E8C8EB63D792}"/>
              </a:ext>
            </a:extLst>
          </p:cNvPr>
          <p:cNvSpPr txBox="1"/>
          <p:nvPr/>
        </p:nvSpPr>
        <p:spPr>
          <a:xfrm>
            <a:off x="1497874" y="4357200"/>
            <a:ext cx="10191403" cy="1477328"/>
          </a:xfrm>
          <a:prstGeom prst="rect">
            <a:avLst/>
          </a:prstGeom>
          <a:noFill/>
        </p:spPr>
        <p:txBody>
          <a:bodyPr wrap="square" rtlCol="0">
            <a:spAutoFit/>
          </a:bodyPr>
          <a:lstStyle/>
          <a:p>
            <a:r>
              <a:rPr lang="en-US" sz="4500" dirty="0"/>
              <a:t>The Bible does you no good if you know it all yet fail to live it out every day</a:t>
            </a:r>
          </a:p>
        </p:txBody>
      </p:sp>
      <p:sp>
        <p:nvSpPr>
          <p:cNvPr id="5" name="TextBox 4">
            <a:extLst>
              <a:ext uri="{FF2B5EF4-FFF2-40B4-BE49-F238E27FC236}">
                <a16:creationId xmlns:a16="http://schemas.microsoft.com/office/drawing/2014/main" id="{135888FD-F735-6B72-9803-B9F351D66054}"/>
              </a:ext>
            </a:extLst>
          </p:cNvPr>
          <p:cNvSpPr txBox="1"/>
          <p:nvPr/>
        </p:nvSpPr>
        <p:spPr>
          <a:xfrm>
            <a:off x="1497874" y="5787805"/>
            <a:ext cx="11059884" cy="784830"/>
          </a:xfrm>
          <a:prstGeom prst="rect">
            <a:avLst/>
          </a:prstGeom>
          <a:noFill/>
        </p:spPr>
        <p:txBody>
          <a:bodyPr wrap="square" rtlCol="0">
            <a:spAutoFit/>
          </a:bodyPr>
          <a:lstStyle/>
          <a:p>
            <a:r>
              <a:rPr lang="en-US" sz="4500" dirty="0"/>
              <a:t>It’s easy to </a:t>
            </a:r>
            <a:r>
              <a:rPr lang="en-US" sz="4500" i="1" dirty="0"/>
              <a:t>say </a:t>
            </a:r>
            <a:r>
              <a:rPr lang="en-US" sz="4500" dirty="0"/>
              <a:t>you obey it, it’s hard </a:t>
            </a:r>
            <a:r>
              <a:rPr lang="en-US" sz="4500" i="1" dirty="0"/>
              <a:t>to obey </a:t>
            </a:r>
            <a:r>
              <a:rPr lang="en-US" sz="4500" dirty="0"/>
              <a:t>it</a:t>
            </a:r>
          </a:p>
        </p:txBody>
      </p:sp>
    </p:spTree>
    <p:extLst>
      <p:ext uri="{BB962C8B-B14F-4D97-AF65-F5344CB8AC3E}">
        <p14:creationId xmlns:p14="http://schemas.microsoft.com/office/powerpoint/2010/main" val="22456809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Apply the Word</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We need to apply the word!</a:t>
            </a:r>
          </a:p>
        </p:txBody>
      </p:sp>
      <p:sp>
        <p:nvSpPr>
          <p:cNvPr id="2" name="TextBox 1">
            <a:extLst>
              <a:ext uri="{FF2B5EF4-FFF2-40B4-BE49-F238E27FC236}">
                <a16:creationId xmlns:a16="http://schemas.microsoft.com/office/drawing/2014/main" id="{02BD4CE4-54B7-68F0-0781-76C1B85E2D09}"/>
              </a:ext>
            </a:extLst>
          </p:cNvPr>
          <p:cNvSpPr txBox="1"/>
          <p:nvPr/>
        </p:nvSpPr>
        <p:spPr>
          <a:xfrm>
            <a:off x="1497874" y="2091114"/>
            <a:ext cx="7423150" cy="784830"/>
          </a:xfrm>
          <a:prstGeom prst="rect">
            <a:avLst/>
          </a:prstGeom>
          <a:noFill/>
        </p:spPr>
        <p:txBody>
          <a:bodyPr wrap="square" rtlCol="0">
            <a:spAutoFit/>
          </a:bodyPr>
          <a:lstStyle/>
          <a:p>
            <a:r>
              <a:rPr lang="en-US" sz="4500" dirty="0"/>
              <a:t>We need to know the word!</a:t>
            </a:r>
          </a:p>
        </p:txBody>
      </p:sp>
      <p:sp>
        <p:nvSpPr>
          <p:cNvPr id="3" name="TextBox 2">
            <a:extLst>
              <a:ext uri="{FF2B5EF4-FFF2-40B4-BE49-F238E27FC236}">
                <a16:creationId xmlns:a16="http://schemas.microsoft.com/office/drawing/2014/main" id="{A8B52BFF-EFCC-B085-973A-4538A80D648A}"/>
              </a:ext>
            </a:extLst>
          </p:cNvPr>
          <p:cNvSpPr txBox="1"/>
          <p:nvPr/>
        </p:nvSpPr>
        <p:spPr>
          <a:xfrm>
            <a:off x="1497874" y="2875944"/>
            <a:ext cx="10624276" cy="1477328"/>
          </a:xfrm>
          <a:prstGeom prst="rect">
            <a:avLst/>
          </a:prstGeom>
          <a:noFill/>
        </p:spPr>
        <p:txBody>
          <a:bodyPr wrap="square" rtlCol="0">
            <a:spAutoFit/>
          </a:bodyPr>
          <a:lstStyle/>
          <a:p>
            <a:r>
              <a:rPr lang="en-US" sz="4500" dirty="0"/>
              <a:t>We need to give to God the things that are God’s</a:t>
            </a:r>
          </a:p>
        </p:txBody>
      </p:sp>
      <p:sp>
        <p:nvSpPr>
          <p:cNvPr id="4" name="TextBox 3">
            <a:extLst>
              <a:ext uri="{FF2B5EF4-FFF2-40B4-BE49-F238E27FC236}">
                <a16:creationId xmlns:a16="http://schemas.microsoft.com/office/drawing/2014/main" id="{00376289-FFDD-A7BF-CE4D-A54A0B10F097}"/>
              </a:ext>
            </a:extLst>
          </p:cNvPr>
          <p:cNvSpPr txBox="1"/>
          <p:nvPr/>
        </p:nvSpPr>
        <p:spPr>
          <a:xfrm>
            <a:off x="1497874" y="4353272"/>
            <a:ext cx="10569432" cy="784830"/>
          </a:xfrm>
          <a:prstGeom prst="rect">
            <a:avLst/>
          </a:prstGeom>
          <a:noFill/>
        </p:spPr>
        <p:txBody>
          <a:bodyPr wrap="none" rtlCol="0">
            <a:spAutoFit/>
          </a:bodyPr>
          <a:lstStyle/>
          <a:p>
            <a:r>
              <a:rPr lang="en-US" sz="4500" dirty="0"/>
              <a:t>We need to accept the rejected Cornerstone</a:t>
            </a:r>
          </a:p>
        </p:txBody>
      </p:sp>
    </p:spTree>
    <p:extLst>
      <p:ext uri="{BB962C8B-B14F-4D97-AF65-F5344CB8AC3E}">
        <p14:creationId xmlns:p14="http://schemas.microsoft.com/office/powerpoint/2010/main" val="39626305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5" y="285365"/>
            <a:ext cx="8438606" cy="1092607"/>
          </a:xfrm>
          <a:prstGeom prst="rect">
            <a:avLst/>
          </a:prstGeom>
          <a:noFill/>
        </p:spPr>
        <p:txBody>
          <a:bodyPr wrap="square" rtlCol="0">
            <a:spAutoFit/>
          </a:bodyPr>
          <a:lstStyle/>
          <a:p>
            <a:r>
              <a:rPr lang="en-US" sz="6500" dirty="0"/>
              <a:t>Introduction</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Vs 1 – begins a parable</a:t>
            </a:r>
          </a:p>
        </p:txBody>
      </p:sp>
      <p:sp>
        <p:nvSpPr>
          <p:cNvPr id="12" name="TextBox 11">
            <a:extLst>
              <a:ext uri="{FF2B5EF4-FFF2-40B4-BE49-F238E27FC236}">
                <a16:creationId xmlns:a16="http://schemas.microsoft.com/office/drawing/2014/main" id="{5E7A281A-59A0-5BB4-B54E-3DF46C06EC23}"/>
              </a:ext>
            </a:extLst>
          </p:cNvPr>
          <p:cNvSpPr txBox="1"/>
          <p:nvPr/>
        </p:nvSpPr>
        <p:spPr>
          <a:xfrm>
            <a:off x="1497874" y="1951671"/>
            <a:ext cx="9579430" cy="1477328"/>
          </a:xfrm>
          <a:prstGeom prst="rect">
            <a:avLst/>
          </a:prstGeom>
          <a:noFill/>
        </p:spPr>
        <p:txBody>
          <a:bodyPr wrap="square" rtlCol="0">
            <a:spAutoFit/>
          </a:bodyPr>
          <a:lstStyle/>
          <a:p>
            <a:r>
              <a:rPr lang="en-US" sz="4500" dirty="0"/>
              <a:t>“Speak to them in parables”</a:t>
            </a:r>
          </a:p>
          <a:p>
            <a:pPr marL="685800" indent="-685800">
              <a:buFont typeface="Arial" panose="020B0604020202020204" pitchFamily="34" charset="0"/>
              <a:buChar char="•"/>
            </a:pPr>
            <a:r>
              <a:rPr lang="en-US" sz="4500" dirty="0"/>
              <a:t>Theme in Mark (3:23, 4:2, 4:34)</a:t>
            </a:r>
          </a:p>
        </p:txBody>
      </p:sp>
      <p:sp>
        <p:nvSpPr>
          <p:cNvPr id="13" name="Rectangle 12">
            <a:extLst>
              <a:ext uri="{FF2B5EF4-FFF2-40B4-BE49-F238E27FC236}">
                <a16:creationId xmlns:a16="http://schemas.microsoft.com/office/drawing/2014/main" id="{4B9B0EA4-44A7-0A0A-86F5-C78BE4F15776}"/>
              </a:ext>
            </a:extLst>
          </p:cNvPr>
          <p:cNvSpPr/>
          <p:nvPr/>
        </p:nvSpPr>
        <p:spPr>
          <a:xfrm>
            <a:off x="1497874" y="3397398"/>
            <a:ext cx="9124801" cy="34071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a:t>“…and He did not speak to them without a parable; but He was explaining everything privately to His own disciples” (4:34, NASB1995)</a:t>
            </a:r>
          </a:p>
        </p:txBody>
      </p:sp>
    </p:spTree>
    <p:extLst>
      <p:ext uri="{BB962C8B-B14F-4D97-AF65-F5344CB8AC3E}">
        <p14:creationId xmlns:p14="http://schemas.microsoft.com/office/powerpoint/2010/main" val="35961174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Concluding Passage</a:t>
            </a:r>
          </a:p>
        </p:txBody>
      </p:sp>
      <p:sp>
        <p:nvSpPr>
          <p:cNvPr id="5" name="Rectangle 4">
            <a:extLst>
              <a:ext uri="{FF2B5EF4-FFF2-40B4-BE49-F238E27FC236}">
                <a16:creationId xmlns:a16="http://schemas.microsoft.com/office/drawing/2014/main" id="{2C0936B1-3200-CC27-564C-6C8207D6BCCE}"/>
              </a:ext>
            </a:extLst>
          </p:cNvPr>
          <p:cNvSpPr/>
          <p:nvPr/>
        </p:nvSpPr>
        <p:spPr>
          <a:xfrm>
            <a:off x="657101" y="1278577"/>
            <a:ext cx="11211049" cy="52940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3500" dirty="0"/>
              <a:t>“But prove yourselves doers of the word, and not merely hearers who delude themselves. For if anyone is a hearer of the word and not a doer, he is like a man who looks at his natural face in a mirror; for </a:t>
            </a:r>
            <a:r>
              <a:rPr lang="en-US" sz="3500" i="1" dirty="0"/>
              <a:t>once </a:t>
            </a:r>
            <a:r>
              <a:rPr lang="en-US" sz="3500" dirty="0"/>
              <a:t> he has looked at himself and gone away, he has immediately forgotten what kind of person he was. But one who looks intently at the perfect law, the law of liberty, and abides by it, not having become a forgetful hearer but an effectual doer, this man will be blessed in what he does” </a:t>
            </a:r>
          </a:p>
          <a:p>
            <a:pPr algn="ctr"/>
            <a:r>
              <a:rPr lang="en-US" sz="3500" dirty="0"/>
              <a:t>(James 1:22-25, NASB1995)</a:t>
            </a:r>
          </a:p>
        </p:txBody>
      </p:sp>
    </p:spTree>
    <p:extLst>
      <p:ext uri="{BB962C8B-B14F-4D97-AF65-F5344CB8AC3E}">
        <p14:creationId xmlns:p14="http://schemas.microsoft.com/office/powerpoint/2010/main" val="27447457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Title</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a:t>
            </a:r>
          </a:p>
        </p:txBody>
      </p:sp>
    </p:spTree>
    <p:extLst>
      <p:ext uri="{BB962C8B-B14F-4D97-AF65-F5344CB8AC3E}">
        <p14:creationId xmlns:p14="http://schemas.microsoft.com/office/powerpoint/2010/main" val="40537676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Parable of the Vine-Growers</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Vs 1-11</a:t>
            </a:r>
          </a:p>
        </p:txBody>
      </p:sp>
      <p:sp>
        <p:nvSpPr>
          <p:cNvPr id="3" name="TextBox 2">
            <a:extLst>
              <a:ext uri="{FF2B5EF4-FFF2-40B4-BE49-F238E27FC236}">
                <a16:creationId xmlns:a16="http://schemas.microsoft.com/office/drawing/2014/main" id="{2A8D08F3-CCB8-0265-9838-1C2765EA301D}"/>
              </a:ext>
            </a:extLst>
          </p:cNvPr>
          <p:cNvSpPr txBox="1"/>
          <p:nvPr/>
        </p:nvSpPr>
        <p:spPr>
          <a:xfrm>
            <a:off x="1497874" y="2091114"/>
            <a:ext cx="10694126" cy="1477328"/>
          </a:xfrm>
          <a:prstGeom prst="rect">
            <a:avLst/>
          </a:prstGeom>
          <a:noFill/>
        </p:spPr>
        <p:txBody>
          <a:bodyPr wrap="square" rtlCol="0">
            <a:spAutoFit/>
          </a:bodyPr>
          <a:lstStyle/>
          <a:p>
            <a:r>
              <a:rPr lang="en-US" sz="4500" dirty="0"/>
              <a:t>The owner left his vineyard in the hands of these vine-growers and goes on a journey</a:t>
            </a:r>
          </a:p>
        </p:txBody>
      </p:sp>
      <p:sp>
        <p:nvSpPr>
          <p:cNvPr id="4" name="TextBox 3">
            <a:extLst>
              <a:ext uri="{FF2B5EF4-FFF2-40B4-BE49-F238E27FC236}">
                <a16:creationId xmlns:a16="http://schemas.microsoft.com/office/drawing/2014/main" id="{5F21B0D9-60C3-2403-94E6-CB8806E70098}"/>
              </a:ext>
            </a:extLst>
          </p:cNvPr>
          <p:cNvSpPr txBox="1"/>
          <p:nvPr/>
        </p:nvSpPr>
        <p:spPr>
          <a:xfrm>
            <a:off x="1497874" y="3568442"/>
            <a:ext cx="10289177" cy="1477328"/>
          </a:xfrm>
          <a:prstGeom prst="rect">
            <a:avLst/>
          </a:prstGeom>
          <a:noFill/>
        </p:spPr>
        <p:txBody>
          <a:bodyPr wrap="square" rtlCol="0">
            <a:spAutoFit/>
          </a:bodyPr>
          <a:lstStyle/>
          <a:p>
            <a:r>
              <a:rPr lang="en-US" sz="4500" dirty="0"/>
              <a:t>The owner sends a slave to retrieve some produce</a:t>
            </a:r>
          </a:p>
        </p:txBody>
      </p:sp>
      <p:sp>
        <p:nvSpPr>
          <p:cNvPr id="5" name="TextBox 4">
            <a:extLst>
              <a:ext uri="{FF2B5EF4-FFF2-40B4-BE49-F238E27FC236}">
                <a16:creationId xmlns:a16="http://schemas.microsoft.com/office/drawing/2014/main" id="{D7AA85D7-0ECB-2CCC-393D-F2B30BF67FDC}"/>
              </a:ext>
            </a:extLst>
          </p:cNvPr>
          <p:cNvSpPr txBox="1"/>
          <p:nvPr/>
        </p:nvSpPr>
        <p:spPr>
          <a:xfrm>
            <a:off x="1497874" y="5045770"/>
            <a:ext cx="10489870" cy="784830"/>
          </a:xfrm>
          <a:prstGeom prst="rect">
            <a:avLst/>
          </a:prstGeom>
          <a:noFill/>
        </p:spPr>
        <p:txBody>
          <a:bodyPr wrap="square" rtlCol="0">
            <a:spAutoFit/>
          </a:bodyPr>
          <a:lstStyle/>
          <a:p>
            <a:r>
              <a:rPr lang="en-US" sz="4500" dirty="0"/>
              <a:t>The slave gets beaten and released</a:t>
            </a:r>
          </a:p>
        </p:txBody>
      </p:sp>
    </p:spTree>
    <p:extLst>
      <p:ext uri="{BB962C8B-B14F-4D97-AF65-F5344CB8AC3E}">
        <p14:creationId xmlns:p14="http://schemas.microsoft.com/office/powerpoint/2010/main" val="31694198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Parable of the Vine-Growers</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4939814"/>
          </a:xfrm>
          <a:prstGeom prst="rect">
            <a:avLst/>
          </a:prstGeom>
          <a:noFill/>
        </p:spPr>
        <p:txBody>
          <a:bodyPr wrap="square" rtlCol="0">
            <a:spAutoFit/>
          </a:bodyPr>
          <a:lstStyle/>
          <a:p>
            <a:r>
              <a:rPr lang="en-US" sz="4500" dirty="0"/>
              <a:t>Situation progressively gets worse</a:t>
            </a:r>
          </a:p>
          <a:p>
            <a:pPr marL="685800" indent="-685800">
              <a:buFont typeface="Arial" panose="020B0604020202020204" pitchFamily="34" charset="0"/>
              <a:buChar char="•"/>
            </a:pPr>
            <a:r>
              <a:rPr lang="en-US" sz="4500" dirty="0"/>
              <a:t>First slave = beaten and released</a:t>
            </a:r>
          </a:p>
          <a:p>
            <a:pPr marL="685800" indent="-685800">
              <a:buFont typeface="Arial" panose="020B0604020202020204" pitchFamily="34" charset="0"/>
              <a:buChar char="•"/>
            </a:pPr>
            <a:r>
              <a:rPr lang="en-US" sz="4500" dirty="0"/>
              <a:t>Second slave = wounded and shamed</a:t>
            </a:r>
          </a:p>
          <a:p>
            <a:pPr marL="685800" indent="-685800">
              <a:buFont typeface="Arial" panose="020B0604020202020204" pitchFamily="34" charset="0"/>
              <a:buChar char="•"/>
            </a:pPr>
            <a:r>
              <a:rPr lang="en-US" sz="4500" dirty="0"/>
              <a:t>Third slave = killed</a:t>
            </a:r>
          </a:p>
          <a:p>
            <a:pPr marL="685800" indent="-685800">
              <a:buFont typeface="Arial" panose="020B0604020202020204" pitchFamily="34" charset="0"/>
              <a:buChar char="•"/>
            </a:pPr>
            <a:r>
              <a:rPr lang="en-US" sz="4500" dirty="0"/>
              <a:t>Others = some beaten, some killed</a:t>
            </a:r>
          </a:p>
          <a:p>
            <a:pPr marL="685800" indent="-685800">
              <a:buFont typeface="Arial" panose="020B0604020202020204" pitchFamily="34" charset="0"/>
              <a:buChar char="•"/>
            </a:pPr>
            <a:r>
              <a:rPr lang="en-US" sz="4500" dirty="0"/>
              <a:t>Finally, all the master had left was his son</a:t>
            </a:r>
          </a:p>
        </p:txBody>
      </p:sp>
    </p:spTree>
    <p:extLst>
      <p:ext uri="{BB962C8B-B14F-4D97-AF65-F5344CB8AC3E}">
        <p14:creationId xmlns:p14="http://schemas.microsoft.com/office/powerpoint/2010/main" val="22330958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Parable of the Vine-Growers</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2862322"/>
          </a:xfrm>
          <a:prstGeom prst="rect">
            <a:avLst/>
          </a:prstGeom>
          <a:noFill/>
        </p:spPr>
        <p:txBody>
          <a:bodyPr wrap="square" rtlCol="0">
            <a:spAutoFit/>
          </a:bodyPr>
          <a:lstStyle/>
          <a:p>
            <a:r>
              <a:rPr lang="en-US" sz="4500" dirty="0"/>
              <a:t>The owner believed the vine-growers would listen to his son… they did not</a:t>
            </a:r>
          </a:p>
          <a:p>
            <a:pPr marL="685800" indent="-685800">
              <a:buFont typeface="Arial" panose="020B0604020202020204" pitchFamily="34" charset="0"/>
              <a:buChar char="•"/>
            </a:pPr>
            <a:r>
              <a:rPr lang="en-US" sz="4500" dirty="0"/>
              <a:t>Vine-growers saw the son as a ticket to get what they wanted: the vineyard</a:t>
            </a:r>
          </a:p>
        </p:txBody>
      </p:sp>
      <p:sp>
        <p:nvSpPr>
          <p:cNvPr id="2" name="TextBox 1">
            <a:extLst>
              <a:ext uri="{FF2B5EF4-FFF2-40B4-BE49-F238E27FC236}">
                <a16:creationId xmlns:a16="http://schemas.microsoft.com/office/drawing/2014/main" id="{4717E25E-B701-71A8-3261-A1447A67CF74}"/>
              </a:ext>
            </a:extLst>
          </p:cNvPr>
          <p:cNvSpPr txBox="1"/>
          <p:nvPr/>
        </p:nvSpPr>
        <p:spPr>
          <a:xfrm>
            <a:off x="1497874" y="4168606"/>
            <a:ext cx="9101787" cy="1477328"/>
          </a:xfrm>
          <a:prstGeom prst="rect">
            <a:avLst/>
          </a:prstGeom>
          <a:noFill/>
        </p:spPr>
        <p:txBody>
          <a:bodyPr wrap="none" rtlCol="0">
            <a:spAutoFit/>
          </a:bodyPr>
          <a:lstStyle/>
          <a:p>
            <a:r>
              <a:rPr lang="en-US" sz="4500" dirty="0"/>
              <a:t>That was the final straw for the owner</a:t>
            </a:r>
          </a:p>
          <a:p>
            <a:pPr marL="685800" indent="-685800">
              <a:buFont typeface="Arial" panose="020B0604020202020204" pitchFamily="34" charset="0"/>
              <a:buChar char="•"/>
            </a:pPr>
            <a:r>
              <a:rPr lang="en-US" sz="4500" dirty="0"/>
              <a:t>The owner will come in judgment</a:t>
            </a:r>
          </a:p>
        </p:txBody>
      </p:sp>
    </p:spTree>
    <p:extLst>
      <p:ext uri="{BB962C8B-B14F-4D97-AF65-F5344CB8AC3E}">
        <p14:creationId xmlns:p14="http://schemas.microsoft.com/office/powerpoint/2010/main" val="40670238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Parable of the Vine-Growers</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3554819"/>
          </a:xfrm>
          <a:prstGeom prst="rect">
            <a:avLst/>
          </a:prstGeom>
          <a:noFill/>
        </p:spPr>
        <p:txBody>
          <a:bodyPr wrap="square" rtlCol="0">
            <a:spAutoFit/>
          </a:bodyPr>
          <a:lstStyle/>
          <a:p>
            <a:r>
              <a:rPr lang="en-US" sz="4500" dirty="0"/>
              <a:t>Jesus wants the Pharisees and religious leaders to realize that God will come and judge their actions</a:t>
            </a:r>
          </a:p>
          <a:p>
            <a:pPr marL="685800" indent="-685800">
              <a:buFont typeface="Arial" panose="020B0604020202020204" pitchFamily="34" charset="0"/>
              <a:buChar char="•"/>
            </a:pPr>
            <a:r>
              <a:rPr lang="en-US" sz="4500" dirty="0"/>
              <a:t>They hadn’t killed Him yet, but they had already rejected Him – Will we?</a:t>
            </a:r>
          </a:p>
        </p:txBody>
      </p:sp>
      <p:sp>
        <p:nvSpPr>
          <p:cNvPr id="2" name="TextBox 1">
            <a:extLst>
              <a:ext uri="{FF2B5EF4-FFF2-40B4-BE49-F238E27FC236}">
                <a16:creationId xmlns:a16="http://schemas.microsoft.com/office/drawing/2014/main" id="{54792440-9A1F-442D-E97D-66D7D3B92E6C}"/>
              </a:ext>
            </a:extLst>
          </p:cNvPr>
          <p:cNvSpPr txBox="1"/>
          <p:nvPr/>
        </p:nvSpPr>
        <p:spPr>
          <a:xfrm>
            <a:off x="1497874" y="4861103"/>
            <a:ext cx="10751127" cy="1477328"/>
          </a:xfrm>
          <a:prstGeom prst="rect">
            <a:avLst/>
          </a:prstGeom>
          <a:noFill/>
        </p:spPr>
        <p:txBody>
          <a:bodyPr wrap="square" rtlCol="0">
            <a:spAutoFit/>
          </a:bodyPr>
          <a:lstStyle/>
          <a:p>
            <a:r>
              <a:rPr lang="en-US" sz="4500" dirty="0"/>
              <a:t>The rejected Jesus became the foundation of God’s Kingdom and the Gospel</a:t>
            </a:r>
          </a:p>
        </p:txBody>
      </p:sp>
    </p:spTree>
    <p:extLst>
      <p:ext uri="{BB962C8B-B14F-4D97-AF65-F5344CB8AC3E}">
        <p14:creationId xmlns:p14="http://schemas.microsoft.com/office/powerpoint/2010/main" val="3045110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Reaction – vs 12</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1477328"/>
          </a:xfrm>
          <a:prstGeom prst="rect">
            <a:avLst/>
          </a:prstGeom>
          <a:noFill/>
        </p:spPr>
        <p:txBody>
          <a:bodyPr wrap="square" rtlCol="0">
            <a:spAutoFit/>
          </a:bodyPr>
          <a:lstStyle/>
          <a:p>
            <a:r>
              <a:rPr lang="en-US" sz="4500" dirty="0"/>
              <a:t>The leaders understand what Jesus was saying</a:t>
            </a:r>
          </a:p>
        </p:txBody>
      </p:sp>
      <p:sp>
        <p:nvSpPr>
          <p:cNvPr id="2" name="TextBox 1">
            <a:extLst>
              <a:ext uri="{FF2B5EF4-FFF2-40B4-BE49-F238E27FC236}">
                <a16:creationId xmlns:a16="http://schemas.microsoft.com/office/drawing/2014/main" id="{23F4B382-2230-DE09-6740-EA0C7B6BDD4F}"/>
              </a:ext>
            </a:extLst>
          </p:cNvPr>
          <p:cNvSpPr txBox="1"/>
          <p:nvPr/>
        </p:nvSpPr>
        <p:spPr>
          <a:xfrm>
            <a:off x="1497875" y="2783612"/>
            <a:ext cx="10633968" cy="2169825"/>
          </a:xfrm>
          <a:prstGeom prst="rect">
            <a:avLst/>
          </a:prstGeom>
          <a:noFill/>
        </p:spPr>
        <p:txBody>
          <a:bodyPr wrap="square" rtlCol="0">
            <a:spAutoFit/>
          </a:bodyPr>
          <a:lstStyle/>
          <a:p>
            <a:r>
              <a:rPr lang="en-US" sz="4500" dirty="0"/>
              <a:t>They wanted to get Jesus so they could kill Him!</a:t>
            </a:r>
          </a:p>
          <a:p>
            <a:pPr marL="685800" indent="-685800">
              <a:buFont typeface="Arial" panose="020B0604020202020204" pitchFamily="34" charset="0"/>
              <a:buChar char="•"/>
            </a:pPr>
            <a:r>
              <a:rPr lang="en-US" sz="4500" dirty="0"/>
              <a:t>They feared the people</a:t>
            </a:r>
          </a:p>
        </p:txBody>
      </p:sp>
      <p:sp>
        <p:nvSpPr>
          <p:cNvPr id="3" name="TextBox 2">
            <a:extLst>
              <a:ext uri="{FF2B5EF4-FFF2-40B4-BE49-F238E27FC236}">
                <a16:creationId xmlns:a16="http://schemas.microsoft.com/office/drawing/2014/main" id="{A39355CB-ADFB-5371-A86B-273B6F57311D}"/>
              </a:ext>
            </a:extLst>
          </p:cNvPr>
          <p:cNvSpPr txBox="1"/>
          <p:nvPr/>
        </p:nvSpPr>
        <p:spPr>
          <a:xfrm>
            <a:off x="1497874" y="4953437"/>
            <a:ext cx="4805548" cy="784830"/>
          </a:xfrm>
          <a:prstGeom prst="rect">
            <a:avLst/>
          </a:prstGeom>
          <a:noFill/>
        </p:spPr>
        <p:txBody>
          <a:bodyPr wrap="square" rtlCol="0">
            <a:spAutoFit/>
          </a:bodyPr>
          <a:lstStyle/>
          <a:p>
            <a:r>
              <a:rPr lang="en-US" sz="4500" dirty="0"/>
              <a:t>So, they left</a:t>
            </a:r>
          </a:p>
        </p:txBody>
      </p:sp>
    </p:spTree>
    <p:extLst>
      <p:ext uri="{BB962C8B-B14F-4D97-AF65-F5344CB8AC3E}">
        <p14:creationId xmlns:p14="http://schemas.microsoft.com/office/powerpoint/2010/main" val="27891622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True Discipleship</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784830"/>
          </a:xfrm>
          <a:prstGeom prst="rect">
            <a:avLst/>
          </a:prstGeom>
          <a:noFill/>
        </p:spPr>
        <p:txBody>
          <a:bodyPr wrap="square" rtlCol="0">
            <a:spAutoFit/>
          </a:bodyPr>
          <a:lstStyle/>
          <a:p>
            <a:r>
              <a:rPr lang="en-US" sz="4500" dirty="0"/>
              <a:t>Vs 13-17</a:t>
            </a:r>
          </a:p>
        </p:txBody>
      </p:sp>
      <p:sp>
        <p:nvSpPr>
          <p:cNvPr id="2" name="TextBox 1">
            <a:extLst>
              <a:ext uri="{FF2B5EF4-FFF2-40B4-BE49-F238E27FC236}">
                <a16:creationId xmlns:a16="http://schemas.microsoft.com/office/drawing/2014/main" id="{5819B6CB-6D64-3E67-E419-29869561FE10}"/>
              </a:ext>
            </a:extLst>
          </p:cNvPr>
          <p:cNvSpPr txBox="1"/>
          <p:nvPr/>
        </p:nvSpPr>
        <p:spPr>
          <a:xfrm>
            <a:off x="1497874" y="2091114"/>
            <a:ext cx="10654021" cy="2169825"/>
          </a:xfrm>
          <a:prstGeom prst="rect">
            <a:avLst/>
          </a:prstGeom>
          <a:noFill/>
        </p:spPr>
        <p:txBody>
          <a:bodyPr wrap="square" rtlCol="0">
            <a:spAutoFit/>
          </a:bodyPr>
          <a:lstStyle/>
          <a:p>
            <a:r>
              <a:rPr lang="en-US" sz="4500" dirty="0"/>
              <a:t>Don’t fall for flattery</a:t>
            </a:r>
          </a:p>
          <a:p>
            <a:pPr marL="685800" indent="-685800">
              <a:buFont typeface="Arial" panose="020B0604020202020204" pitchFamily="34" charset="0"/>
              <a:buChar char="•"/>
            </a:pPr>
            <a:r>
              <a:rPr lang="en-US" sz="4500" dirty="0"/>
              <a:t>We must see through the compliments and discern the truth</a:t>
            </a:r>
          </a:p>
        </p:txBody>
      </p:sp>
      <p:sp>
        <p:nvSpPr>
          <p:cNvPr id="3" name="TextBox 2">
            <a:extLst>
              <a:ext uri="{FF2B5EF4-FFF2-40B4-BE49-F238E27FC236}">
                <a16:creationId xmlns:a16="http://schemas.microsoft.com/office/drawing/2014/main" id="{D2BFBEFC-B2D5-0053-13C5-5DCC45220371}"/>
              </a:ext>
            </a:extLst>
          </p:cNvPr>
          <p:cNvSpPr txBox="1"/>
          <p:nvPr/>
        </p:nvSpPr>
        <p:spPr>
          <a:xfrm>
            <a:off x="1497874" y="4260939"/>
            <a:ext cx="10528811" cy="2169825"/>
          </a:xfrm>
          <a:prstGeom prst="rect">
            <a:avLst/>
          </a:prstGeom>
          <a:noFill/>
        </p:spPr>
        <p:txBody>
          <a:bodyPr wrap="square" rtlCol="0">
            <a:spAutoFit/>
          </a:bodyPr>
          <a:lstStyle/>
          <a:p>
            <a:r>
              <a:rPr lang="en-US" sz="4500" dirty="0"/>
              <a:t>Jesus saw the truth: they were trying to get Him to say something that would get Him in political trouble</a:t>
            </a:r>
          </a:p>
        </p:txBody>
      </p:sp>
    </p:spTree>
    <p:extLst>
      <p:ext uri="{BB962C8B-B14F-4D97-AF65-F5344CB8AC3E}">
        <p14:creationId xmlns:p14="http://schemas.microsoft.com/office/powerpoint/2010/main" val="7494977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151CBED-E3EE-BB8C-0093-3C4004507A70}"/>
              </a:ext>
            </a:extLst>
          </p:cNvPr>
          <p:cNvSpPr txBox="1"/>
          <p:nvPr/>
        </p:nvSpPr>
        <p:spPr>
          <a:xfrm>
            <a:off x="574764" y="285365"/>
            <a:ext cx="11114513" cy="1092607"/>
          </a:xfrm>
          <a:prstGeom prst="rect">
            <a:avLst/>
          </a:prstGeom>
          <a:noFill/>
        </p:spPr>
        <p:txBody>
          <a:bodyPr wrap="square" rtlCol="0">
            <a:spAutoFit/>
          </a:bodyPr>
          <a:lstStyle/>
          <a:p>
            <a:r>
              <a:rPr lang="en-US" sz="6500" dirty="0"/>
              <a:t>True Discipleship</a:t>
            </a:r>
          </a:p>
        </p:txBody>
      </p:sp>
      <p:sp>
        <p:nvSpPr>
          <p:cNvPr id="11" name="TextBox 10">
            <a:extLst>
              <a:ext uri="{FF2B5EF4-FFF2-40B4-BE49-F238E27FC236}">
                <a16:creationId xmlns:a16="http://schemas.microsoft.com/office/drawing/2014/main" id="{D5140C50-D93D-F04A-475A-117A1F9CAE43}"/>
              </a:ext>
            </a:extLst>
          </p:cNvPr>
          <p:cNvSpPr txBox="1"/>
          <p:nvPr/>
        </p:nvSpPr>
        <p:spPr>
          <a:xfrm>
            <a:off x="1497874" y="1306284"/>
            <a:ext cx="10289177" cy="2169825"/>
          </a:xfrm>
          <a:prstGeom prst="rect">
            <a:avLst/>
          </a:prstGeom>
          <a:noFill/>
        </p:spPr>
        <p:txBody>
          <a:bodyPr wrap="square" rtlCol="0">
            <a:spAutoFit/>
          </a:bodyPr>
          <a:lstStyle/>
          <a:p>
            <a:r>
              <a:rPr lang="en-US" sz="4500" dirty="0"/>
              <a:t>Jesus used the testing to point to the bigger, more important truth: live righteously</a:t>
            </a:r>
          </a:p>
        </p:txBody>
      </p:sp>
      <p:sp>
        <p:nvSpPr>
          <p:cNvPr id="4" name="TextBox 3">
            <a:extLst>
              <a:ext uri="{FF2B5EF4-FFF2-40B4-BE49-F238E27FC236}">
                <a16:creationId xmlns:a16="http://schemas.microsoft.com/office/drawing/2014/main" id="{74436179-9E29-23D8-BAFE-A19C2B3BE0AC}"/>
              </a:ext>
            </a:extLst>
          </p:cNvPr>
          <p:cNvSpPr txBox="1"/>
          <p:nvPr/>
        </p:nvSpPr>
        <p:spPr>
          <a:xfrm>
            <a:off x="1497874" y="3476109"/>
            <a:ext cx="10559807" cy="2169825"/>
          </a:xfrm>
          <a:prstGeom prst="rect">
            <a:avLst/>
          </a:prstGeom>
          <a:noFill/>
        </p:spPr>
        <p:txBody>
          <a:bodyPr wrap="square" rtlCol="0">
            <a:spAutoFit/>
          </a:bodyPr>
          <a:lstStyle/>
          <a:p>
            <a:r>
              <a:rPr lang="en-US" sz="4500" dirty="0"/>
              <a:t>Jesus was not as much concerned about paying taxes as He was about living righteously</a:t>
            </a:r>
          </a:p>
        </p:txBody>
      </p:sp>
    </p:spTree>
    <p:extLst>
      <p:ext uri="{BB962C8B-B14F-4D97-AF65-F5344CB8AC3E}">
        <p14:creationId xmlns:p14="http://schemas.microsoft.com/office/powerpoint/2010/main" val="33439071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945</Words>
  <Application>Microsoft Office PowerPoint</Application>
  <PresentationFormat>Widescreen</PresentationFormat>
  <Paragraphs>94</Paragraphs>
  <Slides>21</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Jesus and the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and the People</dc:title>
  <dc:creator>Michael Haub</dc:creator>
  <cp:lastModifiedBy>Michael Haub</cp:lastModifiedBy>
  <cp:revision>1</cp:revision>
  <dcterms:created xsi:type="dcterms:W3CDTF">2023-05-26T19:42:02Z</dcterms:created>
  <dcterms:modified xsi:type="dcterms:W3CDTF">2023-05-28T17:36:42Z</dcterms:modified>
</cp:coreProperties>
</file>