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7" r:id="rId10"/>
    <p:sldId id="266" r:id="rId11"/>
    <p:sldId id="263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22D4B6-C991-4080-802C-9E025D1818CE}" v="500" dt="2023-04-30T21:02:37.0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6" autoAdjust="0"/>
    <p:restoredTop sz="94660"/>
  </p:normalViewPr>
  <p:slideViewPr>
    <p:cSldViewPr snapToGrid="0">
      <p:cViewPr varScale="1">
        <p:scale>
          <a:sx n="68" d="100"/>
          <a:sy n="68" d="100"/>
        </p:scale>
        <p:origin x="8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Haub" userId="9f83edd91ca96e34" providerId="LiveId" clId="{1E22D4B6-C991-4080-802C-9E025D1818CE}"/>
    <pc:docChg chg="undo redo custSel addSld delSld modSld sldOrd">
      <pc:chgData name="Michael Haub" userId="9f83edd91ca96e34" providerId="LiveId" clId="{1E22D4B6-C991-4080-802C-9E025D1818CE}" dt="2023-04-30T21:02:37.038" v="7352"/>
      <pc:docMkLst>
        <pc:docMk/>
      </pc:docMkLst>
      <pc:sldChg chg="delSp mod">
        <pc:chgData name="Michael Haub" userId="9f83edd91ca96e34" providerId="LiveId" clId="{1E22D4B6-C991-4080-802C-9E025D1818CE}" dt="2023-04-28T01:55:07.965" v="4" actId="478"/>
        <pc:sldMkLst>
          <pc:docMk/>
          <pc:sldMk cId="4266984094" sldId="257"/>
        </pc:sldMkLst>
        <pc:picChg chg="del">
          <ac:chgData name="Michael Haub" userId="9f83edd91ca96e34" providerId="LiveId" clId="{1E22D4B6-C991-4080-802C-9E025D1818CE}" dt="2023-04-28T01:55:07.965" v="4" actId="478"/>
          <ac:picMkLst>
            <pc:docMk/>
            <pc:sldMk cId="4266984094" sldId="257"/>
            <ac:picMk id="5" creationId="{F3B3EE35-7F35-E28D-637C-278C82EEE189}"/>
          </ac:picMkLst>
        </pc:picChg>
      </pc:sldChg>
      <pc:sldChg chg="addSp delSp modSp mod delAnim modAnim">
        <pc:chgData name="Michael Haub" userId="9f83edd91ca96e34" providerId="LiveId" clId="{1E22D4B6-C991-4080-802C-9E025D1818CE}" dt="2023-04-30T14:19:35.005" v="7351" actId="1076"/>
        <pc:sldMkLst>
          <pc:docMk/>
          <pc:sldMk cId="1156183503" sldId="258"/>
        </pc:sldMkLst>
        <pc:spChg chg="mod">
          <ac:chgData name="Michael Haub" userId="9f83edd91ca96e34" providerId="LiveId" clId="{1E22D4B6-C991-4080-802C-9E025D1818CE}" dt="2023-04-28T02:05:53.807" v="20" actId="14100"/>
          <ac:spMkLst>
            <pc:docMk/>
            <pc:sldMk cId="1156183503" sldId="258"/>
            <ac:spMk id="2" creationId="{3198EE27-F1C3-4B9B-A72E-09E4A8CCD929}"/>
          </ac:spMkLst>
        </pc:spChg>
        <pc:spChg chg="mod">
          <ac:chgData name="Michael Haub" userId="9f83edd91ca96e34" providerId="LiveId" clId="{1E22D4B6-C991-4080-802C-9E025D1818CE}" dt="2023-04-28T02:06:18.579" v="78" actId="14100"/>
          <ac:spMkLst>
            <pc:docMk/>
            <pc:sldMk cId="1156183503" sldId="258"/>
            <ac:spMk id="3" creationId="{5E7A7FBD-23C6-F345-1E9F-7ABB7E592F3F}"/>
          </ac:spMkLst>
        </pc:spChg>
        <pc:spChg chg="add mod">
          <ac:chgData name="Michael Haub" userId="9f83edd91ca96e34" providerId="LiveId" clId="{1E22D4B6-C991-4080-802C-9E025D1818CE}" dt="2023-04-30T14:19:26.133" v="7350" actId="20577"/>
          <ac:spMkLst>
            <pc:docMk/>
            <pc:sldMk cId="1156183503" sldId="258"/>
            <ac:spMk id="4" creationId="{FB23E4C3-140C-CD71-D882-C666058A3E3F}"/>
          </ac:spMkLst>
        </pc:spChg>
        <pc:spChg chg="add mod">
          <ac:chgData name="Michael Haub" userId="9f83edd91ca96e34" providerId="LiveId" clId="{1E22D4B6-C991-4080-802C-9E025D1818CE}" dt="2023-04-30T14:19:35.005" v="7351" actId="1076"/>
          <ac:spMkLst>
            <pc:docMk/>
            <pc:sldMk cId="1156183503" sldId="258"/>
            <ac:spMk id="5" creationId="{64B62760-CCA6-4FE6-B82D-48330D17FB62}"/>
          </ac:spMkLst>
        </pc:spChg>
        <pc:spChg chg="add mod">
          <ac:chgData name="Michael Haub" userId="9f83edd91ca96e34" providerId="LiveId" clId="{1E22D4B6-C991-4080-802C-9E025D1818CE}" dt="2023-04-28T02:08:39.475" v="286" actId="20577"/>
          <ac:spMkLst>
            <pc:docMk/>
            <pc:sldMk cId="1156183503" sldId="258"/>
            <ac:spMk id="6" creationId="{DA5366BB-F9AA-75E2-E74E-2F1DDF8F064D}"/>
          </ac:spMkLst>
        </pc:spChg>
        <pc:spChg chg="add del mod">
          <ac:chgData name="Michael Haub" userId="9f83edd91ca96e34" providerId="LiveId" clId="{1E22D4B6-C991-4080-802C-9E025D1818CE}" dt="2023-04-28T02:09:43.510" v="348" actId="478"/>
          <ac:spMkLst>
            <pc:docMk/>
            <pc:sldMk cId="1156183503" sldId="258"/>
            <ac:spMk id="7" creationId="{660BF846-EC97-2F6A-AED6-AD811C9355D6}"/>
          </ac:spMkLst>
        </pc:spChg>
        <pc:spChg chg="add del mod">
          <ac:chgData name="Michael Haub" userId="9f83edd91ca96e34" providerId="LiveId" clId="{1E22D4B6-C991-4080-802C-9E025D1818CE}" dt="2023-04-29T00:21:08.623" v="6274" actId="478"/>
          <ac:spMkLst>
            <pc:docMk/>
            <pc:sldMk cId="1156183503" sldId="258"/>
            <ac:spMk id="8" creationId="{8D5311CF-DC1D-20BE-57B7-9DF278E905E5}"/>
          </ac:spMkLst>
        </pc:spChg>
        <pc:picChg chg="del mod">
          <ac:chgData name="Michael Haub" userId="9f83edd91ca96e34" providerId="LiveId" clId="{1E22D4B6-C991-4080-802C-9E025D1818CE}" dt="2023-04-28T01:54:54.808" v="1" actId="478"/>
          <ac:picMkLst>
            <pc:docMk/>
            <pc:sldMk cId="1156183503" sldId="258"/>
            <ac:picMk id="5" creationId="{F3B3EE35-7F35-E28D-637C-278C82EEE189}"/>
          </ac:picMkLst>
        </pc:picChg>
      </pc:sldChg>
      <pc:sldChg chg="del">
        <pc:chgData name="Michael Haub" userId="9f83edd91ca96e34" providerId="LiveId" clId="{1E22D4B6-C991-4080-802C-9E025D1818CE}" dt="2023-04-28T01:55:02.842" v="2" actId="47"/>
        <pc:sldMkLst>
          <pc:docMk/>
          <pc:sldMk cId="557438183" sldId="259"/>
        </pc:sldMkLst>
      </pc:sldChg>
      <pc:sldChg chg="addSp delSp modSp add mod modAnim">
        <pc:chgData name="Michael Haub" userId="9f83edd91ca96e34" providerId="LiveId" clId="{1E22D4B6-C991-4080-802C-9E025D1818CE}" dt="2023-04-28T02:12:43.716" v="666"/>
        <pc:sldMkLst>
          <pc:docMk/>
          <pc:sldMk cId="975291342" sldId="259"/>
        </pc:sldMkLst>
        <pc:spChg chg="mod">
          <ac:chgData name="Michael Haub" userId="9f83edd91ca96e34" providerId="LiveId" clId="{1E22D4B6-C991-4080-802C-9E025D1818CE}" dt="2023-04-28T02:10:24.934" v="382" actId="14100"/>
          <ac:spMkLst>
            <pc:docMk/>
            <pc:sldMk cId="975291342" sldId="259"/>
            <ac:spMk id="2" creationId="{3198EE27-F1C3-4B9B-A72E-09E4A8CCD929}"/>
          </ac:spMkLst>
        </pc:spChg>
        <pc:spChg chg="mod">
          <ac:chgData name="Michael Haub" userId="9f83edd91ca96e34" providerId="LiveId" clId="{1E22D4B6-C991-4080-802C-9E025D1818CE}" dt="2023-04-28T02:10:58.452" v="457" actId="20577"/>
          <ac:spMkLst>
            <pc:docMk/>
            <pc:sldMk cId="975291342" sldId="259"/>
            <ac:spMk id="3" creationId="{5E7A7FBD-23C6-F345-1E9F-7ABB7E592F3F}"/>
          </ac:spMkLst>
        </pc:spChg>
        <pc:spChg chg="add del mod">
          <ac:chgData name="Michael Haub" userId="9f83edd91ca96e34" providerId="LiveId" clId="{1E22D4B6-C991-4080-802C-9E025D1818CE}" dt="2023-04-28T02:10:37.020" v="385"/>
          <ac:spMkLst>
            <pc:docMk/>
            <pc:sldMk cId="975291342" sldId="259"/>
            <ac:spMk id="4" creationId="{BEC84B81-D468-8D4F-F7DD-7A80C545D44C}"/>
          </ac:spMkLst>
        </pc:spChg>
        <pc:spChg chg="add mod">
          <ac:chgData name="Michael Haub" userId="9f83edd91ca96e34" providerId="LiveId" clId="{1E22D4B6-C991-4080-802C-9E025D1818CE}" dt="2023-04-28T02:12:31.083" v="662" actId="1076"/>
          <ac:spMkLst>
            <pc:docMk/>
            <pc:sldMk cId="975291342" sldId="259"/>
            <ac:spMk id="5" creationId="{B5432A5A-1799-3B73-97BE-E2830734942F}"/>
          </ac:spMkLst>
        </pc:spChg>
        <pc:spChg chg="add mod">
          <ac:chgData name="Michael Haub" userId="9f83edd91ca96e34" providerId="LiveId" clId="{1E22D4B6-C991-4080-802C-9E025D1818CE}" dt="2023-04-28T02:12:26.379" v="661" actId="1076"/>
          <ac:spMkLst>
            <pc:docMk/>
            <pc:sldMk cId="975291342" sldId="259"/>
            <ac:spMk id="6" creationId="{145C288F-10F6-1FB3-3C76-A64350A6D63B}"/>
          </ac:spMkLst>
        </pc:spChg>
      </pc:sldChg>
      <pc:sldChg chg="addSp modSp add mod modAnim">
        <pc:chgData name="Michael Haub" userId="9f83edd91ca96e34" providerId="LiveId" clId="{1E22D4B6-C991-4080-802C-9E025D1818CE}" dt="2023-04-28T02:16:00.594" v="1050"/>
        <pc:sldMkLst>
          <pc:docMk/>
          <pc:sldMk cId="517943181" sldId="260"/>
        </pc:sldMkLst>
        <pc:spChg chg="mod">
          <ac:chgData name="Michael Haub" userId="9f83edd91ca96e34" providerId="LiveId" clId="{1E22D4B6-C991-4080-802C-9E025D1818CE}" dt="2023-04-28T02:12:53.323" v="683" actId="14100"/>
          <ac:spMkLst>
            <pc:docMk/>
            <pc:sldMk cId="517943181" sldId="260"/>
            <ac:spMk id="2" creationId="{3198EE27-F1C3-4B9B-A72E-09E4A8CCD929}"/>
          </ac:spMkLst>
        </pc:spChg>
        <pc:spChg chg="mod">
          <ac:chgData name="Michael Haub" userId="9f83edd91ca96e34" providerId="LiveId" clId="{1E22D4B6-C991-4080-802C-9E025D1818CE}" dt="2023-04-28T02:13:38.909" v="797" actId="20577"/>
          <ac:spMkLst>
            <pc:docMk/>
            <pc:sldMk cId="517943181" sldId="260"/>
            <ac:spMk id="3" creationId="{5E7A7FBD-23C6-F345-1E9F-7ABB7E592F3F}"/>
          </ac:spMkLst>
        </pc:spChg>
        <pc:spChg chg="add mod">
          <ac:chgData name="Michael Haub" userId="9f83edd91ca96e34" providerId="LiveId" clId="{1E22D4B6-C991-4080-802C-9E025D1818CE}" dt="2023-04-28T02:14:33.210" v="887" actId="20577"/>
          <ac:spMkLst>
            <pc:docMk/>
            <pc:sldMk cId="517943181" sldId="260"/>
            <ac:spMk id="4" creationId="{34E80F5B-0AC1-644C-0F58-C36B86A14DBA}"/>
          </ac:spMkLst>
        </pc:spChg>
      </pc:sldChg>
      <pc:sldChg chg="addSp delSp modSp add mod modAnim">
        <pc:chgData name="Michael Haub" userId="9f83edd91ca96e34" providerId="LiveId" clId="{1E22D4B6-C991-4080-802C-9E025D1818CE}" dt="2023-04-28T02:18:32.573" v="1226"/>
        <pc:sldMkLst>
          <pc:docMk/>
          <pc:sldMk cId="860734391" sldId="261"/>
        </pc:sldMkLst>
        <pc:spChg chg="mod">
          <ac:chgData name="Michael Haub" userId="9f83edd91ca96e34" providerId="LiveId" clId="{1E22D4B6-C991-4080-802C-9E025D1818CE}" dt="2023-04-28T02:14:43.517" v="906" actId="14100"/>
          <ac:spMkLst>
            <pc:docMk/>
            <pc:sldMk cId="860734391" sldId="261"/>
            <ac:spMk id="2" creationId="{3198EE27-F1C3-4B9B-A72E-09E4A8CCD929}"/>
          </ac:spMkLst>
        </pc:spChg>
        <pc:spChg chg="add del mod">
          <ac:chgData name="Michael Haub" userId="9f83edd91ca96e34" providerId="LiveId" clId="{1E22D4B6-C991-4080-802C-9E025D1818CE}" dt="2023-04-28T02:15:20.017" v="1005" actId="20577"/>
          <ac:spMkLst>
            <pc:docMk/>
            <pc:sldMk cId="860734391" sldId="261"/>
            <ac:spMk id="3" creationId="{5E7A7FBD-23C6-F345-1E9F-7ABB7E592F3F}"/>
          </ac:spMkLst>
        </pc:spChg>
        <pc:spChg chg="add mod">
          <ac:chgData name="Michael Haub" userId="9f83edd91ca96e34" providerId="LiveId" clId="{1E22D4B6-C991-4080-802C-9E025D1818CE}" dt="2023-04-28T02:18:15.594" v="1219" actId="1076"/>
          <ac:spMkLst>
            <pc:docMk/>
            <pc:sldMk cId="860734391" sldId="261"/>
            <ac:spMk id="4" creationId="{F72B6749-30C5-9E89-CBD0-334C9108BDD6}"/>
          </ac:spMkLst>
        </pc:spChg>
        <pc:spChg chg="add mod">
          <ac:chgData name="Michael Haub" userId="9f83edd91ca96e34" providerId="LiveId" clId="{1E22D4B6-C991-4080-802C-9E025D1818CE}" dt="2023-04-28T02:18:18.047" v="1220" actId="1076"/>
          <ac:spMkLst>
            <pc:docMk/>
            <pc:sldMk cId="860734391" sldId="261"/>
            <ac:spMk id="5" creationId="{28FA09BA-0521-05DE-A19F-E4F349B4C02B}"/>
          </ac:spMkLst>
        </pc:spChg>
        <pc:spChg chg="add mod">
          <ac:chgData name="Michael Haub" userId="9f83edd91ca96e34" providerId="LiveId" clId="{1E22D4B6-C991-4080-802C-9E025D1818CE}" dt="2023-04-28T02:18:20.093" v="1221" actId="1076"/>
          <ac:spMkLst>
            <pc:docMk/>
            <pc:sldMk cId="860734391" sldId="261"/>
            <ac:spMk id="6" creationId="{1175DBA8-5C6D-8EF2-7638-040FB9260D84}"/>
          </ac:spMkLst>
        </pc:spChg>
      </pc:sldChg>
      <pc:sldChg chg="addSp modSp add mod modAnim">
        <pc:chgData name="Michael Haub" userId="9f83edd91ca96e34" providerId="LiveId" clId="{1E22D4B6-C991-4080-802C-9E025D1818CE}" dt="2023-04-28T02:21:18.783" v="1562"/>
        <pc:sldMkLst>
          <pc:docMk/>
          <pc:sldMk cId="1033469335" sldId="262"/>
        </pc:sldMkLst>
        <pc:spChg chg="mod">
          <ac:chgData name="Michael Haub" userId="9f83edd91ca96e34" providerId="LiveId" clId="{1E22D4B6-C991-4080-802C-9E025D1818CE}" dt="2023-04-28T02:18:41.505" v="1243" actId="14100"/>
          <ac:spMkLst>
            <pc:docMk/>
            <pc:sldMk cId="1033469335" sldId="262"/>
            <ac:spMk id="2" creationId="{3198EE27-F1C3-4B9B-A72E-09E4A8CCD929}"/>
          </ac:spMkLst>
        </pc:spChg>
        <pc:spChg chg="mod">
          <ac:chgData name="Michael Haub" userId="9f83edd91ca96e34" providerId="LiveId" clId="{1E22D4B6-C991-4080-802C-9E025D1818CE}" dt="2023-04-28T02:19:59.236" v="1418" actId="20577"/>
          <ac:spMkLst>
            <pc:docMk/>
            <pc:sldMk cId="1033469335" sldId="262"/>
            <ac:spMk id="3" creationId="{5E7A7FBD-23C6-F345-1E9F-7ABB7E592F3F}"/>
          </ac:spMkLst>
        </pc:spChg>
        <pc:spChg chg="add mod">
          <ac:chgData name="Michael Haub" userId="9f83edd91ca96e34" providerId="LiveId" clId="{1E22D4B6-C991-4080-802C-9E025D1818CE}" dt="2023-04-28T02:21:02.750" v="1557" actId="20577"/>
          <ac:spMkLst>
            <pc:docMk/>
            <pc:sldMk cId="1033469335" sldId="262"/>
            <ac:spMk id="4" creationId="{AE5EE84A-79BE-D667-FD6A-2BB746E0C645}"/>
          </ac:spMkLst>
        </pc:spChg>
      </pc:sldChg>
      <pc:sldChg chg="addSp delSp modSp add mod modAnim">
        <pc:chgData name="Michael Haub" userId="9f83edd91ca96e34" providerId="LiveId" clId="{1E22D4B6-C991-4080-802C-9E025D1818CE}" dt="2023-04-28T02:56:25.751" v="3812"/>
        <pc:sldMkLst>
          <pc:docMk/>
          <pc:sldMk cId="2882663303" sldId="263"/>
        </pc:sldMkLst>
        <pc:spChg chg="mod">
          <ac:chgData name="Michael Haub" userId="9f83edd91ca96e34" providerId="LiveId" clId="{1E22D4B6-C991-4080-802C-9E025D1818CE}" dt="2023-04-28T02:53:59.464" v="3597" actId="20577"/>
          <ac:spMkLst>
            <pc:docMk/>
            <pc:sldMk cId="2882663303" sldId="263"/>
            <ac:spMk id="2" creationId="{3198EE27-F1C3-4B9B-A72E-09E4A8CCD929}"/>
          </ac:spMkLst>
        </pc:spChg>
        <pc:spChg chg="mod">
          <ac:chgData name="Michael Haub" userId="9f83edd91ca96e34" providerId="LiveId" clId="{1E22D4B6-C991-4080-802C-9E025D1818CE}" dt="2023-04-28T02:51:11.818" v="3266" actId="115"/>
          <ac:spMkLst>
            <pc:docMk/>
            <pc:sldMk cId="2882663303" sldId="263"/>
            <ac:spMk id="3" creationId="{5E7A7FBD-23C6-F345-1E9F-7ABB7E592F3F}"/>
          </ac:spMkLst>
        </pc:spChg>
        <pc:spChg chg="add del mod">
          <ac:chgData name="Michael Haub" userId="9f83edd91ca96e34" providerId="LiveId" clId="{1E22D4B6-C991-4080-802C-9E025D1818CE}" dt="2023-04-28T02:23:32.343" v="1722" actId="478"/>
          <ac:spMkLst>
            <pc:docMk/>
            <pc:sldMk cId="2882663303" sldId="263"/>
            <ac:spMk id="4" creationId="{2528720E-F31A-FA99-56A0-48043453A580}"/>
          </ac:spMkLst>
        </pc:spChg>
        <pc:spChg chg="add mod">
          <ac:chgData name="Michael Haub" userId="9f83edd91ca96e34" providerId="LiveId" clId="{1E22D4B6-C991-4080-802C-9E025D1818CE}" dt="2023-04-28T02:51:46.960" v="3295"/>
          <ac:spMkLst>
            <pc:docMk/>
            <pc:sldMk cId="2882663303" sldId="263"/>
            <ac:spMk id="5" creationId="{A6E74138-28E7-D575-D307-786FBE1FD1B7}"/>
          </ac:spMkLst>
        </pc:spChg>
        <pc:spChg chg="add mod">
          <ac:chgData name="Michael Haub" userId="9f83edd91ca96e34" providerId="LiveId" clId="{1E22D4B6-C991-4080-802C-9E025D1818CE}" dt="2023-04-28T02:52:04.779" v="3332" actId="1076"/>
          <ac:spMkLst>
            <pc:docMk/>
            <pc:sldMk cId="2882663303" sldId="263"/>
            <ac:spMk id="7" creationId="{D3079F36-64C8-5557-A8C6-5ABE3F6C19C9}"/>
          </ac:spMkLst>
        </pc:spChg>
        <pc:spChg chg="add mod">
          <ac:chgData name="Michael Haub" userId="9f83edd91ca96e34" providerId="LiveId" clId="{1E22D4B6-C991-4080-802C-9E025D1818CE}" dt="2023-04-28T02:56:04.147" v="3807" actId="1076"/>
          <ac:spMkLst>
            <pc:docMk/>
            <pc:sldMk cId="2882663303" sldId="263"/>
            <ac:spMk id="8" creationId="{3FB907D1-75DE-33CA-FF01-7B4DFF2E7157}"/>
          </ac:spMkLst>
        </pc:spChg>
        <pc:spChg chg="add mod">
          <ac:chgData name="Michael Haub" userId="9f83edd91ca96e34" providerId="LiveId" clId="{1E22D4B6-C991-4080-802C-9E025D1818CE}" dt="2023-04-28T02:56:10.548" v="3809" actId="14100"/>
          <ac:spMkLst>
            <pc:docMk/>
            <pc:sldMk cId="2882663303" sldId="263"/>
            <ac:spMk id="9" creationId="{7588291F-D9C2-B420-38D8-5776628BEE3B}"/>
          </ac:spMkLst>
        </pc:spChg>
        <pc:spChg chg="add mod">
          <ac:chgData name="Michael Haub" userId="9f83edd91ca96e34" providerId="LiveId" clId="{1E22D4B6-C991-4080-802C-9E025D1818CE}" dt="2023-04-28T02:56:20.292" v="3811" actId="1076"/>
          <ac:spMkLst>
            <pc:docMk/>
            <pc:sldMk cId="2882663303" sldId="263"/>
            <ac:spMk id="10" creationId="{813BFEAE-E01B-55A2-CA81-407CCEA0D243}"/>
          </ac:spMkLst>
        </pc:spChg>
      </pc:sldChg>
      <pc:sldChg chg="addSp modSp add mod ord modAnim">
        <pc:chgData name="Michael Haub" userId="9f83edd91ca96e34" providerId="LiveId" clId="{1E22D4B6-C991-4080-802C-9E025D1818CE}" dt="2023-04-29T00:23:25.275" v="6303" actId="20577"/>
        <pc:sldMkLst>
          <pc:docMk/>
          <pc:sldMk cId="325948259" sldId="264"/>
        </pc:sldMkLst>
        <pc:spChg chg="mod">
          <ac:chgData name="Michael Haub" userId="9f83edd91ca96e34" providerId="LiveId" clId="{1E22D4B6-C991-4080-802C-9E025D1818CE}" dt="2023-04-28T02:23:47.078" v="1751" actId="20577"/>
          <ac:spMkLst>
            <pc:docMk/>
            <pc:sldMk cId="325948259" sldId="264"/>
            <ac:spMk id="2" creationId="{3198EE27-F1C3-4B9B-A72E-09E4A8CCD929}"/>
          </ac:spMkLst>
        </pc:spChg>
        <pc:spChg chg="mod">
          <ac:chgData name="Michael Haub" userId="9f83edd91ca96e34" providerId="LiveId" clId="{1E22D4B6-C991-4080-802C-9E025D1818CE}" dt="2023-04-28T02:23:57.511" v="1794" actId="20577"/>
          <ac:spMkLst>
            <pc:docMk/>
            <pc:sldMk cId="325948259" sldId="264"/>
            <ac:spMk id="3" creationId="{5E7A7FBD-23C6-F345-1E9F-7ABB7E592F3F}"/>
          </ac:spMkLst>
        </pc:spChg>
        <pc:spChg chg="add mod">
          <ac:chgData name="Michael Haub" userId="9f83edd91ca96e34" providerId="LiveId" clId="{1E22D4B6-C991-4080-802C-9E025D1818CE}" dt="2023-04-29T00:23:05.387" v="6295" actId="20577"/>
          <ac:spMkLst>
            <pc:docMk/>
            <pc:sldMk cId="325948259" sldId="264"/>
            <ac:spMk id="4" creationId="{9ED19C14-2640-F0BB-EE99-E5BBCC8E0F2B}"/>
          </ac:spMkLst>
        </pc:spChg>
        <pc:spChg chg="add mod">
          <ac:chgData name="Michael Haub" userId="9f83edd91ca96e34" providerId="LiveId" clId="{1E22D4B6-C991-4080-802C-9E025D1818CE}" dt="2023-04-29T00:23:25.275" v="6303" actId="20577"/>
          <ac:spMkLst>
            <pc:docMk/>
            <pc:sldMk cId="325948259" sldId="264"/>
            <ac:spMk id="5" creationId="{67A38CF9-0397-F904-74BF-A9CF08F6DF17}"/>
          </ac:spMkLst>
        </pc:spChg>
      </pc:sldChg>
      <pc:sldChg chg="addSp delSp modSp add mod ord addAnim delAnim modAnim">
        <pc:chgData name="Michael Haub" userId="9f83edd91ca96e34" providerId="LiveId" clId="{1E22D4B6-C991-4080-802C-9E025D1818CE}" dt="2023-04-29T00:26:58.289" v="6334"/>
        <pc:sldMkLst>
          <pc:docMk/>
          <pc:sldMk cId="194175795" sldId="265"/>
        </pc:sldMkLst>
        <pc:spChg chg="mod">
          <ac:chgData name="Michael Haub" userId="9f83edd91ca96e34" providerId="LiveId" clId="{1E22D4B6-C991-4080-802C-9E025D1818CE}" dt="2023-04-28T02:26:20.003" v="2098" actId="20577"/>
          <ac:spMkLst>
            <pc:docMk/>
            <pc:sldMk cId="194175795" sldId="265"/>
            <ac:spMk id="2" creationId="{3198EE27-F1C3-4B9B-A72E-09E4A8CCD929}"/>
          </ac:spMkLst>
        </pc:spChg>
        <pc:spChg chg="mod">
          <ac:chgData name="Michael Haub" userId="9f83edd91ca96e34" providerId="LiveId" clId="{1E22D4B6-C991-4080-802C-9E025D1818CE}" dt="2023-04-28T02:26:51.719" v="2236" actId="20577"/>
          <ac:spMkLst>
            <pc:docMk/>
            <pc:sldMk cId="194175795" sldId="265"/>
            <ac:spMk id="3" creationId="{5E7A7FBD-23C6-F345-1E9F-7ABB7E592F3F}"/>
          </ac:spMkLst>
        </pc:spChg>
        <pc:spChg chg="add mod">
          <ac:chgData name="Michael Haub" userId="9f83edd91ca96e34" providerId="LiveId" clId="{1E22D4B6-C991-4080-802C-9E025D1818CE}" dt="2023-04-29T00:23:58.269" v="6306" actId="14100"/>
          <ac:spMkLst>
            <pc:docMk/>
            <pc:sldMk cId="194175795" sldId="265"/>
            <ac:spMk id="4" creationId="{FCDD70BA-2B5E-FCC9-8A1C-223F09CC45FD}"/>
          </ac:spMkLst>
        </pc:spChg>
        <pc:spChg chg="add mod">
          <ac:chgData name="Michael Haub" userId="9f83edd91ca96e34" providerId="LiveId" clId="{1E22D4B6-C991-4080-802C-9E025D1818CE}" dt="2023-04-29T00:24:04.299" v="6308" actId="14100"/>
          <ac:spMkLst>
            <pc:docMk/>
            <pc:sldMk cId="194175795" sldId="265"/>
            <ac:spMk id="5" creationId="{FDE2C520-FFFC-D335-E831-8D1CA1797AD1}"/>
          </ac:spMkLst>
        </pc:spChg>
        <pc:spChg chg="add mod">
          <ac:chgData name="Michael Haub" userId="9f83edd91ca96e34" providerId="LiveId" clId="{1E22D4B6-C991-4080-802C-9E025D1818CE}" dt="2023-04-29T00:25:10.623" v="6310" actId="14100"/>
          <ac:spMkLst>
            <pc:docMk/>
            <pc:sldMk cId="194175795" sldId="265"/>
            <ac:spMk id="6" creationId="{E58C9364-4B08-FBDC-98F4-D6F022A8CD56}"/>
          </ac:spMkLst>
        </pc:spChg>
        <pc:spChg chg="add mod">
          <ac:chgData name="Michael Haub" userId="9f83edd91ca96e34" providerId="LiveId" clId="{1E22D4B6-C991-4080-802C-9E025D1818CE}" dt="2023-04-29T00:25:23.047" v="6312" actId="14100"/>
          <ac:spMkLst>
            <pc:docMk/>
            <pc:sldMk cId="194175795" sldId="265"/>
            <ac:spMk id="7" creationId="{93EE7570-8A7B-3480-38B1-B56F02504137}"/>
          </ac:spMkLst>
        </pc:spChg>
        <pc:spChg chg="add mod">
          <ac:chgData name="Michael Haub" userId="9f83edd91ca96e34" providerId="LiveId" clId="{1E22D4B6-C991-4080-802C-9E025D1818CE}" dt="2023-04-29T00:25:35.065" v="6314" actId="14100"/>
          <ac:spMkLst>
            <pc:docMk/>
            <pc:sldMk cId="194175795" sldId="265"/>
            <ac:spMk id="8" creationId="{0E79A649-FC68-8842-654E-C61DB89B1F8B}"/>
          </ac:spMkLst>
        </pc:spChg>
        <pc:spChg chg="add del mod">
          <ac:chgData name="Michael Haub" userId="9f83edd91ca96e34" providerId="LiveId" clId="{1E22D4B6-C991-4080-802C-9E025D1818CE}" dt="2023-04-29T00:26:09.424" v="6322" actId="1076"/>
          <ac:spMkLst>
            <pc:docMk/>
            <pc:sldMk cId="194175795" sldId="265"/>
            <ac:spMk id="9" creationId="{3DB8F0CF-A9FB-44C8-AFB6-4D98135DE5C7}"/>
          </ac:spMkLst>
        </pc:spChg>
        <pc:spChg chg="add mod">
          <ac:chgData name="Michael Haub" userId="9f83edd91ca96e34" providerId="LiveId" clId="{1E22D4B6-C991-4080-802C-9E025D1818CE}" dt="2023-04-29T00:26:19.850" v="6326" actId="14100"/>
          <ac:spMkLst>
            <pc:docMk/>
            <pc:sldMk cId="194175795" sldId="265"/>
            <ac:spMk id="10" creationId="{53049AF7-E0C5-A70B-BAFA-9FBCEC32AD94}"/>
          </ac:spMkLst>
        </pc:spChg>
      </pc:sldChg>
      <pc:sldChg chg="modSp add mod ord modAnim">
        <pc:chgData name="Michael Haub" userId="9f83edd91ca96e34" providerId="LiveId" clId="{1E22D4B6-C991-4080-802C-9E025D1818CE}" dt="2023-04-28T02:35:49.160" v="3233"/>
        <pc:sldMkLst>
          <pc:docMk/>
          <pc:sldMk cId="2628995604" sldId="266"/>
        </pc:sldMkLst>
        <pc:spChg chg="mod">
          <ac:chgData name="Michael Haub" userId="9f83edd91ca96e34" providerId="LiveId" clId="{1E22D4B6-C991-4080-802C-9E025D1818CE}" dt="2023-04-28T02:34:37.296" v="2968" actId="20577"/>
          <ac:spMkLst>
            <pc:docMk/>
            <pc:sldMk cId="2628995604" sldId="266"/>
            <ac:spMk id="2" creationId="{3198EE27-F1C3-4B9B-A72E-09E4A8CCD929}"/>
          </ac:spMkLst>
        </pc:spChg>
        <pc:spChg chg="mod">
          <ac:chgData name="Michael Haub" userId="9f83edd91ca96e34" providerId="LiveId" clId="{1E22D4B6-C991-4080-802C-9E025D1818CE}" dt="2023-04-28T02:35:33.165" v="3228" actId="20577"/>
          <ac:spMkLst>
            <pc:docMk/>
            <pc:sldMk cId="2628995604" sldId="266"/>
            <ac:spMk id="3" creationId="{5E7A7FBD-23C6-F345-1E9F-7ABB7E592F3F}"/>
          </ac:spMkLst>
        </pc:spChg>
      </pc:sldChg>
      <pc:sldChg chg="addSp modSp add mod ord modAnim">
        <pc:chgData name="Michael Haub" userId="9f83edd91ca96e34" providerId="LiveId" clId="{1E22D4B6-C991-4080-802C-9E025D1818CE}" dt="2023-04-28T02:34:09.190" v="2870"/>
        <pc:sldMkLst>
          <pc:docMk/>
          <pc:sldMk cId="3547215814" sldId="267"/>
        </pc:sldMkLst>
        <pc:spChg chg="mod">
          <ac:chgData name="Michael Haub" userId="9f83edd91ca96e34" providerId="LiveId" clId="{1E22D4B6-C991-4080-802C-9E025D1818CE}" dt="2023-04-28T02:30:49.683" v="2506" actId="20577"/>
          <ac:spMkLst>
            <pc:docMk/>
            <pc:sldMk cId="3547215814" sldId="267"/>
            <ac:spMk id="2" creationId="{3198EE27-F1C3-4B9B-A72E-09E4A8CCD929}"/>
          </ac:spMkLst>
        </pc:spChg>
        <pc:spChg chg="mod">
          <ac:chgData name="Michael Haub" userId="9f83edd91ca96e34" providerId="LiveId" clId="{1E22D4B6-C991-4080-802C-9E025D1818CE}" dt="2023-04-28T02:31:07.596" v="2573" actId="20577"/>
          <ac:spMkLst>
            <pc:docMk/>
            <pc:sldMk cId="3547215814" sldId="267"/>
            <ac:spMk id="3" creationId="{5E7A7FBD-23C6-F345-1E9F-7ABB7E592F3F}"/>
          </ac:spMkLst>
        </pc:spChg>
        <pc:spChg chg="add mod">
          <ac:chgData name="Michael Haub" userId="9f83edd91ca96e34" providerId="LiveId" clId="{1E22D4B6-C991-4080-802C-9E025D1818CE}" dt="2023-04-28T02:33:45.270" v="2867" actId="20577"/>
          <ac:spMkLst>
            <pc:docMk/>
            <pc:sldMk cId="3547215814" sldId="267"/>
            <ac:spMk id="4" creationId="{59B182E5-A8E6-E6E9-CA82-18D5B78A8BB8}"/>
          </ac:spMkLst>
        </pc:spChg>
        <pc:spChg chg="add mod">
          <ac:chgData name="Michael Haub" userId="9f83edd91ca96e34" providerId="LiveId" clId="{1E22D4B6-C991-4080-802C-9E025D1818CE}" dt="2023-04-28T02:32:52.181" v="2762" actId="1076"/>
          <ac:spMkLst>
            <pc:docMk/>
            <pc:sldMk cId="3547215814" sldId="267"/>
            <ac:spMk id="5" creationId="{21967293-21F8-0F44-1C2F-EF436FD1EF92}"/>
          </ac:spMkLst>
        </pc:spChg>
        <pc:spChg chg="add mod">
          <ac:chgData name="Michael Haub" userId="9f83edd91ca96e34" providerId="LiveId" clId="{1E22D4B6-C991-4080-802C-9E025D1818CE}" dt="2023-04-28T02:33:29.667" v="2848" actId="1076"/>
          <ac:spMkLst>
            <pc:docMk/>
            <pc:sldMk cId="3547215814" sldId="267"/>
            <ac:spMk id="6" creationId="{6BDE5421-6501-F00A-53CA-103F17E346D8}"/>
          </ac:spMkLst>
        </pc:spChg>
      </pc:sldChg>
      <pc:sldChg chg="addSp modSp add mod modAnim">
        <pc:chgData name="Michael Haub" userId="9f83edd91ca96e34" providerId="LiveId" clId="{1E22D4B6-C991-4080-802C-9E025D1818CE}" dt="2023-04-28T02:58:56.311" v="4006"/>
        <pc:sldMkLst>
          <pc:docMk/>
          <pc:sldMk cId="1169534070" sldId="268"/>
        </pc:sldMkLst>
        <pc:spChg chg="mod">
          <ac:chgData name="Michael Haub" userId="9f83edd91ca96e34" providerId="LiveId" clId="{1E22D4B6-C991-4080-802C-9E025D1818CE}" dt="2023-04-28T02:53:47.301" v="3548" actId="14100"/>
          <ac:spMkLst>
            <pc:docMk/>
            <pc:sldMk cId="1169534070" sldId="268"/>
            <ac:spMk id="2" creationId="{3198EE27-F1C3-4B9B-A72E-09E4A8CCD929}"/>
          </ac:spMkLst>
        </pc:spChg>
        <pc:spChg chg="mod">
          <ac:chgData name="Michael Haub" userId="9f83edd91ca96e34" providerId="LiveId" clId="{1E22D4B6-C991-4080-802C-9E025D1818CE}" dt="2023-04-28T02:54:57.235" v="3770" actId="313"/>
          <ac:spMkLst>
            <pc:docMk/>
            <pc:sldMk cId="1169534070" sldId="268"/>
            <ac:spMk id="3" creationId="{5E7A7FBD-23C6-F345-1E9F-7ABB7E592F3F}"/>
          </ac:spMkLst>
        </pc:spChg>
        <pc:spChg chg="add mod">
          <ac:chgData name="Michael Haub" userId="9f83edd91ca96e34" providerId="LiveId" clId="{1E22D4B6-C991-4080-802C-9E025D1818CE}" dt="2023-04-28T02:57:01.883" v="3918" actId="1076"/>
          <ac:spMkLst>
            <pc:docMk/>
            <pc:sldMk cId="1169534070" sldId="268"/>
            <ac:spMk id="4" creationId="{2955DCF1-3C27-E453-4198-8C83AF72F6CD}"/>
          </ac:spMkLst>
        </pc:spChg>
        <pc:spChg chg="add mod">
          <ac:chgData name="Michael Haub" userId="9f83edd91ca96e34" providerId="LiveId" clId="{1E22D4B6-C991-4080-802C-9E025D1818CE}" dt="2023-04-28T02:58:47.400" v="4005" actId="1076"/>
          <ac:spMkLst>
            <pc:docMk/>
            <pc:sldMk cId="1169534070" sldId="268"/>
            <ac:spMk id="5" creationId="{27871C73-8516-A58F-91C1-351D2548C3FF}"/>
          </ac:spMkLst>
        </pc:spChg>
      </pc:sldChg>
      <pc:sldChg chg="addSp delSp modSp add mod delAnim modAnim">
        <pc:chgData name="Michael Haub" userId="9f83edd91ca96e34" providerId="LiveId" clId="{1E22D4B6-C991-4080-802C-9E025D1818CE}" dt="2023-04-30T13:24:02.342" v="7329" actId="20577"/>
        <pc:sldMkLst>
          <pc:docMk/>
          <pc:sldMk cId="900286023" sldId="269"/>
        </pc:sldMkLst>
        <pc:spChg chg="mod">
          <ac:chgData name="Michael Haub" userId="9f83edd91ca96e34" providerId="LiveId" clId="{1E22D4B6-C991-4080-802C-9E025D1818CE}" dt="2023-04-28T02:59:25.503" v="4047" actId="14100"/>
          <ac:spMkLst>
            <pc:docMk/>
            <pc:sldMk cId="900286023" sldId="269"/>
            <ac:spMk id="2" creationId="{3198EE27-F1C3-4B9B-A72E-09E4A8CCD929}"/>
          </ac:spMkLst>
        </pc:spChg>
        <pc:spChg chg="mod">
          <ac:chgData name="Michael Haub" userId="9f83edd91ca96e34" providerId="LiveId" clId="{1E22D4B6-C991-4080-802C-9E025D1818CE}" dt="2023-04-28T02:59:38.708" v="4131" actId="20577"/>
          <ac:spMkLst>
            <pc:docMk/>
            <pc:sldMk cId="900286023" sldId="269"/>
            <ac:spMk id="3" creationId="{5E7A7FBD-23C6-F345-1E9F-7ABB7E592F3F}"/>
          </ac:spMkLst>
        </pc:spChg>
        <pc:spChg chg="add mod">
          <ac:chgData name="Michael Haub" userId="9f83edd91ca96e34" providerId="LiveId" clId="{1E22D4B6-C991-4080-802C-9E025D1818CE}" dt="2023-04-30T13:24:02.342" v="7329" actId="20577"/>
          <ac:spMkLst>
            <pc:docMk/>
            <pc:sldMk cId="900286023" sldId="269"/>
            <ac:spMk id="4" creationId="{E446ECB2-BB6B-525D-D7AB-2CB55AD639E7}"/>
          </ac:spMkLst>
        </pc:spChg>
        <pc:spChg chg="add mod">
          <ac:chgData name="Michael Haub" userId="9f83edd91ca96e34" providerId="LiveId" clId="{1E22D4B6-C991-4080-802C-9E025D1818CE}" dt="2023-04-29T00:29:31.608" v="6335" actId="1076"/>
          <ac:spMkLst>
            <pc:docMk/>
            <pc:sldMk cId="900286023" sldId="269"/>
            <ac:spMk id="5" creationId="{C3499996-AD0C-917C-484B-729A4EE3040A}"/>
          </ac:spMkLst>
        </pc:spChg>
        <pc:spChg chg="add del mod">
          <ac:chgData name="Michael Haub" userId="9f83edd91ca96e34" providerId="LiveId" clId="{1E22D4B6-C991-4080-802C-9E025D1818CE}" dt="2023-04-30T13:23:25.731" v="7326" actId="478"/>
          <ac:spMkLst>
            <pc:docMk/>
            <pc:sldMk cId="900286023" sldId="269"/>
            <ac:spMk id="6" creationId="{23082346-812A-85AF-DB4C-898CD595B9FD}"/>
          </ac:spMkLst>
        </pc:spChg>
      </pc:sldChg>
      <pc:sldChg chg="addSp delSp modSp add mod modAnim modNotesTx">
        <pc:chgData name="Michael Haub" userId="9f83edd91ca96e34" providerId="LiveId" clId="{1E22D4B6-C991-4080-802C-9E025D1818CE}" dt="2023-04-29T13:13:26.227" v="7318" actId="313"/>
        <pc:sldMkLst>
          <pc:docMk/>
          <pc:sldMk cId="2425178390" sldId="270"/>
        </pc:sldMkLst>
        <pc:spChg chg="mod">
          <ac:chgData name="Michael Haub" userId="9f83edd91ca96e34" providerId="LiveId" clId="{1E22D4B6-C991-4080-802C-9E025D1818CE}" dt="2023-04-28T23:51:55.457" v="4297" actId="20577"/>
          <ac:spMkLst>
            <pc:docMk/>
            <pc:sldMk cId="2425178390" sldId="270"/>
            <ac:spMk id="2" creationId="{3198EE27-F1C3-4B9B-A72E-09E4A8CCD929}"/>
          </ac:spMkLst>
        </pc:spChg>
        <pc:spChg chg="mod">
          <ac:chgData name="Michael Haub" userId="9f83edd91ca96e34" providerId="LiveId" clId="{1E22D4B6-C991-4080-802C-9E025D1818CE}" dt="2023-04-29T00:31:04.974" v="6422" actId="20577"/>
          <ac:spMkLst>
            <pc:docMk/>
            <pc:sldMk cId="2425178390" sldId="270"/>
            <ac:spMk id="3" creationId="{5E7A7FBD-23C6-F345-1E9F-7ABB7E592F3F}"/>
          </ac:spMkLst>
        </pc:spChg>
        <pc:spChg chg="add del mod">
          <ac:chgData name="Michael Haub" userId="9f83edd91ca96e34" providerId="LiveId" clId="{1E22D4B6-C991-4080-802C-9E025D1818CE}" dt="2023-04-28T23:52:33.924" v="4329" actId="478"/>
          <ac:spMkLst>
            <pc:docMk/>
            <pc:sldMk cId="2425178390" sldId="270"/>
            <ac:spMk id="4" creationId="{4A8D6514-B5F4-0EA5-196A-396514DF7CB9}"/>
          </ac:spMkLst>
        </pc:spChg>
        <pc:spChg chg="add mod">
          <ac:chgData name="Michael Haub" userId="9f83edd91ca96e34" providerId="LiveId" clId="{1E22D4B6-C991-4080-802C-9E025D1818CE}" dt="2023-04-29T00:32:13.537" v="6482" actId="114"/>
          <ac:spMkLst>
            <pc:docMk/>
            <pc:sldMk cId="2425178390" sldId="270"/>
            <ac:spMk id="5" creationId="{BAE63125-010A-6B98-AA08-D738B01DF504}"/>
          </ac:spMkLst>
        </pc:spChg>
        <pc:spChg chg="add mod">
          <ac:chgData name="Michael Haub" userId="9f83edd91ca96e34" providerId="LiveId" clId="{1E22D4B6-C991-4080-802C-9E025D1818CE}" dt="2023-04-28T23:55:29.435" v="4648" actId="1076"/>
          <ac:spMkLst>
            <pc:docMk/>
            <pc:sldMk cId="2425178390" sldId="270"/>
            <ac:spMk id="6" creationId="{94811517-F998-DB22-2375-22AB321FD58C}"/>
          </ac:spMkLst>
        </pc:spChg>
        <pc:spChg chg="add mod">
          <ac:chgData name="Michael Haub" userId="9f83edd91ca96e34" providerId="LiveId" clId="{1E22D4B6-C991-4080-802C-9E025D1818CE}" dt="2023-04-28T23:55:53.296" v="4689" actId="1076"/>
          <ac:spMkLst>
            <pc:docMk/>
            <pc:sldMk cId="2425178390" sldId="270"/>
            <ac:spMk id="7" creationId="{FE6BE662-E78D-F1E6-72CB-7068E2AFA9F7}"/>
          </ac:spMkLst>
        </pc:spChg>
        <pc:spChg chg="add mod">
          <ac:chgData name="Michael Haub" userId="9f83edd91ca96e34" providerId="LiveId" clId="{1E22D4B6-C991-4080-802C-9E025D1818CE}" dt="2023-04-28T23:57:01.341" v="4749" actId="1076"/>
          <ac:spMkLst>
            <pc:docMk/>
            <pc:sldMk cId="2425178390" sldId="270"/>
            <ac:spMk id="8" creationId="{37D859FA-69DF-DEF4-B9C6-08CD033F81FC}"/>
          </ac:spMkLst>
        </pc:spChg>
        <pc:spChg chg="add mod">
          <ac:chgData name="Michael Haub" userId="9f83edd91ca96e34" providerId="LiveId" clId="{1E22D4B6-C991-4080-802C-9E025D1818CE}" dt="2023-04-28T23:56:57.232" v="4748" actId="1076"/>
          <ac:spMkLst>
            <pc:docMk/>
            <pc:sldMk cId="2425178390" sldId="270"/>
            <ac:spMk id="9" creationId="{4B0E44BF-E6C2-57FF-F0F0-32830645113D}"/>
          </ac:spMkLst>
        </pc:spChg>
      </pc:sldChg>
      <pc:sldChg chg="addSp modSp add mod modAnim">
        <pc:chgData name="Michael Haub" userId="9f83edd91ca96e34" providerId="LiveId" clId="{1E22D4B6-C991-4080-802C-9E025D1818CE}" dt="2023-04-29T00:32:43.703" v="6486"/>
        <pc:sldMkLst>
          <pc:docMk/>
          <pc:sldMk cId="993997288" sldId="271"/>
        </pc:sldMkLst>
        <pc:spChg chg="mod">
          <ac:chgData name="Michael Haub" userId="9f83edd91ca96e34" providerId="LiveId" clId="{1E22D4B6-C991-4080-802C-9E025D1818CE}" dt="2023-04-28T23:58:35.022" v="4778" actId="20577"/>
          <ac:spMkLst>
            <pc:docMk/>
            <pc:sldMk cId="993997288" sldId="271"/>
            <ac:spMk id="2" creationId="{3198EE27-F1C3-4B9B-A72E-09E4A8CCD929}"/>
          </ac:spMkLst>
        </pc:spChg>
        <pc:spChg chg="mod">
          <ac:chgData name="Michael Haub" userId="9f83edd91ca96e34" providerId="LiveId" clId="{1E22D4B6-C991-4080-802C-9E025D1818CE}" dt="2023-04-28T23:59:28.364" v="4882" actId="20577"/>
          <ac:spMkLst>
            <pc:docMk/>
            <pc:sldMk cId="993997288" sldId="271"/>
            <ac:spMk id="3" creationId="{5E7A7FBD-23C6-F345-1E9F-7ABB7E592F3F}"/>
          </ac:spMkLst>
        </pc:spChg>
        <pc:spChg chg="add mod">
          <ac:chgData name="Michael Haub" userId="9f83edd91ca96e34" providerId="LiveId" clId="{1E22D4B6-C991-4080-802C-9E025D1818CE}" dt="2023-04-28T23:59:55.095" v="4905" actId="1076"/>
          <ac:spMkLst>
            <pc:docMk/>
            <pc:sldMk cId="993997288" sldId="271"/>
            <ac:spMk id="4" creationId="{04466B68-1088-C773-BB66-C38D769997D8}"/>
          </ac:spMkLst>
        </pc:spChg>
      </pc:sldChg>
      <pc:sldChg chg="addSp delSp modSp add mod delAnim modAnim">
        <pc:chgData name="Michael Haub" userId="9f83edd91ca96e34" providerId="LiveId" clId="{1E22D4B6-C991-4080-802C-9E025D1818CE}" dt="2023-04-29T00:10:35.177" v="5448"/>
        <pc:sldMkLst>
          <pc:docMk/>
          <pc:sldMk cId="2207755462" sldId="272"/>
        </pc:sldMkLst>
        <pc:spChg chg="del mod">
          <ac:chgData name="Michael Haub" userId="9f83edd91ca96e34" providerId="LiveId" clId="{1E22D4B6-C991-4080-802C-9E025D1818CE}" dt="2023-04-29T00:02:15.647" v="5370" actId="478"/>
          <ac:spMkLst>
            <pc:docMk/>
            <pc:sldMk cId="2207755462" sldId="272"/>
            <ac:spMk id="2" creationId="{3198EE27-F1C3-4B9B-A72E-09E4A8CCD929}"/>
          </ac:spMkLst>
        </pc:spChg>
        <pc:spChg chg="del mod">
          <ac:chgData name="Michael Haub" userId="9f83edd91ca96e34" providerId="LiveId" clId="{1E22D4B6-C991-4080-802C-9E025D1818CE}" dt="2023-04-29T00:00:38.996" v="4966" actId="478"/>
          <ac:spMkLst>
            <pc:docMk/>
            <pc:sldMk cId="2207755462" sldId="272"/>
            <ac:spMk id="3" creationId="{5E7A7FBD-23C6-F345-1E9F-7ABB7E592F3F}"/>
          </ac:spMkLst>
        </pc:spChg>
        <pc:spChg chg="add mod">
          <ac:chgData name="Michael Haub" userId="9f83edd91ca96e34" providerId="LiveId" clId="{1E22D4B6-C991-4080-802C-9E025D1818CE}" dt="2023-04-29T00:02:22.810" v="5372" actId="14100"/>
          <ac:spMkLst>
            <pc:docMk/>
            <pc:sldMk cId="2207755462" sldId="272"/>
            <ac:spMk id="4" creationId="{132A6A1D-A2F5-CE64-FAB4-DD0F3AB131C0}"/>
          </ac:spMkLst>
        </pc:spChg>
        <pc:spChg chg="add del">
          <ac:chgData name="Michael Haub" userId="9f83edd91ca96e34" providerId="LiveId" clId="{1E22D4B6-C991-4080-802C-9E025D1818CE}" dt="2023-04-29T00:02:51.523" v="5374" actId="478"/>
          <ac:spMkLst>
            <pc:docMk/>
            <pc:sldMk cId="2207755462" sldId="272"/>
            <ac:spMk id="5" creationId="{8562F5F1-963C-C540-64A8-E974F232937D}"/>
          </ac:spMkLst>
        </pc:spChg>
        <pc:spChg chg="add mod">
          <ac:chgData name="Michael Haub" userId="9f83edd91ca96e34" providerId="LiveId" clId="{1E22D4B6-C991-4080-802C-9E025D1818CE}" dt="2023-04-29T00:03:13.328" v="5377" actId="14100"/>
          <ac:spMkLst>
            <pc:docMk/>
            <pc:sldMk cId="2207755462" sldId="272"/>
            <ac:spMk id="6" creationId="{92CE6DF5-95B3-7046-46FC-BD3B5B108E5F}"/>
          </ac:spMkLst>
        </pc:spChg>
        <pc:spChg chg="add mod">
          <ac:chgData name="Michael Haub" userId="9f83edd91ca96e34" providerId="LiveId" clId="{1E22D4B6-C991-4080-802C-9E025D1818CE}" dt="2023-04-29T00:03:22.911" v="5380" actId="14100"/>
          <ac:spMkLst>
            <pc:docMk/>
            <pc:sldMk cId="2207755462" sldId="272"/>
            <ac:spMk id="7" creationId="{F95EC477-6D55-4A10-D333-085F7D4C4C36}"/>
          </ac:spMkLst>
        </pc:spChg>
        <pc:spChg chg="add mod">
          <ac:chgData name="Michael Haub" userId="9f83edd91ca96e34" providerId="LiveId" clId="{1E22D4B6-C991-4080-802C-9E025D1818CE}" dt="2023-04-29T00:03:31.543" v="5383" actId="14100"/>
          <ac:spMkLst>
            <pc:docMk/>
            <pc:sldMk cId="2207755462" sldId="272"/>
            <ac:spMk id="8" creationId="{0B715C55-52F4-8893-D9C0-4EF872AB6033}"/>
          </ac:spMkLst>
        </pc:spChg>
        <pc:spChg chg="add mod">
          <ac:chgData name="Michael Haub" userId="9f83edd91ca96e34" providerId="LiveId" clId="{1E22D4B6-C991-4080-802C-9E025D1818CE}" dt="2023-04-29T00:03:42.077" v="5386" actId="14100"/>
          <ac:spMkLst>
            <pc:docMk/>
            <pc:sldMk cId="2207755462" sldId="272"/>
            <ac:spMk id="9" creationId="{15FB1E31-601B-8A34-AC99-E975CC75AD02}"/>
          </ac:spMkLst>
        </pc:spChg>
        <pc:spChg chg="add mod">
          <ac:chgData name="Michael Haub" userId="9f83edd91ca96e34" providerId="LiveId" clId="{1E22D4B6-C991-4080-802C-9E025D1818CE}" dt="2023-04-29T00:03:52.993" v="5388" actId="1076"/>
          <ac:spMkLst>
            <pc:docMk/>
            <pc:sldMk cId="2207755462" sldId="272"/>
            <ac:spMk id="10" creationId="{3EA52CF7-AF9C-7054-E20D-9F380E2ECF64}"/>
          </ac:spMkLst>
        </pc:spChg>
        <pc:spChg chg="add del mod">
          <ac:chgData name="Michael Haub" userId="9f83edd91ca96e34" providerId="LiveId" clId="{1E22D4B6-C991-4080-802C-9E025D1818CE}" dt="2023-04-29T00:05:38.299" v="5402" actId="478"/>
          <ac:spMkLst>
            <pc:docMk/>
            <pc:sldMk cId="2207755462" sldId="272"/>
            <ac:spMk id="11" creationId="{E8840536-255E-B15C-BC19-F92FC75C1F3E}"/>
          </ac:spMkLst>
        </pc:spChg>
        <pc:spChg chg="add del mod">
          <ac:chgData name="Michael Haub" userId="9f83edd91ca96e34" providerId="LiveId" clId="{1E22D4B6-C991-4080-802C-9E025D1818CE}" dt="2023-04-29T00:05:24.399" v="5399" actId="478"/>
          <ac:spMkLst>
            <pc:docMk/>
            <pc:sldMk cId="2207755462" sldId="272"/>
            <ac:spMk id="12" creationId="{F019A0F2-0CE4-08CF-2B73-DC3CE0DD132D}"/>
          </ac:spMkLst>
        </pc:spChg>
        <pc:spChg chg="add mod">
          <ac:chgData name="Michael Haub" userId="9f83edd91ca96e34" providerId="LiveId" clId="{1E22D4B6-C991-4080-802C-9E025D1818CE}" dt="2023-04-29T00:05:54.732" v="5404" actId="14100"/>
          <ac:spMkLst>
            <pc:docMk/>
            <pc:sldMk cId="2207755462" sldId="272"/>
            <ac:spMk id="13" creationId="{69144620-2C13-3B92-A21F-4732DD392C72}"/>
          </ac:spMkLst>
        </pc:spChg>
        <pc:spChg chg="add mod">
          <ac:chgData name="Michael Haub" userId="9f83edd91ca96e34" providerId="LiveId" clId="{1E22D4B6-C991-4080-802C-9E025D1818CE}" dt="2023-04-29T00:08:44.374" v="5434" actId="14100"/>
          <ac:spMkLst>
            <pc:docMk/>
            <pc:sldMk cId="2207755462" sldId="272"/>
            <ac:spMk id="14" creationId="{E6855285-497D-A4B5-51F2-7661E6DCC220}"/>
          </ac:spMkLst>
        </pc:spChg>
        <pc:spChg chg="add mod">
          <ac:chgData name="Michael Haub" userId="9f83edd91ca96e34" providerId="LiveId" clId="{1E22D4B6-C991-4080-802C-9E025D1818CE}" dt="2023-04-29T00:06:19.648" v="5409" actId="14100"/>
          <ac:spMkLst>
            <pc:docMk/>
            <pc:sldMk cId="2207755462" sldId="272"/>
            <ac:spMk id="15" creationId="{7E920C46-6625-DEE9-5293-C6B8D2F3075B}"/>
          </ac:spMkLst>
        </pc:spChg>
        <pc:spChg chg="add mod">
          <ac:chgData name="Michael Haub" userId="9f83edd91ca96e34" providerId="LiveId" clId="{1E22D4B6-C991-4080-802C-9E025D1818CE}" dt="2023-04-29T00:06:33.930" v="5412" actId="14100"/>
          <ac:spMkLst>
            <pc:docMk/>
            <pc:sldMk cId="2207755462" sldId="272"/>
            <ac:spMk id="16" creationId="{19CF3C07-AAEB-B4B0-AEA9-BA74239D4799}"/>
          </ac:spMkLst>
        </pc:spChg>
        <pc:spChg chg="add mod">
          <ac:chgData name="Michael Haub" userId="9f83edd91ca96e34" providerId="LiveId" clId="{1E22D4B6-C991-4080-802C-9E025D1818CE}" dt="2023-04-29T00:06:48.459" v="5415" actId="14100"/>
          <ac:spMkLst>
            <pc:docMk/>
            <pc:sldMk cId="2207755462" sldId="272"/>
            <ac:spMk id="17" creationId="{7B50FE02-9FAE-B225-20A6-6F479AEC723E}"/>
          </ac:spMkLst>
        </pc:spChg>
        <pc:spChg chg="add mod">
          <ac:chgData name="Michael Haub" userId="9f83edd91ca96e34" providerId="LiveId" clId="{1E22D4B6-C991-4080-802C-9E025D1818CE}" dt="2023-04-29T00:07:01.169" v="5418" actId="14100"/>
          <ac:spMkLst>
            <pc:docMk/>
            <pc:sldMk cId="2207755462" sldId="272"/>
            <ac:spMk id="18" creationId="{B3C3DDD8-2AB6-2328-39E3-6E7C211BEC17}"/>
          </ac:spMkLst>
        </pc:spChg>
        <pc:spChg chg="add mod">
          <ac:chgData name="Michael Haub" userId="9f83edd91ca96e34" providerId="LiveId" clId="{1E22D4B6-C991-4080-802C-9E025D1818CE}" dt="2023-04-29T00:09:30.820" v="5440" actId="14100"/>
          <ac:spMkLst>
            <pc:docMk/>
            <pc:sldMk cId="2207755462" sldId="272"/>
            <ac:spMk id="19" creationId="{3D4978F6-5BDE-F850-C96F-955ECF3C4180}"/>
          </ac:spMkLst>
        </pc:spChg>
      </pc:sldChg>
      <pc:sldChg chg="addSp modSp add mod modAnim">
        <pc:chgData name="Michael Haub" userId="9f83edd91ca96e34" providerId="LiveId" clId="{1E22D4B6-C991-4080-802C-9E025D1818CE}" dt="2023-04-29T00:33:32.226" v="6490"/>
        <pc:sldMkLst>
          <pc:docMk/>
          <pc:sldMk cId="890967980" sldId="273"/>
        </pc:sldMkLst>
        <pc:spChg chg="mod">
          <ac:chgData name="Michael Haub" userId="9f83edd91ca96e34" providerId="LiveId" clId="{1E22D4B6-C991-4080-802C-9E025D1818CE}" dt="2023-04-29T00:12:34.139" v="5463" actId="20577"/>
          <ac:spMkLst>
            <pc:docMk/>
            <pc:sldMk cId="890967980" sldId="273"/>
            <ac:spMk id="2" creationId="{3198EE27-F1C3-4B9B-A72E-09E4A8CCD929}"/>
          </ac:spMkLst>
        </pc:spChg>
        <pc:spChg chg="mod">
          <ac:chgData name="Michael Haub" userId="9f83edd91ca96e34" providerId="LiveId" clId="{1E22D4B6-C991-4080-802C-9E025D1818CE}" dt="2023-04-29T00:12:43.373" v="5484" actId="20577"/>
          <ac:spMkLst>
            <pc:docMk/>
            <pc:sldMk cId="890967980" sldId="273"/>
            <ac:spMk id="3" creationId="{5E7A7FBD-23C6-F345-1E9F-7ABB7E592F3F}"/>
          </ac:spMkLst>
        </pc:spChg>
        <pc:spChg chg="add mod">
          <ac:chgData name="Michael Haub" userId="9f83edd91ca96e34" providerId="LiveId" clId="{1E22D4B6-C991-4080-802C-9E025D1818CE}" dt="2023-04-29T00:14:51.930" v="5651" actId="20577"/>
          <ac:spMkLst>
            <pc:docMk/>
            <pc:sldMk cId="890967980" sldId="273"/>
            <ac:spMk id="4" creationId="{071E239A-5338-7359-B56F-D74BC2BBBC00}"/>
          </ac:spMkLst>
        </pc:spChg>
      </pc:sldChg>
      <pc:sldChg chg="addSp modSp add mod modAnim">
        <pc:chgData name="Michael Haub" userId="9f83edd91ca96e34" providerId="LiveId" clId="{1E22D4B6-C991-4080-802C-9E025D1818CE}" dt="2023-04-29T00:33:55.825" v="6492"/>
        <pc:sldMkLst>
          <pc:docMk/>
          <pc:sldMk cId="3067827583" sldId="274"/>
        </pc:sldMkLst>
        <pc:spChg chg="mod">
          <ac:chgData name="Michael Haub" userId="9f83edd91ca96e34" providerId="LiveId" clId="{1E22D4B6-C991-4080-802C-9E025D1818CE}" dt="2023-04-29T00:15:52.504" v="5662" actId="20577"/>
          <ac:spMkLst>
            <pc:docMk/>
            <pc:sldMk cId="3067827583" sldId="274"/>
            <ac:spMk id="2" creationId="{3198EE27-F1C3-4B9B-A72E-09E4A8CCD929}"/>
          </ac:spMkLst>
        </pc:spChg>
        <pc:spChg chg="mod">
          <ac:chgData name="Michael Haub" userId="9f83edd91ca96e34" providerId="LiveId" clId="{1E22D4B6-C991-4080-802C-9E025D1818CE}" dt="2023-04-29T00:17:04.515" v="5931" actId="20577"/>
          <ac:spMkLst>
            <pc:docMk/>
            <pc:sldMk cId="3067827583" sldId="274"/>
            <ac:spMk id="3" creationId="{5E7A7FBD-23C6-F345-1E9F-7ABB7E592F3F}"/>
          </ac:spMkLst>
        </pc:spChg>
        <pc:spChg chg="add mod">
          <ac:chgData name="Michael Haub" userId="9f83edd91ca96e34" providerId="LiveId" clId="{1E22D4B6-C991-4080-802C-9E025D1818CE}" dt="2023-04-29T00:17:39.100" v="5995" actId="20577"/>
          <ac:spMkLst>
            <pc:docMk/>
            <pc:sldMk cId="3067827583" sldId="274"/>
            <ac:spMk id="4" creationId="{3CD20176-A504-0B3E-6B7D-C23A672E2213}"/>
          </ac:spMkLst>
        </pc:spChg>
        <pc:spChg chg="add mod">
          <ac:chgData name="Michael Haub" userId="9f83edd91ca96e34" providerId="LiveId" clId="{1E22D4B6-C991-4080-802C-9E025D1818CE}" dt="2023-04-29T00:18:14.702" v="6036" actId="1076"/>
          <ac:spMkLst>
            <pc:docMk/>
            <pc:sldMk cId="3067827583" sldId="274"/>
            <ac:spMk id="5" creationId="{DC578549-9B3D-AFF6-04F2-66E31F87670A}"/>
          </ac:spMkLst>
        </pc:spChg>
      </pc:sldChg>
      <pc:sldChg chg="addSp modSp add mod modAnim">
        <pc:chgData name="Michael Haub" userId="9f83edd91ca96e34" providerId="LiveId" clId="{1E22D4B6-C991-4080-802C-9E025D1818CE}" dt="2023-04-30T21:02:37.038" v="7352"/>
        <pc:sldMkLst>
          <pc:docMk/>
          <pc:sldMk cId="569745153" sldId="275"/>
        </pc:sldMkLst>
        <pc:spChg chg="mod">
          <ac:chgData name="Michael Haub" userId="9f83edd91ca96e34" providerId="LiveId" clId="{1E22D4B6-C991-4080-802C-9E025D1818CE}" dt="2023-04-29T00:18:45.382" v="6056" actId="20577"/>
          <ac:spMkLst>
            <pc:docMk/>
            <pc:sldMk cId="569745153" sldId="275"/>
            <ac:spMk id="2" creationId="{3198EE27-F1C3-4B9B-A72E-09E4A8CCD929}"/>
          </ac:spMkLst>
        </pc:spChg>
        <pc:spChg chg="mod">
          <ac:chgData name="Michael Haub" userId="9f83edd91ca96e34" providerId="LiveId" clId="{1E22D4B6-C991-4080-802C-9E025D1818CE}" dt="2023-04-29T00:19:11.880" v="6106" actId="20577"/>
          <ac:spMkLst>
            <pc:docMk/>
            <pc:sldMk cId="569745153" sldId="275"/>
            <ac:spMk id="3" creationId="{5E7A7FBD-23C6-F345-1E9F-7ABB7E592F3F}"/>
          </ac:spMkLst>
        </pc:spChg>
        <pc:spChg chg="add mod">
          <ac:chgData name="Michael Haub" userId="9f83edd91ca96e34" providerId="LiveId" clId="{1E22D4B6-C991-4080-802C-9E025D1818CE}" dt="2023-04-29T00:20:11.331" v="6268" actId="20577"/>
          <ac:spMkLst>
            <pc:docMk/>
            <pc:sldMk cId="569745153" sldId="275"/>
            <ac:spMk id="4" creationId="{1E7DAE0D-314A-DFF4-B46A-A79C538B549F}"/>
          </ac:spMkLst>
        </pc:spChg>
        <pc:spChg chg="add mod">
          <ac:chgData name="Michael Haub" userId="9f83edd91ca96e34" providerId="LiveId" clId="{1E22D4B6-C991-4080-802C-9E025D1818CE}" dt="2023-04-29T00:34:54.458" v="6539" actId="20577"/>
          <ac:spMkLst>
            <pc:docMk/>
            <pc:sldMk cId="569745153" sldId="275"/>
            <ac:spMk id="5" creationId="{CE60A97E-5D92-0475-CE85-79D54A8195B7}"/>
          </ac:spMkLst>
        </pc:spChg>
        <pc:spChg chg="add mod">
          <ac:chgData name="Michael Haub" userId="9f83edd91ca96e34" providerId="LiveId" clId="{1E22D4B6-C991-4080-802C-9E025D1818CE}" dt="2023-04-29T13:04:24.010" v="6568" actId="1076"/>
          <ac:spMkLst>
            <pc:docMk/>
            <pc:sldMk cId="569745153" sldId="275"/>
            <ac:spMk id="7" creationId="{A8CB4DF3-6760-E1CB-91CE-0975BB5FF92B}"/>
          </ac:spMkLst>
        </pc:spChg>
      </pc:sldChg>
      <pc:sldChg chg="addSp modSp add mod modAnim">
        <pc:chgData name="Michael Haub" userId="9f83edd91ca96e34" providerId="LiveId" clId="{1E22D4B6-C991-4080-802C-9E025D1818CE}" dt="2023-04-29T13:15:16.532" v="7325" actId="20577"/>
        <pc:sldMkLst>
          <pc:docMk/>
          <pc:sldMk cId="2754629551" sldId="276"/>
        </pc:sldMkLst>
        <pc:spChg chg="mod">
          <ac:chgData name="Michael Haub" userId="9f83edd91ca96e34" providerId="LiveId" clId="{1E22D4B6-C991-4080-802C-9E025D1818CE}" dt="2023-04-29T13:04:35.260" v="6590" actId="20577"/>
          <ac:spMkLst>
            <pc:docMk/>
            <pc:sldMk cId="2754629551" sldId="276"/>
            <ac:spMk id="2" creationId="{3198EE27-F1C3-4B9B-A72E-09E4A8CCD929}"/>
          </ac:spMkLst>
        </pc:spChg>
        <pc:spChg chg="mod">
          <ac:chgData name="Michael Haub" userId="9f83edd91ca96e34" providerId="LiveId" clId="{1E22D4B6-C991-4080-802C-9E025D1818CE}" dt="2023-04-29T13:04:44.773" v="6638" actId="20577"/>
          <ac:spMkLst>
            <pc:docMk/>
            <pc:sldMk cId="2754629551" sldId="276"/>
            <ac:spMk id="3" creationId="{5E7A7FBD-23C6-F345-1E9F-7ABB7E592F3F}"/>
          </ac:spMkLst>
        </pc:spChg>
        <pc:spChg chg="add mod">
          <ac:chgData name="Michael Haub" userId="9f83edd91ca96e34" providerId="LiveId" clId="{1E22D4B6-C991-4080-802C-9E025D1818CE}" dt="2023-04-29T13:15:16.532" v="7325" actId="20577"/>
          <ac:spMkLst>
            <pc:docMk/>
            <pc:sldMk cId="2754629551" sldId="276"/>
            <ac:spMk id="4" creationId="{A3354CB0-7B6B-9D2E-1EFA-5D1565701A86}"/>
          </ac:spMkLst>
        </pc:spChg>
        <pc:spChg chg="add mod">
          <ac:chgData name="Michael Haub" userId="9f83edd91ca96e34" providerId="LiveId" clId="{1E22D4B6-C991-4080-802C-9E025D1818CE}" dt="2023-04-29T13:06:06.055" v="6820" actId="20577"/>
          <ac:spMkLst>
            <pc:docMk/>
            <pc:sldMk cId="2754629551" sldId="276"/>
            <ac:spMk id="5" creationId="{8AF0A397-3CCA-7638-D2BB-FBBF199F29B8}"/>
          </ac:spMkLst>
        </pc:spChg>
      </pc:sldChg>
      <pc:sldChg chg="delSp modSp add del mod delAnim">
        <pc:chgData name="Michael Haub" userId="9f83edd91ca96e34" providerId="LiveId" clId="{1E22D4B6-C991-4080-802C-9E025D1818CE}" dt="2023-04-29T13:04:11.122" v="6565" actId="47"/>
        <pc:sldMkLst>
          <pc:docMk/>
          <pc:sldMk cId="212247157" sldId="277"/>
        </pc:sldMkLst>
        <pc:spChg chg="del mod">
          <ac:chgData name="Michael Haub" userId="9f83edd91ca96e34" providerId="LiveId" clId="{1E22D4B6-C991-4080-802C-9E025D1818CE}" dt="2023-04-29T13:04:07.527" v="6564" actId="478"/>
          <ac:spMkLst>
            <pc:docMk/>
            <pc:sldMk cId="212247157" sldId="277"/>
            <ac:spMk id="3" creationId="{5E7A7FBD-23C6-F345-1E9F-7ABB7E592F3F}"/>
          </ac:spMkLst>
        </pc:spChg>
        <pc:spChg chg="del">
          <ac:chgData name="Michael Haub" userId="9f83edd91ca96e34" providerId="LiveId" clId="{1E22D4B6-C991-4080-802C-9E025D1818CE}" dt="2023-04-29T13:03:43.470" v="6542" actId="478"/>
          <ac:spMkLst>
            <pc:docMk/>
            <pc:sldMk cId="212247157" sldId="277"/>
            <ac:spMk id="4" creationId="{1E7DAE0D-314A-DFF4-B46A-A79C538B549F}"/>
          </ac:spMkLst>
        </pc:spChg>
        <pc:spChg chg="del">
          <ac:chgData name="Michael Haub" userId="9f83edd91ca96e34" providerId="LiveId" clId="{1E22D4B6-C991-4080-802C-9E025D1818CE}" dt="2023-04-29T13:03:41.742" v="6541" actId="478"/>
          <ac:spMkLst>
            <pc:docMk/>
            <pc:sldMk cId="212247157" sldId="277"/>
            <ac:spMk id="5" creationId="{CE60A97E-5D92-0475-CE85-79D54A8195B7}"/>
          </ac:spMkLst>
        </pc:spChg>
      </pc:sldChg>
      <pc:sldChg chg="addSp delSp modSp add mod modAnim">
        <pc:chgData name="Michael Haub" userId="9f83edd91ca96e34" providerId="LiveId" clId="{1E22D4B6-C991-4080-802C-9E025D1818CE}" dt="2023-04-29T13:09:21.333" v="7270" actId="20577"/>
        <pc:sldMkLst>
          <pc:docMk/>
          <pc:sldMk cId="498350336" sldId="277"/>
        </pc:sldMkLst>
        <pc:spChg chg="add del mod">
          <ac:chgData name="Michael Haub" userId="9f83edd91ca96e34" providerId="LiveId" clId="{1E22D4B6-C991-4080-802C-9E025D1818CE}" dt="2023-04-29T13:06:57.371" v="6859" actId="20577"/>
          <ac:spMkLst>
            <pc:docMk/>
            <pc:sldMk cId="498350336" sldId="277"/>
            <ac:spMk id="2" creationId="{3198EE27-F1C3-4B9B-A72E-09E4A8CCD929}"/>
          </ac:spMkLst>
        </pc:spChg>
        <pc:spChg chg="del">
          <ac:chgData name="Michael Haub" userId="9f83edd91ca96e34" providerId="LiveId" clId="{1E22D4B6-C991-4080-802C-9E025D1818CE}" dt="2023-04-29T13:06:35.963" v="6829" actId="478"/>
          <ac:spMkLst>
            <pc:docMk/>
            <pc:sldMk cId="498350336" sldId="277"/>
            <ac:spMk id="3" creationId="{5E7A7FBD-23C6-F345-1E9F-7ABB7E592F3F}"/>
          </ac:spMkLst>
        </pc:spChg>
        <pc:spChg chg="add mod">
          <ac:chgData name="Michael Haub" userId="9f83edd91ca96e34" providerId="LiveId" clId="{1E22D4B6-C991-4080-802C-9E025D1818CE}" dt="2023-04-29T13:09:21.333" v="7270" actId="20577"/>
          <ac:spMkLst>
            <pc:docMk/>
            <pc:sldMk cId="498350336" sldId="277"/>
            <ac:spMk id="4" creationId="{867EA010-0885-2F4C-D200-B9D0BD713348}"/>
          </ac:spMkLst>
        </pc:spChg>
      </pc:sldChg>
      <pc:sldChg chg="add mod modShow">
        <pc:chgData name="Michael Haub" userId="9f83edd91ca96e34" providerId="LiveId" clId="{1E22D4B6-C991-4080-802C-9E025D1818CE}" dt="2023-04-29T13:09:41.508" v="7271" actId="729"/>
        <pc:sldMkLst>
          <pc:docMk/>
          <pc:sldMk cId="1596677563" sldId="27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18AC4-F0F2-48CE-AE91-0BDBD2A436AF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1F650-76FA-4B1E-95A6-689F20719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64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“We need to be excited about God’s kingdom”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D1F650-76FA-4B1E-95A6-689F207191D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9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B47CB-F725-04D1-621D-CC93D2FA18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EEE4E5-1555-4D52-A9EF-7D920D5A2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923AB-284E-936C-22A9-3AE344A24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E6D3-614D-4122-A5FA-737225D699A2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65025-20D4-2630-881D-4797F76E9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AD08D-AF93-863C-E27D-3E7A1E167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D006-83C3-4370-B658-514285503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3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926FC-5986-3E01-A6B4-43358FB3F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66CE5F-4E71-8510-F635-8EAAD798C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A3915-0EF3-0F84-2911-E0D184226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E6D3-614D-4122-A5FA-737225D699A2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70420-B9D9-CCAA-FE0B-9C591B823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FFE15-B797-06A7-D64E-761E47549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D006-83C3-4370-B658-514285503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16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EBEEB7-E81F-856A-48C4-0D28601480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396F88-96FC-E8AF-3A39-83D27F37E1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01755-8CD6-8CCA-22B8-8B35C9063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E6D3-614D-4122-A5FA-737225D699A2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80F3D-709D-3729-F0EA-BB4A8F5F4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CFD06-C8C2-8793-215D-70FA80377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D006-83C3-4370-B658-514285503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35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5C06A-56EB-B687-7EE1-9C9E720D3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1416A-4E89-5521-5AAD-E7B267959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7F98A-C1BC-5705-243B-B919BCD41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E6D3-614D-4122-A5FA-737225D699A2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C7B2C-13E4-681E-9737-2C4D1D6D2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2EA0D-C2C6-3B5B-019E-07FCA0CE2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D006-83C3-4370-B658-514285503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59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D9C46-C6C9-88A2-018E-A4256FE95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8AFE2F-D78D-6A37-0C87-0770516EA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8F040-7FDD-4B33-9E36-DF85F5842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E6D3-614D-4122-A5FA-737225D699A2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D52D1-500E-063D-39F6-ED23743BD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7278C-AF8D-1FF3-2394-82482663F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D006-83C3-4370-B658-514285503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04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32E70-2809-7E66-A991-C94CEB658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88853-0031-7E3A-D65E-99015F5602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30BA11-C103-B9E0-4039-7C5EDE49A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9DA66A-CEAE-DB4D-B19D-89AE96CFC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E6D3-614D-4122-A5FA-737225D699A2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CBC52D-0B97-4143-7EA7-6FAF8580D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B8F3CD-0B4A-9ECB-2413-B94A4D0FF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D006-83C3-4370-B658-514285503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00C99-033A-13B6-8A6A-C924BAF86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4F103-B8A8-B44E-43A8-F54E78E30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A6F39D-11D3-36DC-8892-3A0C1E0F14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07CBCD-559C-2891-F02A-23CB91250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F5D1A4-E972-03F4-AF4E-75DA151BDD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A59169-33EE-C48D-5593-86CC04837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E6D3-614D-4122-A5FA-737225D699A2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43E6B6-397A-BB56-56CA-5C999E5DB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FC08F2-9236-C210-A514-559EBE0A7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D006-83C3-4370-B658-514285503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9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6A58-FCFE-91A0-EECA-D7B6FABAD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825E4D-B189-C6D4-3811-0C56C22E6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E6D3-614D-4122-A5FA-737225D699A2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52CDC7-C2BF-717E-7BD9-E8AE21AD3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80BE0B-97A5-366A-D171-60AE89BD1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D006-83C3-4370-B658-514285503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9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5CE4B0-BB35-0380-A1B2-8D2C1311E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E6D3-614D-4122-A5FA-737225D699A2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472C89-F8E2-F545-E20D-B5728D5CE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B92656-BD7A-10FD-620F-09A81E951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D006-83C3-4370-B658-514285503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116EE-3F95-926E-3CEA-932335314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5E129-4E0E-55D3-C9FD-61B724DB5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BC2DBD-AE5E-DB49-3399-A220AB485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8BDC36-6E8D-6B2F-0A2B-2ED7AABB9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E6D3-614D-4122-A5FA-737225D699A2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843355-AC01-EFD1-BB6B-F491CB37D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DC445-455E-1CC6-54D8-566FA3694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D006-83C3-4370-B658-514285503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3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CDB41-06F8-06D3-B48C-AFE6E4F01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ED5E55-5B92-8F62-2EF2-0E446A37F9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8716F-DD21-0DA9-7DB0-4BB352F046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446C3-2072-62AA-2E60-0346D7F33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E6D3-614D-4122-A5FA-737225D699A2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907FAF-0A70-E985-BA84-3E065E34F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AF6B60-C8C0-4512-DF9B-E06385C08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D006-83C3-4370-B658-514285503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5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9BF2EE-8192-9E98-4C79-8D28FB345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766C3A-02FD-1338-0FDC-4CF0CC974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4E115-3960-D7D0-9E09-FBFEF0EFCA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5E6D3-614D-4122-A5FA-737225D699A2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A60FA-C31F-C944-B7A3-3109E21A26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25D2D-E1AB-22AE-AEC0-F73D1B6246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DD006-83C3-4370-B658-514285503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5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AE29FA-545F-3A9A-0346-FE043366EE3B}"/>
              </a:ext>
            </a:extLst>
          </p:cNvPr>
          <p:cNvSpPr txBox="1"/>
          <p:nvPr/>
        </p:nvSpPr>
        <p:spPr>
          <a:xfrm>
            <a:off x="3101009" y="2619512"/>
            <a:ext cx="63433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/>
              <a:t>Unique Parables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2EDCCF-0F51-2250-9DAC-5076AEDE5612}"/>
              </a:ext>
            </a:extLst>
          </p:cNvPr>
          <p:cNvSpPr txBox="1"/>
          <p:nvPr/>
        </p:nvSpPr>
        <p:spPr>
          <a:xfrm>
            <a:off x="4133863" y="3789063"/>
            <a:ext cx="427766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b="1" dirty="0"/>
              <a:t>Matthew 13</a:t>
            </a:r>
          </a:p>
        </p:txBody>
      </p:sp>
    </p:spTree>
    <p:extLst>
      <p:ext uri="{BB962C8B-B14F-4D97-AF65-F5344CB8AC3E}">
        <p14:creationId xmlns:p14="http://schemas.microsoft.com/office/powerpoint/2010/main" val="42669840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98EE27-F1C3-4B9B-A72E-09E4A8CCD929}"/>
              </a:ext>
            </a:extLst>
          </p:cNvPr>
          <p:cNvSpPr txBox="1"/>
          <p:nvPr/>
        </p:nvSpPr>
        <p:spPr>
          <a:xfrm>
            <a:off x="604366" y="620065"/>
            <a:ext cx="1099575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/>
              <a:t>Information about Jesus’ teachings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7A7FBD-23C6-F345-1E9F-7ABB7E592F3F}"/>
              </a:ext>
            </a:extLst>
          </p:cNvPr>
          <p:cNvSpPr txBox="1"/>
          <p:nvPr/>
        </p:nvSpPr>
        <p:spPr>
          <a:xfrm>
            <a:off x="1189112" y="1712672"/>
            <a:ext cx="1091477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Jesus spoke in parables so that those who desired to understand would dig out the meaning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 dirty="0"/>
              <a:t>Jesus’ teaching takes work to understand!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4500" dirty="0"/>
              <a:t>That is intentional</a:t>
            </a:r>
          </a:p>
          <a:p>
            <a:pPr marL="1600200" lvl="2" indent="-685800">
              <a:buFont typeface="Arial" panose="020B0604020202020204" pitchFamily="34" charset="0"/>
              <a:buChar char="•"/>
            </a:pPr>
            <a:r>
              <a:rPr lang="en-US" sz="4500" dirty="0"/>
              <a:t>Those who want to understand will, those who won’t will not</a:t>
            </a:r>
          </a:p>
        </p:txBody>
      </p:sp>
    </p:spTree>
    <p:extLst>
      <p:ext uri="{BB962C8B-B14F-4D97-AF65-F5344CB8AC3E}">
        <p14:creationId xmlns:p14="http://schemas.microsoft.com/office/powerpoint/2010/main" val="26289956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98EE27-F1C3-4B9B-A72E-09E4A8CCD929}"/>
              </a:ext>
            </a:extLst>
          </p:cNvPr>
          <p:cNvSpPr txBox="1"/>
          <p:nvPr/>
        </p:nvSpPr>
        <p:spPr>
          <a:xfrm>
            <a:off x="604366" y="620065"/>
            <a:ext cx="1209622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/>
              <a:t>Explanation of the Wheat and the Tares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7A7FBD-23C6-F345-1E9F-7ABB7E592F3F}"/>
              </a:ext>
            </a:extLst>
          </p:cNvPr>
          <p:cNvSpPr txBox="1"/>
          <p:nvPr/>
        </p:nvSpPr>
        <p:spPr>
          <a:xfrm>
            <a:off x="1189112" y="1712672"/>
            <a:ext cx="1091477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Parables always have a </a:t>
            </a:r>
            <a:r>
              <a:rPr lang="en-US" sz="4500" u="sng" dirty="0"/>
              <a:t>deep meaning</a:t>
            </a:r>
            <a:r>
              <a:rPr lang="en-US" sz="4500" dirty="0"/>
              <a:t>; Jesus didn’t just tell stories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 dirty="0"/>
              <a:t>Too often we just want to </a:t>
            </a:r>
            <a:r>
              <a:rPr lang="en-US" sz="4500" i="1" dirty="0"/>
              <a:t>entertain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E74138-28E7-D575-D307-786FBE1FD1B7}"/>
              </a:ext>
            </a:extLst>
          </p:cNvPr>
          <p:cNvSpPr txBox="1"/>
          <p:nvPr/>
        </p:nvSpPr>
        <p:spPr>
          <a:xfrm>
            <a:off x="1189112" y="4036385"/>
            <a:ext cx="363484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/>
              <a:t>Farmer = Jesus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079F36-64C8-5557-A8C6-5ABE3F6C19C9}"/>
              </a:ext>
            </a:extLst>
          </p:cNvPr>
          <p:cNvSpPr txBox="1"/>
          <p:nvPr/>
        </p:nvSpPr>
        <p:spPr>
          <a:xfrm>
            <a:off x="1189112" y="4975103"/>
            <a:ext cx="6350294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500" dirty="0"/>
              <a:t>Field = world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B907D1-75DE-33CA-FF01-7B4DFF2E7157}"/>
              </a:ext>
            </a:extLst>
          </p:cNvPr>
          <p:cNvSpPr txBox="1"/>
          <p:nvPr/>
        </p:nvSpPr>
        <p:spPr>
          <a:xfrm>
            <a:off x="5178056" y="4036385"/>
            <a:ext cx="6172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Good Seed = Christians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88291F-D9C2-B420-38D8-5776628BEE3B}"/>
              </a:ext>
            </a:extLst>
          </p:cNvPr>
          <p:cNvSpPr txBox="1"/>
          <p:nvPr/>
        </p:nvSpPr>
        <p:spPr>
          <a:xfrm>
            <a:off x="5181600" y="4760607"/>
            <a:ext cx="71149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Tares/Weeds = Worldly people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3BFEAE-E01B-55A2-CA81-407CCEA0D243}"/>
              </a:ext>
            </a:extLst>
          </p:cNvPr>
          <p:cNvSpPr txBox="1"/>
          <p:nvPr/>
        </p:nvSpPr>
        <p:spPr>
          <a:xfrm>
            <a:off x="1189112" y="6124095"/>
            <a:ext cx="573268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Harvest = End of World</a:t>
            </a:r>
          </a:p>
        </p:txBody>
      </p:sp>
    </p:spTree>
    <p:extLst>
      <p:ext uri="{BB962C8B-B14F-4D97-AF65-F5344CB8AC3E}">
        <p14:creationId xmlns:p14="http://schemas.microsoft.com/office/powerpoint/2010/main" val="28826633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98EE27-F1C3-4B9B-A72E-09E4A8CCD929}"/>
              </a:ext>
            </a:extLst>
          </p:cNvPr>
          <p:cNvSpPr txBox="1"/>
          <p:nvPr/>
        </p:nvSpPr>
        <p:spPr>
          <a:xfrm>
            <a:off x="604366" y="620065"/>
            <a:ext cx="1185167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/>
              <a:t>Explanation of the Wheat and the Tares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7A7FBD-23C6-F345-1E9F-7ABB7E592F3F}"/>
              </a:ext>
            </a:extLst>
          </p:cNvPr>
          <p:cNvSpPr txBox="1"/>
          <p:nvPr/>
        </p:nvSpPr>
        <p:spPr>
          <a:xfrm>
            <a:off x="1189112" y="1712672"/>
            <a:ext cx="1091477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This parable seeks to answer the question: “Why would God let wickedness still “grow” in His world?”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55DCF1-3C27-E453-4198-8C83AF72F6CD}"/>
              </a:ext>
            </a:extLst>
          </p:cNvPr>
          <p:cNvSpPr txBox="1"/>
          <p:nvPr/>
        </p:nvSpPr>
        <p:spPr>
          <a:xfrm>
            <a:off x="1189112" y="4036385"/>
            <a:ext cx="106485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Wickedness may be around now, but God will punish them when the time is right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871C73-8516-A58F-91C1-351D2548C3FF}"/>
              </a:ext>
            </a:extLst>
          </p:cNvPr>
          <p:cNvSpPr txBox="1"/>
          <p:nvPr/>
        </p:nvSpPr>
        <p:spPr>
          <a:xfrm>
            <a:off x="1189112" y="5430048"/>
            <a:ext cx="106485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“I need stories like this that remind me that God is still in control”</a:t>
            </a:r>
          </a:p>
        </p:txBody>
      </p:sp>
    </p:spTree>
    <p:extLst>
      <p:ext uri="{BB962C8B-B14F-4D97-AF65-F5344CB8AC3E}">
        <p14:creationId xmlns:p14="http://schemas.microsoft.com/office/powerpoint/2010/main" val="11695340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98EE27-F1C3-4B9B-A72E-09E4A8CCD929}"/>
              </a:ext>
            </a:extLst>
          </p:cNvPr>
          <p:cNvSpPr txBox="1"/>
          <p:nvPr/>
        </p:nvSpPr>
        <p:spPr>
          <a:xfrm>
            <a:off x="604365" y="620065"/>
            <a:ext cx="1171345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/>
              <a:t>Explanation of the Wheat and the Tares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7A7FBD-23C6-F345-1E9F-7ABB7E592F3F}"/>
              </a:ext>
            </a:extLst>
          </p:cNvPr>
          <p:cNvSpPr txBox="1"/>
          <p:nvPr/>
        </p:nvSpPr>
        <p:spPr>
          <a:xfrm>
            <a:off x="1189112" y="1712672"/>
            <a:ext cx="109147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At the end of time, God will punish the wicked and save the righteous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46ECB2-BB6B-525D-D7AB-2CB55AD639E7}"/>
              </a:ext>
            </a:extLst>
          </p:cNvPr>
          <p:cNvSpPr txBox="1"/>
          <p:nvPr/>
        </p:nvSpPr>
        <p:spPr>
          <a:xfrm>
            <a:off x="1189112" y="3429000"/>
            <a:ext cx="98882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You may be getting </a:t>
            </a:r>
            <a:r>
              <a:rPr lang="en-US" sz="4500"/>
              <a:t>away with </a:t>
            </a:r>
            <a:r>
              <a:rPr lang="en-US" sz="4500" dirty="0"/>
              <a:t>sin now, but you won’t in the end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499996-AD0C-917C-484B-729A4EE3040A}"/>
              </a:ext>
            </a:extLst>
          </p:cNvPr>
          <p:cNvSpPr txBox="1"/>
          <p:nvPr/>
        </p:nvSpPr>
        <p:spPr>
          <a:xfrm>
            <a:off x="1189112" y="5145328"/>
            <a:ext cx="109147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You must be a </a:t>
            </a:r>
            <a:r>
              <a:rPr lang="en-US" sz="4500" i="1" dirty="0"/>
              <a:t>son of the kingdom</a:t>
            </a:r>
            <a:r>
              <a:rPr lang="en-US" sz="4500" dirty="0"/>
              <a:t>, not just a </a:t>
            </a:r>
            <a:r>
              <a:rPr lang="en-US" sz="4500" i="1" dirty="0"/>
              <a:t>good person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9002860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98EE27-F1C3-4B9B-A72E-09E4A8CCD929}"/>
              </a:ext>
            </a:extLst>
          </p:cNvPr>
          <p:cNvSpPr txBox="1"/>
          <p:nvPr/>
        </p:nvSpPr>
        <p:spPr>
          <a:xfrm>
            <a:off x="604366" y="620065"/>
            <a:ext cx="1099575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/>
              <a:t>Hidden Treasure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7A7FBD-23C6-F345-1E9F-7ABB7E592F3F}"/>
              </a:ext>
            </a:extLst>
          </p:cNvPr>
          <p:cNvSpPr txBox="1"/>
          <p:nvPr/>
        </p:nvSpPr>
        <p:spPr>
          <a:xfrm>
            <a:off x="1189112" y="1712672"/>
            <a:ext cx="109147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…like a treasure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 dirty="0"/>
              <a:t>Is the kingdom valuable to you?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E63125-010A-6B98-AA08-D738B01DF504}"/>
              </a:ext>
            </a:extLst>
          </p:cNvPr>
          <p:cNvSpPr txBox="1"/>
          <p:nvPr/>
        </p:nvSpPr>
        <p:spPr>
          <a:xfrm>
            <a:off x="1189111" y="3343888"/>
            <a:ext cx="1155210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The kingdom is meant to be </a:t>
            </a:r>
            <a:r>
              <a:rPr lang="en-US" sz="4500" i="1" dirty="0"/>
              <a:t>found </a:t>
            </a:r>
            <a:r>
              <a:rPr lang="en-US" sz="4500" dirty="0"/>
              <a:t>– </a:t>
            </a:r>
            <a:r>
              <a:rPr lang="en-US" sz="4500" i="1" dirty="0"/>
              <a:t>hidden</a:t>
            </a:r>
            <a:r>
              <a:rPr lang="en-US" sz="4500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811517-F998-DB22-2375-22AB321FD58C}"/>
              </a:ext>
            </a:extLst>
          </p:cNvPr>
          <p:cNvSpPr txBox="1"/>
          <p:nvPr/>
        </p:nvSpPr>
        <p:spPr>
          <a:xfrm>
            <a:off x="1222973" y="4282606"/>
            <a:ext cx="855804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i="1" dirty="0"/>
              <a:t>…from joy…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 dirty="0"/>
              <a:t>Does the kingdom bring you joy?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6BE662-E78D-F1E6-72CB-7068E2AFA9F7}"/>
              </a:ext>
            </a:extLst>
          </p:cNvPr>
          <p:cNvSpPr txBox="1"/>
          <p:nvPr/>
        </p:nvSpPr>
        <p:spPr>
          <a:xfrm>
            <a:off x="1189112" y="5913822"/>
            <a:ext cx="5666936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i="1" dirty="0"/>
              <a:t>…goes…sells all…buys…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37D859FA-69DF-DEF4-B9C6-08CD033F81FC}"/>
              </a:ext>
            </a:extLst>
          </p:cNvPr>
          <p:cNvSpPr/>
          <p:nvPr/>
        </p:nvSpPr>
        <p:spPr>
          <a:xfrm>
            <a:off x="6711352" y="5987769"/>
            <a:ext cx="681486" cy="50033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0E44BF-E6C2-57FF-F0F0-32830645113D}"/>
              </a:ext>
            </a:extLst>
          </p:cNvPr>
          <p:cNvSpPr txBox="1"/>
          <p:nvPr/>
        </p:nvSpPr>
        <p:spPr>
          <a:xfrm flipH="1">
            <a:off x="7392838" y="5499271"/>
            <a:ext cx="53483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It was </a:t>
            </a:r>
            <a:r>
              <a:rPr lang="en-US" sz="4500" i="1" dirty="0"/>
              <a:t>worth</a:t>
            </a:r>
            <a:r>
              <a:rPr lang="en-US" sz="4500" dirty="0"/>
              <a:t> it</a:t>
            </a:r>
          </a:p>
          <a:p>
            <a:r>
              <a:rPr lang="en-US" sz="4500" dirty="0"/>
              <a:t>Is it worth it to you? </a:t>
            </a:r>
          </a:p>
        </p:txBody>
      </p:sp>
    </p:spTree>
    <p:extLst>
      <p:ext uri="{BB962C8B-B14F-4D97-AF65-F5344CB8AC3E}">
        <p14:creationId xmlns:p14="http://schemas.microsoft.com/office/powerpoint/2010/main" val="24251783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98EE27-F1C3-4B9B-A72E-09E4A8CCD929}"/>
              </a:ext>
            </a:extLst>
          </p:cNvPr>
          <p:cNvSpPr txBox="1"/>
          <p:nvPr/>
        </p:nvSpPr>
        <p:spPr>
          <a:xfrm>
            <a:off x="604366" y="620065"/>
            <a:ext cx="1099575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/>
              <a:t>A Costly Pearl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7A7FBD-23C6-F345-1E9F-7ABB7E592F3F}"/>
              </a:ext>
            </a:extLst>
          </p:cNvPr>
          <p:cNvSpPr txBox="1"/>
          <p:nvPr/>
        </p:nvSpPr>
        <p:spPr>
          <a:xfrm>
            <a:off x="1189112" y="1712672"/>
            <a:ext cx="1091477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Kingdom is like </a:t>
            </a:r>
            <a:r>
              <a:rPr lang="en-US" sz="4500" i="1" dirty="0"/>
              <a:t>one</a:t>
            </a:r>
            <a:r>
              <a:rPr lang="en-US" sz="4500" dirty="0"/>
              <a:t> pearl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 dirty="0"/>
              <a:t>A little of the kingdom is worth more than </a:t>
            </a:r>
            <a:r>
              <a:rPr lang="en-US" sz="4500" i="1" dirty="0"/>
              <a:t>all of this world’s treasures</a:t>
            </a:r>
            <a:endParaRPr lang="en-US" sz="45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466B68-1088-C773-BB66-C38D769997D8}"/>
              </a:ext>
            </a:extLst>
          </p:cNvPr>
          <p:cNvSpPr txBox="1"/>
          <p:nvPr/>
        </p:nvSpPr>
        <p:spPr>
          <a:xfrm>
            <a:off x="1189112" y="4036385"/>
            <a:ext cx="698269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The man was </a:t>
            </a:r>
            <a:r>
              <a:rPr lang="en-US" sz="4500" i="1" dirty="0"/>
              <a:t>seeking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9939972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2A6A1D-A2F5-CE64-FAB4-DD0F3AB131C0}"/>
              </a:ext>
            </a:extLst>
          </p:cNvPr>
          <p:cNvSpPr/>
          <p:nvPr/>
        </p:nvSpPr>
        <p:spPr>
          <a:xfrm>
            <a:off x="353683" y="207034"/>
            <a:ext cx="11602528" cy="64784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500" dirty="0"/>
              <a:t>“The kingdom of heaven is like a treasure hidden in the field, which a man found and hid </a:t>
            </a:r>
            <a:r>
              <a:rPr lang="en-US" sz="4500" i="1" dirty="0"/>
              <a:t>again</a:t>
            </a:r>
            <a:r>
              <a:rPr lang="en-US" sz="4500" dirty="0"/>
              <a:t>; and from joy over it he goes and sells all that he has and buys that field. Again, the kingdom of heaven is like a merchant seeking fine pearls, and upon finding one pearl of great value, he went and sold all that he had and brought it.” (Matthew 13:44-45, NASB1995)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CE6DF5-95B3-7046-46FC-BD3B5B108E5F}"/>
              </a:ext>
            </a:extLst>
          </p:cNvPr>
          <p:cNvSpPr/>
          <p:nvPr/>
        </p:nvSpPr>
        <p:spPr>
          <a:xfrm>
            <a:off x="1755576" y="1314806"/>
            <a:ext cx="4438190" cy="4571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EC477-6D55-4A10-D333-085F7D4C4C36}"/>
              </a:ext>
            </a:extLst>
          </p:cNvPr>
          <p:cNvSpPr/>
          <p:nvPr/>
        </p:nvSpPr>
        <p:spPr>
          <a:xfrm>
            <a:off x="8829235" y="3378245"/>
            <a:ext cx="2626643" cy="5075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715C55-52F4-8893-D9C0-4EF872AB6033}"/>
              </a:ext>
            </a:extLst>
          </p:cNvPr>
          <p:cNvSpPr/>
          <p:nvPr/>
        </p:nvSpPr>
        <p:spPr>
          <a:xfrm>
            <a:off x="910188" y="4049380"/>
            <a:ext cx="1703616" cy="4571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FB1E31-601B-8A34-AC99-E975CC75AD02}"/>
              </a:ext>
            </a:extLst>
          </p:cNvPr>
          <p:cNvSpPr/>
          <p:nvPr/>
        </p:nvSpPr>
        <p:spPr>
          <a:xfrm>
            <a:off x="8147749" y="1291946"/>
            <a:ext cx="1893397" cy="4571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A52CF7-AF9C-7054-E20D-9F380E2ECF64}"/>
              </a:ext>
            </a:extLst>
          </p:cNvPr>
          <p:cNvSpPr/>
          <p:nvPr/>
        </p:nvSpPr>
        <p:spPr>
          <a:xfrm>
            <a:off x="9761356" y="4049379"/>
            <a:ext cx="1520456" cy="4571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144620-2C13-3B92-A21F-4732DD392C72}"/>
              </a:ext>
            </a:extLst>
          </p:cNvPr>
          <p:cNvSpPr/>
          <p:nvPr/>
        </p:nvSpPr>
        <p:spPr>
          <a:xfrm>
            <a:off x="6696304" y="1975449"/>
            <a:ext cx="1274504" cy="188046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855285-497D-A4B5-51F2-7661E6DCC220}"/>
              </a:ext>
            </a:extLst>
          </p:cNvPr>
          <p:cNvSpPr/>
          <p:nvPr/>
        </p:nvSpPr>
        <p:spPr>
          <a:xfrm>
            <a:off x="3302811" y="4708507"/>
            <a:ext cx="1558899" cy="175185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920C46-6625-DEE9-5293-C6B8D2F3075B}"/>
              </a:ext>
            </a:extLst>
          </p:cNvPr>
          <p:cNvSpPr/>
          <p:nvPr/>
        </p:nvSpPr>
        <p:spPr>
          <a:xfrm>
            <a:off x="6934532" y="4022924"/>
            <a:ext cx="1703615" cy="188046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9CF3C07-AAEB-B4B0-AEA9-BA74239D4799}"/>
              </a:ext>
            </a:extLst>
          </p:cNvPr>
          <p:cNvSpPr/>
          <p:nvPr/>
        </p:nvSpPr>
        <p:spPr>
          <a:xfrm>
            <a:off x="5323165" y="2657435"/>
            <a:ext cx="6331121" cy="4571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B50FE02-9FAE-B225-20A6-6F479AEC723E}"/>
              </a:ext>
            </a:extLst>
          </p:cNvPr>
          <p:cNvSpPr/>
          <p:nvPr/>
        </p:nvSpPr>
        <p:spPr>
          <a:xfrm>
            <a:off x="910188" y="5420325"/>
            <a:ext cx="10138142" cy="5075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3C3DDD8-2AB6-2328-39E3-6E7C211BEC17}"/>
              </a:ext>
            </a:extLst>
          </p:cNvPr>
          <p:cNvSpPr/>
          <p:nvPr/>
        </p:nvSpPr>
        <p:spPr>
          <a:xfrm flipV="1">
            <a:off x="10852030" y="4708507"/>
            <a:ext cx="461512" cy="4571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D4978F6-5BDE-F850-C96F-955ECF3C4180}"/>
              </a:ext>
            </a:extLst>
          </p:cNvPr>
          <p:cNvSpPr/>
          <p:nvPr/>
        </p:nvSpPr>
        <p:spPr>
          <a:xfrm>
            <a:off x="884974" y="3332526"/>
            <a:ext cx="5211025" cy="4571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554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98EE27-F1C3-4B9B-A72E-09E4A8CCD929}"/>
              </a:ext>
            </a:extLst>
          </p:cNvPr>
          <p:cNvSpPr txBox="1"/>
          <p:nvPr/>
        </p:nvSpPr>
        <p:spPr>
          <a:xfrm>
            <a:off x="604366" y="620065"/>
            <a:ext cx="1099575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/>
              <a:t>A Costly Pearl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7A7FBD-23C6-F345-1E9F-7ABB7E592F3F}"/>
              </a:ext>
            </a:extLst>
          </p:cNvPr>
          <p:cNvSpPr txBox="1"/>
          <p:nvPr/>
        </p:nvSpPr>
        <p:spPr>
          <a:xfrm>
            <a:off x="1189112" y="1712672"/>
            <a:ext cx="1091477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The man was </a:t>
            </a:r>
            <a:r>
              <a:rPr lang="en-US" sz="4500" i="1" dirty="0"/>
              <a:t>seeking</a:t>
            </a:r>
            <a:endParaRPr lang="en-US" sz="45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1E239A-5338-7359-B56F-D74BC2BBBC00}"/>
              </a:ext>
            </a:extLst>
          </p:cNvPr>
          <p:cNvSpPr txBox="1"/>
          <p:nvPr/>
        </p:nvSpPr>
        <p:spPr>
          <a:xfrm>
            <a:off x="1189112" y="2651390"/>
            <a:ext cx="110542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Some people simply “find” the kingdom; some people “seek” the kingdom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 dirty="0"/>
              <a:t>Both find the kingdom </a:t>
            </a:r>
            <a:r>
              <a:rPr lang="en-US" sz="4500" i="1" dirty="0"/>
              <a:t>worth giving up everything for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8909679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98EE27-F1C3-4B9B-A72E-09E4A8CCD929}"/>
              </a:ext>
            </a:extLst>
          </p:cNvPr>
          <p:cNvSpPr txBox="1"/>
          <p:nvPr/>
        </p:nvSpPr>
        <p:spPr>
          <a:xfrm>
            <a:off x="604366" y="620065"/>
            <a:ext cx="1099575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/>
              <a:t>A Dragnet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7A7FBD-23C6-F345-1E9F-7ABB7E592F3F}"/>
              </a:ext>
            </a:extLst>
          </p:cNvPr>
          <p:cNvSpPr txBox="1"/>
          <p:nvPr/>
        </p:nvSpPr>
        <p:spPr>
          <a:xfrm>
            <a:off x="1189112" y="1712672"/>
            <a:ext cx="1091477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The net catches fish and the people separate them out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 dirty="0"/>
              <a:t>Good are kept; bad are thrown out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D20176-A504-0B3E-6B7D-C23A672E2213}"/>
              </a:ext>
            </a:extLst>
          </p:cNvPr>
          <p:cNvSpPr txBox="1"/>
          <p:nvPr/>
        </p:nvSpPr>
        <p:spPr>
          <a:xfrm>
            <a:off x="1189112" y="3882497"/>
            <a:ext cx="83201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The good fish are the righteous; the bad fish are the wicked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578549-9B3D-AFF6-04F2-66E31F87670A}"/>
              </a:ext>
            </a:extLst>
          </p:cNvPr>
          <p:cNvSpPr txBox="1"/>
          <p:nvPr/>
        </p:nvSpPr>
        <p:spPr>
          <a:xfrm>
            <a:off x="1189112" y="5453105"/>
            <a:ext cx="921604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/>
              <a:t>What is the dragnet? Gospel or world?</a:t>
            </a:r>
          </a:p>
        </p:txBody>
      </p:sp>
    </p:spTree>
    <p:extLst>
      <p:ext uri="{BB962C8B-B14F-4D97-AF65-F5344CB8AC3E}">
        <p14:creationId xmlns:p14="http://schemas.microsoft.com/office/powerpoint/2010/main" val="30678275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98EE27-F1C3-4B9B-A72E-09E4A8CCD929}"/>
              </a:ext>
            </a:extLst>
          </p:cNvPr>
          <p:cNvSpPr txBox="1"/>
          <p:nvPr/>
        </p:nvSpPr>
        <p:spPr>
          <a:xfrm>
            <a:off x="604366" y="620065"/>
            <a:ext cx="1099575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/>
              <a:t>Conclusion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7A7FBD-23C6-F345-1E9F-7ABB7E592F3F}"/>
              </a:ext>
            </a:extLst>
          </p:cNvPr>
          <p:cNvSpPr txBox="1"/>
          <p:nvPr/>
        </p:nvSpPr>
        <p:spPr>
          <a:xfrm>
            <a:off x="1189112" y="1712672"/>
            <a:ext cx="1091477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Jesus confirms they understand (cf. 13:36)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7DAE0D-314A-DFF4-B46A-A79C538B549F}"/>
              </a:ext>
            </a:extLst>
          </p:cNvPr>
          <p:cNvSpPr txBox="1"/>
          <p:nvPr/>
        </p:nvSpPr>
        <p:spPr>
          <a:xfrm>
            <a:off x="1189112" y="2651390"/>
            <a:ext cx="1119913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A Jewish scribe who is converted will have treasures from both the </a:t>
            </a:r>
            <a:r>
              <a:rPr lang="en-US" sz="4500" i="1" dirty="0"/>
              <a:t>old </a:t>
            </a:r>
            <a:r>
              <a:rPr lang="en-US" sz="4500" dirty="0"/>
              <a:t>law and the </a:t>
            </a:r>
            <a:r>
              <a:rPr lang="en-US" sz="4500" i="1" dirty="0"/>
              <a:t>new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 dirty="0"/>
              <a:t>Emphasis is on the </a:t>
            </a:r>
            <a:r>
              <a:rPr lang="en-US" sz="4500" i="1" dirty="0"/>
              <a:t>new</a:t>
            </a:r>
            <a:endParaRPr lang="en-US" sz="4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60A97E-5D92-0475-CE85-79D54A8195B7}"/>
              </a:ext>
            </a:extLst>
          </p:cNvPr>
          <p:cNvSpPr txBox="1"/>
          <p:nvPr/>
        </p:nvSpPr>
        <p:spPr>
          <a:xfrm>
            <a:off x="1189112" y="4975103"/>
            <a:ext cx="1024536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/>
              <a:t>Treasures are the gems of the word of God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CB4DF3-6760-E1CB-91CE-0975BB5FF92B}"/>
              </a:ext>
            </a:extLst>
          </p:cNvPr>
          <p:cNvSpPr txBox="1"/>
          <p:nvPr/>
        </p:nvSpPr>
        <p:spPr>
          <a:xfrm>
            <a:off x="1189112" y="5759933"/>
            <a:ext cx="6196692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500" dirty="0"/>
              <a:t>New treasures equip</a:t>
            </a:r>
          </a:p>
        </p:txBody>
      </p:sp>
    </p:spTree>
    <p:extLst>
      <p:ext uri="{BB962C8B-B14F-4D97-AF65-F5344CB8AC3E}">
        <p14:creationId xmlns:p14="http://schemas.microsoft.com/office/powerpoint/2010/main" val="569745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98EE27-F1C3-4B9B-A72E-09E4A8CCD929}"/>
              </a:ext>
            </a:extLst>
          </p:cNvPr>
          <p:cNvSpPr txBox="1"/>
          <p:nvPr/>
        </p:nvSpPr>
        <p:spPr>
          <a:xfrm>
            <a:off x="604366" y="620065"/>
            <a:ext cx="588310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/>
              <a:t>Unique Parables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7A7FBD-23C6-F345-1E9F-7ABB7E592F3F}"/>
              </a:ext>
            </a:extLst>
          </p:cNvPr>
          <p:cNvSpPr txBox="1"/>
          <p:nvPr/>
        </p:nvSpPr>
        <p:spPr>
          <a:xfrm>
            <a:off x="1189111" y="1712672"/>
            <a:ext cx="1152581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Verses 24-51 are unique to Matthew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23E4C3-140C-CD71-D882-C666058A3E3F}"/>
              </a:ext>
            </a:extLst>
          </p:cNvPr>
          <p:cNvSpPr txBox="1"/>
          <p:nvPr/>
        </p:nvSpPr>
        <p:spPr>
          <a:xfrm>
            <a:off x="1239424" y="2955549"/>
            <a:ext cx="1009834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/>
              <a:t>Matthew 13 has 7 parables, 4 unique ones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5366BB-F9AA-75E2-E74E-2F1DDF8F064D}"/>
              </a:ext>
            </a:extLst>
          </p:cNvPr>
          <p:cNvSpPr txBox="1"/>
          <p:nvPr/>
        </p:nvSpPr>
        <p:spPr>
          <a:xfrm>
            <a:off x="1239424" y="4155090"/>
            <a:ext cx="109525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Chapter 13 begins with the Parable of the Sower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 dirty="0"/>
              <a:t>Very fitting – all about “Am I going to listen to Jesus?”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B62760-CCA6-4FE6-B82D-48330D17FB62}"/>
              </a:ext>
            </a:extLst>
          </p:cNvPr>
          <p:cNvSpPr/>
          <p:nvPr/>
        </p:nvSpPr>
        <p:spPr>
          <a:xfrm>
            <a:off x="1666801" y="2955549"/>
            <a:ext cx="9243588" cy="12517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500" dirty="0"/>
              <a:t>Will I listen to the rest of the Parables?</a:t>
            </a:r>
          </a:p>
        </p:txBody>
      </p:sp>
    </p:spTree>
    <p:extLst>
      <p:ext uri="{BB962C8B-B14F-4D97-AF65-F5344CB8AC3E}">
        <p14:creationId xmlns:p14="http://schemas.microsoft.com/office/powerpoint/2010/main" val="11561835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98EE27-F1C3-4B9B-A72E-09E4A8CCD929}"/>
              </a:ext>
            </a:extLst>
          </p:cNvPr>
          <p:cNvSpPr txBox="1"/>
          <p:nvPr/>
        </p:nvSpPr>
        <p:spPr>
          <a:xfrm>
            <a:off x="604366" y="620065"/>
            <a:ext cx="1099575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/>
              <a:t>Conclusion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7A7FBD-23C6-F345-1E9F-7ABB7E592F3F}"/>
              </a:ext>
            </a:extLst>
          </p:cNvPr>
          <p:cNvSpPr txBox="1"/>
          <p:nvPr/>
        </p:nvSpPr>
        <p:spPr>
          <a:xfrm>
            <a:off x="1189112" y="1712672"/>
            <a:ext cx="1091477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What do these Parables mean for you?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354CB0-7B6B-9D2E-1EFA-5D1565701A86}"/>
              </a:ext>
            </a:extLst>
          </p:cNvPr>
          <p:cNvSpPr txBox="1"/>
          <p:nvPr/>
        </p:nvSpPr>
        <p:spPr>
          <a:xfrm>
            <a:off x="1189112" y="2651390"/>
            <a:ext cx="109147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“Before He is talking about anyone else, He’s talking to you”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F0A397-3CCA-7638-D2BB-FBBF199F29B8}"/>
              </a:ext>
            </a:extLst>
          </p:cNvPr>
          <p:cNvSpPr txBox="1"/>
          <p:nvPr/>
        </p:nvSpPr>
        <p:spPr>
          <a:xfrm>
            <a:off x="1189112" y="4282606"/>
            <a:ext cx="1053465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Are you ready for when these separations come?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 dirty="0"/>
              <a:t>Will you be found to be righteous?</a:t>
            </a:r>
          </a:p>
        </p:txBody>
      </p:sp>
    </p:spTree>
    <p:extLst>
      <p:ext uri="{BB962C8B-B14F-4D97-AF65-F5344CB8AC3E}">
        <p14:creationId xmlns:p14="http://schemas.microsoft.com/office/powerpoint/2010/main" val="27546295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98EE27-F1C3-4B9B-A72E-09E4A8CCD929}"/>
              </a:ext>
            </a:extLst>
          </p:cNvPr>
          <p:cNvSpPr txBox="1"/>
          <p:nvPr/>
        </p:nvSpPr>
        <p:spPr>
          <a:xfrm>
            <a:off x="604366" y="620065"/>
            <a:ext cx="1099575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/>
              <a:t>Concluding Passage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7EA010-0885-2F4C-D200-B9D0BD713348}"/>
              </a:ext>
            </a:extLst>
          </p:cNvPr>
          <p:cNvSpPr/>
          <p:nvPr/>
        </p:nvSpPr>
        <p:spPr>
          <a:xfrm>
            <a:off x="1123950" y="1558784"/>
            <a:ext cx="10463684" cy="5299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500" dirty="0"/>
              <a:t>“Therefore everyone who hears these words of Mine and acts on them, may be compared to a wise man who built his house on the rock. And the rain fell, and the floods came, and the winds blew and slammed against that house; and </a:t>
            </a:r>
            <a:r>
              <a:rPr lang="en-US" sz="4500" i="1" dirty="0"/>
              <a:t>yet </a:t>
            </a:r>
            <a:r>
              <a:rPr lang="en-US" sz="4500" dirty="0"/>
              <a:t>it did not fall, for it had been founded on the rock.” (Matthew 7:24-25, NASB1995)</a:t>
            </a:r>
          </a:p>
        </p:txBody>
      </p:sp>
    </p:spTree>
    <p:extLst>
      <p:ext uri="{BB962C8B-B14F-4D97-AF65-F5344CB8AC3E}">
        <p14:creationId xmlns:p14="http://schemas.microsoft.com/office/powerpoint/2010/main" val="4983503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98EE27-F1C3-4B9B-A72E-09E4A8CCD929}"/>
              </a:ext>
            </a:extLst>
          </p:cNvPr>
          <p:cNvSpPr txBox="1"/>
          <p:nvPr/>
        </p:nvSpPr>
        <p:spPr>
          <a:xfrm>
            <a:off x="604366" y="620065"/>
            <a:ext cx="1099575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/>
              <a:t>Title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7A7FBD-23C6-F345-1E9F-7ABB7E592F3F}"/>
              </a:ext>
            </a:extLst>
          </p:cNvPr>
          <p:cNvSpPr txBox="1"/>
          <p:nvPr/>
        </p:nvSpPr>
        <p:spPr>
          <a:xfrm>
            <a:off x="1189112" y="1712672"/>
            <a:ext cx="1091477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66775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98EE27-F1C3-4B9B-A72E-09E4A8CCD929}"/>
              </a:ext>
            </a:extLst>
          </p:cNvPr>
          <p:cNvSpPr txBox="1"/>
          <p:nvPr/>
        </p:nvSpPr>
        <p:spPr>
          <a:xfrm>
            <a:off x="604366" y="620065"/>
            <a:ext cx="508571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/>
              <a:t>Unique Parables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7A7FBD-23C6-F345-1E9F-7ABB7E592F3F}"/>
              </a:ext>
            </a:extLst>
          </p:cNvPr>
          <p:cNvSpPr txBox="1"/>
          <p:nvPr/>
        </p:nvSpPr>
        <p:spPr>
          <a:xfrm>
            <a:off x="1189112" y="1712672"/>
            <a:ext cx="109147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Parables are illustrations that convey a point(s)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432A5A-1799-3B73-97BE-E2830734942F}"/>
              </a:ext>
            </a:extLst>
          </p:cNvPr>
          <p:cNvSpPr txBox="1"/>
          <p:nvPr/>
        </p:nvSpPr>
        <p:spPr>
          <a:xfrm>
            <a:off x="1189112" y="3258828"/>
            <a:ext cx="109147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These Parables are images pointing to truths about the Kingdom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5C288F-10F6-1FB3-3C76-A64350A6D63B}"/>
              </a:ext>
            </a:extLst>
          </p:cNvPr>
          <p:cNvSpPr txBox="1"/>
          <p:nvPr/>
        </p:nvSpPr>
        <p:spPr>
          <a:xfrm>
            <a:off x="1189112" y="4688175"/>
            <a:ext cx="1087297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Parables help the listeners to step outside of themselves and see the truths from a fuller perspective</a:t>
            </a:r>
          </a:p>
        </p:txBody>
      </p:sp>
    </p:spTree>
    <p:extLst>
      <p:ext uri="{BB962C8B-B14F-4D97-AF65-F5344CB8AC3E}">
        <p14:creationId xmlns:p14="http://schemas.microsoft.com/office/powerpoint/2010/main" val="9752913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98EE27-F1C3-4B9B-A72E-09E4A8CCD929}"/>
              </a:ext>
            </a:extLst>
          </p:cNvPr>
          <p:cNvSpPr txBox="1"/>
          <p:nvPr/>
        </p:nvSpPr>
        <p:spPr>
          <a:xfrm>
            <a:off x="604366" y="620065"/>
            <a:ext cx="554125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/>
              <a:t>Tares and Wheat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7A7FBD-23C6-F345-1E9F-7ABB7E592F3F}"/>
              </a:ext>
            </a:extLst>
          </p:cNvPr>
          <p:cNvSpPr txBox="1"/>
          <p:nvPr/>
        </p:nvSpPr>
        <p:spPr>
          <a:xfrm>
            <a:off x="1189112" y="1712672"/>
            <a:ext cx="109147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Kingdom of Heaven – Location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 dirty="0"/>
              <a:t>Matthew’s terminology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 dirty="0"/>
              <a:t>Luke uses “Kingdom of God” – Possession/King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E80F5B-0AC1-644C-0F58-C36B86A14DBA}"/>
              </a:ext>
            </a:extLst>
          </p:cNvPr>
          <p:cNvSpPr txBox="1"/>
          <p:nvPr/>
        </p:nvSpPr>
        <p:spPr>
          <a:xfrm>
            <a:off x="1189112" y="4728882"/>
            <a:ext cx="999709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/>
              <a:t>Kingdom is like a farmer…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 dirty="0"/>
              <a:t>Parable of the Sower is one of a farmer</a:t>
            </a:r>
          </a:p>
        </p:txBody>
      </p:sp>
    </p:spTree>
    <p:extLst>
      <p:ext uri="{BB962C8B-B14F-4D97-AF65-F5344CB8AC3E}">
        <p14:creationId xmlns:p14="http://schemas.microsoft.com/office/powerpoint/2010/main" val="5179431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98EE27-F1C3-4B9B-A72E-09E4A8CCD929}"/>
              </a:ext>
            </a:extLst>
          </p:cNvPr>
          <p:cNvSpPr txBox="1"/>
          <p:nvPr/>
        </p:nvSpPr>
        <p:spPr>
          <a:xfrm>
            <a:off x="604366" y="620065"/>
            <a:ext cx="608882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/>
              <a:t>Tares and Wheat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7A7FBD-23C6-F345-1E9F-7ABB7E592F3F}"/>
              </a:ext>
            </a:extLst>
          </p:cNvPr>
          <p:cNvSpPr txBox="1"/>
          <p:nvPr/>
        </p:nvSpPr>
        <p:spPr>
          <a:xfrm>
            <a:off x="1189112" y="1712672"/>
            <a:ext cx="109147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Jesus used relatable images to help His viewers see the truths of His teaching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B6749-30C5-9E89-CBD0-334C9108BDD6}"/>
              </a:ext>
            </a:extLst>
          </p:cNvPr>
          <p:cNvSpPr txBox="1"/>
          <p:nvPr/>
        </p:nvSpPr>
        <p:spPr>
          <a:xfrm>
            <a:off x="1189112" y="3085748"/>
            <a:ext cx="6193940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/>
              <a:t>Farmer sowed Good Seed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FA09BA-0521-05DE-A19F-E4F349B4C02B}"/>
              </a:ext>
            </a:extLst>
          </p:cNvPr>
          <p:cNvSpPr txBox="1"/>
          <p:nvPr/>
        </p:nvSpPr>
        <p:spPr>
          <a:xfrm>
            <a:off x="1189112" y="3946260"/>
            <a:ext cx="95480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While the Farmer’s men were asleep, the enemy planted tares/weeds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75DBA8-5C6D-8EF2-7638-040FB9260D84}"/>
              </a:ext>
            </a:extLst>
          </p:cNvPr>
          <p:cNvSpPr txBox="1"/>
          <p:nvPr/>
        </p:nvSpPr>
        <p:spPr>
          <a:xfrm>
            <a:off x="1189112" y="5423588"/>
            <a:ext cx="109147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As the plants grew, the differences showed themselves</a:t>
            </a:r>
          </a:p>
        </p:txBody>
      </p:sp>
    </p:spTree>
    <p:extLst>
      <p:ext uri="{BB962C8B-B14F-4D97-AF65-F5344CB8AC3E}">
        <p14:creationId xmlns:p14="http://schemas.microsoft.com/office/powerpoint/2010/main" val="860734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98EE27-F1C3-4B9B-A72E-09E4A8CCD929}"/>
              </a:ext>
            </a:extLst>
          </p:cNvPr>
          <p:cNvSpPr txBox="1"/>
          <p:nvPr/>
        </p:nvSpPr>
        <p:spPr>
          <a:xfrm>
            <a:off x="604366" y="620065"/>
            <a:ext cx="1240988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/>
              <a:t>Tares and Wheat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7A7FBD-23C6-F345-1E9F-7ABB7E592F3F}"/>
              </a:ext>
            </a:extLst>
          </p:cNvPr>
          <p:cNvSpPr txBox="1"/>
          <p:nvPr/>
        </p:nvSpPr>
        <p:spPr>
          <a:xfrm>
            <a:off x="1189112" y="1712672"/>
            <a:ext cx="109147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Slaves want to know if they should divide the plants; master says “not yet, wait”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 dirty="0"/>
              <a:t>Master does not want to lose any of the good wheat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5EE84A-79BE-D667-FD6A-2BB746E0C645}"/>
              </a:ext>
            </a:extLst>
          </p:cNvPr>
          <p:cNvSpPr txBox="1"/>
          <p:nvPr/>
        </p:nvSpPr>
        <p:spPr>
          <a:xfrm>
            <a:off x="1189112" y="4728882"/>
            <a:ext cx="1100288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The master wanted the plants separated at harvest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 dirty="0"/>
              <a:t>Tares = burned; wheat = useful to master</a:t>
            </a:r>
          </a:p>
        </p:txBody>
      </p:sp>
    </p:spTree>
    <p:extLst>
      <p:ext uri="{BB962C8B-B14F-4D97-AF65-F5344CB8AC3E}">
        <p14:creationId xmlns:p14="http://schemas.microsoft.com/office/powerpoint/2010/main" val="10334693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98EE27-F1C3-4B9B-A72E-09E4A8CCD929}"/>
              </a:ext>
            </a:extLst>
          </p:cNvPr>
          <p:cNvSpPr txBox="1"/>
          <p:nvPr/>
        </p:nvSpPr>
        <p:spPr>
          <a:xfrm>
            <a:off x="604366" y="620065"/>
            <a:ext cx="1099575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/>
              <a:t>The Mustard Seed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7A7FBD-23C6-F345-1E9F-7ABB7E592F3F}"/>
              </a:ext>
            </a:extLst>
          </p:cNvPr>
          <p:cNvSpPr txBox="1"/>
          <p:nvPr/>
        </p:nvSpPr>
        <p:spPr>
          <a:xfrm>
            <a:off x="1189112" y="1712672"/>
            <a:ext cx="1091477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Kingdom of Heaven is like a mustard seed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D19C14-2640-F0BB-EE99-E5BBCC8E0F2B}"/>
              </a:ext>
            </a:extLst>
          </p:cNvPr>
          <p:cNvSpPr txBox="1"/>
          <p:nvPr/>
        </p:nvSpPr>
        <p:spPr>
          <a:xfrm>
            <a:off x="1189112" y="2583713"/>
            <a:ext cx="102657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Mustard seeds are small but grow into the largest garden plants – basically a tree!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A38CF9-0397-F904-74BF-A9CF08F6DF17}"/>
              </a:ext>
            </a:extLst>
          </p:cNvPr>
          <p:cNvSpPr txBox="1"/>
          <p:nvPr/>
        </p:nvSpPr>
        <p:spPr>
          <a:xfrm>
            <a:off x="1189111" y="4147252"/>
            <a:ext cx="1052265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The truth is, the seed is </a:t>
            </a:r>
            <a:r>
              <a:rPr lang="en-US" sz="4500" i="1" dirty="0"/>
              <a:t>small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 dirty="0"/>
              <a:t>Preaching the gospel isn’t big and fancy, but can produce big results</a:t>
            </a:r>
          </a:p>
        </p:txBody>
      </p:sp>
    </p:spTree>
    <p:extLst>
      <p:ext uri="{BB962C8B-B14F-4D97-AF65-F5344CB8AC3E}">
        <p14:creationId xmlns:p14="http://schemas.microsoft.com/office/powerpoint/2010/main" val="3259482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98EE27-F1C3-4B9B-A72E-09E4A8CCD929}"/>
              </a:ext>
            </a:extLst>
          </p:cNvPr>
          <p:cNvSpPr txBox="1"/>
          <p:nvPr/>
        </p:nvSpPr>
        <p:spPr>
          <a:xfrm>
            <a:off x="604366" y="620065"/>
            <a:ext cx="1099575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/>
              <a:t>The Mustard Seed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7A7FBD-23C6-F345-1E9F-7ABB7E592F3F}"/>
              </a:ext>
            </a:extLst>
          </p:cNvPr>
          <p:cNvSpPr txBox="1"/>
          <p:nvPr/>
        </p:nvSpPr>
        <p:spPr>
          <a:xfrm>
            <a:off x="1189112" y="1712672"/>
            <a:ext cx="109147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You may feel like your </a:t>
            </a:r>
            <a:r>
              <a:rPr lang="en-US" sz="4500" i="1" dirty="0"/>
              <a:t>small </a:t>
            </a:r>
            <a:r>
              <a:rPr lang="en-US" sz="4500" dirty="0"/>
              <a:t>efforts aren’t enough…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 dirty="0"/>
              <a:t>You never know what your efforts may yield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DD70BA-2B5E-FCC9-8A1C-223F09CC45FD}"/>
              </a:ext>
            </a:extLst>
          </p:cNvPr>
          <p:cNvSpPr/>
          <p:nvPr/>
        </p:nvSpPr>
        <p:spPr>
          <a:xfrm>
            <a:off x="1692349" y="2498756"/>
            <a:ext cx="10242697" cy="40645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500" dirty="0"/>
              <a:t>“I planted, Apollos watered, but God caused the growth. So then neither the one who plants nor the one who waters is anything, but God who causes the growth.” </a:t>
            </a:r>
          </a:p>
          <a:p>
            <a:pPr algn="ctr"/>
            <a:r>
              <a:rPr lang="en-US" sz="4500" dirty="0"/>
              <a:t>(1 Corinthians 3:6-7, NASB1995)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E2C520-FFFC-D335-E831-8D1CA1797AD1}"/>
              </a:ext>
            </a:extLst>
          </p:cNvPr>
          <p:cNvSpPr/>
          <p:nvPr/>
        </p:nvSpPr>
        <p:spPr>
          <a:xfrm>
            <a:off x="2814575" y="3423450"/>
            <a:ext cx="2047135" cy="4571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8C9364-4B08-FBDC-98F4-D6F022A8CD56}"/>
              </a:ext>
            </a:extLst>
          </p:cNvPr>
          <p:cNvSpPr/>
          <p:nvPr/>
        </p:nvSpPr>
        <p:spPr>
          <a:xfrm>
            <a:off x="10185149" y="3385986"/>
            <a:ext cx="817739" cy="4571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EE7570-8A7B-3480-38B1-B56F02504137}"/>
              </a:ext>
            </a:extLst>
          </p:cNvPr>
          <p:cNvSpPr/>
          <p:nvPr/>
        </p:nvSpPr>
        <p:spPr>
          <a:xfrm flipV="1">
            <a:off x="2316706" y="4076033"/>
            <a:ext cx="4256110" cy="4571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79A649-FC68-8842-654E-C61DB89B1F8B}"/>
              </a:ext>
            </a:extLst>
          </p:cNvPr>
          <p:cNvSpPr/>
          <p:nvPr/>
        </p:nvSpPr>
        <p:spPr>
          <a:xfrm flipV="1">
            <a:off x="5111602" y="5425637"/>
            <a:ext cx="6377246" cy="4700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B8F0CF-A9FB-44C8-AFB6-4D98135DE5C7}"/>
              </a:ext>
            </a:extLst>
          </p:cNvPr>
          <p:cNvSpPr/>
          <p:nvPr/>
        </p:nvSpPr>
        <p:spPr>
          <a:xfrm>
            <a:off x="3049438" y="4778755"/>
            <a:ext cx="8638586" cy="4700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049AF7-E0C5-A70B-BAFA-9FBCEC32AD94}"/>
              </a:ext>
            </a:extLst>
          </p:cNvPr>
          <p:cNvSpPr/>
          <p:nvPr/>
        </p:nvSpPr>
        <p:spPr>
          <a:xfrm>
            <a:off x="1776707" y="5449138"/>
            <a:ext cx="2025748" cy="4700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57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98EE27-F1C3-4B9B-A72E-09E4A8CCD929}"/>
              </a:ext>
            </a:extLst>
          </p:cNvPr>
          <p:cNvSpPr txBox="1"/>
          <p:nvPr/>
        </p:nvSpPr>
        <p:spPr>
          <a:xfrm>
            <a:off x="604366" y="620065"/>
            <a:ext cx="1099575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/>
              <a:t>The Leaven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7A7FBD-23C6-F345-1E9F-7ABB7E592F3F}"/>
              </a:ext>
            </a:extLst>
          </p:cNvPr>
          <p:cNvSpPr txBox="1"/>
          <p:nvPr/>
        </p:nvSpPr>
        <p:spPr>
          <a:xfrm>
            <a:off x="1189112" y="1712672"/>
            <a:ext cx="1091477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Very similar to the Mustard Seed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B182E5-A8E6-E6E9-CA82-18D5B78A8BB8}"/>
              </a:ext>
            </a:extLst>
          </p:cNvPr>
          <p:cNvSpPr txBox="1"/>
          <p:nvPr/>
        </p:nvSpPr>
        <p:spPr>
          <a:xfrm>
            <a:off x="1189111" y="2497502"/>
            <a:ext cx="107937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The gospel starts small in you and grows from the inside out (hidden </a:t>
            </a:r>
            <a:r>
              <a:rPr lang="en-US" sz="4500" i="1" dirty="0"/>
              <a:t>in </a:t>
            </a:r>
            <a:r>
              <a:rPr lang="en-US" sz="4500" dirty="0"/>
              <a:t>the flour)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967293-21F8-0F44-1C2F-EF436FD1EF92}"/>
              </a:ext>
            </a:extLst>
          </p:cNvPr>
          <p:cNvSpPr txBox="1"/>
          <p:nvPr/>
        </p:nvSpPr>
        <p:spPr>
          <a:xfrm>
            <a:off x="1189110" y="3974830"/>
            <a:ext cx="868359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/>
              <a:t>Leavened it </a:t>
            </a:r>
            <a:r>
              <a:rPr lang="en-US" sz="4500" i="1" dirty="0"/>
              <a:t>all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 dirty="0"/>
              <a:t>The gospel affects our </a:t>
            </a:r>
            <a:r>
              <a:rPr lang="en-US" sz="4500" i="1" dirty="0"/>
              <a:t>entire </a:t>
            </a:r>
            <a:r>
              <a:rPr lang="en-US" sz="4500" dirty="0"/>
              <a:t>lives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DE5421-6501-F00A-53CA-103F17E346D8}"/>
              </a:ext>
            </a:extLst>
          </p:cNvPr>
          <p:cNvSpPr txBox="1"/>
          <p:nvPr/>
        </p:nvSpPr>
        <p:spPr>
          <a:xfrm>
            <a:off x="1189110" y="5345397"/>
            <a:ext cx="115256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Mustard Seed emphasis the word; the Leaven emphasis the heart</a:t>
            </a:r>
          </a:p>
        </p:txBody>
      </p:sp>
    </p:spTree>
    <p:extLst>
      <p:ext uri="{BB962C8B-B14F-4D97-AF65-F5344CB8AC3E}">
        <p14:creationId xmlns:p14="http://schemas.microsoft.com/office/powerpoint/2010/main" val="35472158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985</Words>
  <Application>Microsoft Office PowerPoint</Application>
  <PresentationFormat>Widescreen</PresentationFormat>
  <Paragraphs>105</Paragraphs>
  <Slides>22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Haub</dc:creator>
  <cp:lastModifiedBy>Michael Haub</cp:lastModifiedBy>
  <cp:revision>1</cp:revision>
  <dcterms:created xsi:type="dcterms:W3CDTF">2023-04-28T01:36:14Z</dcterms:created>
  <dcterms:modified xsi:type="dcterms:W3CDTF">2023-04-30T21:02:39Z</dcterms:modified>
</cp:coreProperties>
</file>