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56" r:id="rId2"/>
    <p:sldId id="264" r:id="rId3"/>
    <p:sldId id="263" r:id="rId4"/>
    <p:sldId id="265" r:id="rId5"/>
    <p:sldId id="262" r:id="rId6"/>
    <p:sldId id="266" r:id="rId7"/>
    <p:sldId id="272" r:id="rId8"/>
    <p:sldId id="267" r:id="rId9"/>
    <p:sldId id="269" r:id="rId10"/>
    <p:sldId id="270" r:id="rId11"/>
    <p:sldId id="268" r:id="rId12"/>
    <p:sldId id="271" r:id="rId13"/>
    <p:sldId id="273" r:id="rId14"/>
    <p:sldId id="274" r:id="rId15"/>
    <p:sldId id="275" r:id="rId16"/>
    <p:sldId id="276" r:id="rId17"/>
    <p:sldId id="277" r:id="rId18"/>
    <p:sldId id="278" r:id="rId19"/>
    <p:sldId id="279" r:id="rId20"/>
    <p:sldId id="280" r:id="rId21"/>
    <p:sldId id="281" r:id="rId22"/>
    <p:sldId id="282" r:id="rId23"/>
    <p:sldId id="283" r:id="rId24"/>
    <p:sldId id="258" r:id="rId25"/>
    <p:sldId id="284" r:id="rId26"/>
    <p:sldId id="285" r:id="rId27"/>
    <p:sldId id="286" r:id="rId28"/>
    <p:sldId id="287" r:id="rId29"/>
    <p:sldId id="288" r:id="rId30"/>
    <p:sldId id="289" r:id="rId31"/>
    <p:sldId id="290" r:id="rId32"/>
    <p:sldId id="291" r:id="rId33"/>
    <p:sldId id="292" r:id="rId34"/>
    <p:sldId id="293" r:id="rId35"/>
    <p:sldId id="294" r:id="rId36"/>
    <p:sldId id="261" r:id="rId37"/>
    <p:sldId id="297" r:id="rId38"/>
    <p:sldId id="295" r:id="rId39"/>
    <p:sldId id="2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8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B9B02-903F-47D8-B981-8FE91AD96D94}"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4A5067E0-4CDB-4744-9AAC-6B12FC06A63E}">
      <dgm:prSet/>
      <dgm:spPr/>
      <dgm:t>
        <a:bodyPr/>
        <a:lstStyle/>
        <a:p>
          <a:r>
            <a:rPr lang="en-US" dirty="0"/>
            <a:t>Jonah’s prayer, </a:t>
          </a:r>
        </a:p>
        <a:p>
          <a:r>
            <a:rPr lang="en-US" dirty="0"/>
            <a:t>vs 1-9</a:t>
          </a:r>
        </a:p>
      </dgm:t>
    </dgm:pt>
    <dgm:pt modelId="{8CDBF7B5-ADF9-4264-B952-D0D927DE3D22}" type="parTrans" cxnId="{C506F5F7-53B0-4430-9131-1081E9EABD34}">
      <dgm:prSet/>
      <dgm:spPr/>
      <dgm:t>
        <a:bodyPr/>
        <a:lstStyle/>
        <a:p>
          <a:endParaRPr lang="en-US"/>
        </a:p>
      </dgm:t>
    </dgm:pt>
    <dgm:pt modelId="{119BBC89-9F3E-4556-80F8-B4879B477C98}" type="sibTrans" cxnId="{C506F5F7-53B0-4430-9131-1081E9EABD34}">
      <dgm:prSet/>
      <dgm:spPr/>
      <dgm:t>
        <a:bodyPr/>
        <a:lstStyle/>
        <a:p>
          <a:endParaRPr lang="en-US"/>
        </a:p>
      </dgm:t>
    </dgm:pt>
    <dgm:pt modelId="{1010068E-B5C7-4371-B073-D62982970F1D}">
      <dgm:prSet/>
      <dgm:spPr/>
      <dgm:t>
        <a:bodyPr/>
        <a:lstStyle/>
        <a:p>
          <a:r>
            <a:rPr lang="en-US" dirty="0"/>
            <a:t>GOD’s answer, </a:t>
          </a:r>
        </a:p>
        <a:p>
          <a:r>
            <a:rPr lang="en-US" dirty="0"/>
            <a:t>vs 10</a:t>
          </a:r>
        </a:p>
      </dgm:t>
    </dgm:pt>
    <dgm:pt modelId="{EF86ADF8-EA01-43AE-A45E-DF70D2946ADE}" type="parTrans" cxnId="{5F40DE62-3475-4A58-ADE3-6AAE5611112E}">
      <dgm:prSet/>
      <dgm:spPr/>
      <dgm:t>
        <a:bodyPr/>
        <a:lstStyle/>
        <a:p>
          <a:endParaRPr lang="en-US"/>
        </a:p>
      </dgm:t>
    </dgm:pt>
    <dgm:pt modelId="{29C837F3-CEE2-4894-B9E8-55199AF44397}" type="sibTrans" cxnId="{5F40DE62-3475-4A58-ADE3-6AAE5611112E}">
      <dgm:prSet/>
      <dgm:spPr/>
      <dgm:t>
        <a:bodyPr/>
        <a:lstStyle/>
        <a:p>
          <a:endParaRPr lang="en-US"/>
        </a:p>
      </dgm:t>
    </dgm:pt>
    <dgm:pt modelId="{B0D91723-5B45-4948-81EC-A35F1C7D69D6}" type="pres">
      <dgm:prSet presAssocID="{2F5B9B02-903F-47D8-B981-8FE91AD96D94}" presName="hierChild1" presStyleCnt="0">
        <dgm:presLayoutVars>
          <dgm:chPref val="1"/>
          <dgm:dir/>
          <dgm:animOne val="branch"/>
          <dgm:animLvl val="lvl"/>
          <dgm:resizeHandles/>
        </dgm:presLayoutVars>
      </dgm:prSet>
      <dgm:spPr/>
    </dgm:pt>
    <dgm:pt modelId="{87154F0B-4B23-43D1-825E-C6E725872026}" type="pres">
      <dgm:prSet presAssocID="{4A5067E0-4CDB-4744-9AAC-6B12FC06A63E}" presName="hierRoot1" presStyleCnt="0"/>
      <dgm:spPr/>
    </dgm:pt>
    <dgm:pt modelId="{B7C7B6B0-A101-4A06-83B7-BFB4157E1A82}" type="pres">
      <dgm:prSet presAssocID="{4A5067E0-4CDB-4744-9AAC-6B12FC06A63E}" presName="composite" presStyleCnt="0"/>
      <dgm:spPr/>
    </dgm:pt>
    <dgm:pt modelId="{E49502B6-BE7F-40E8-B20B-3DFFC9AC5812}" type="pres">
      <dgm:prSet presAssocID="{4A5067E0-4CDB-4744-9AAC-6B12FC06A63E}" presName="background" presStyleLbl="node0" presStyleIdx="0" presStyleCnt="2"/>
      <dgm:spPr/>
    </dgm:pt>
    <dgm:pt modelId="{01248459-B3F2-4078-B873-8322EB12F7E4}" type="pres">
      <dgm:prSet presAssocID="{4A5067E0-4CDB-4744-9AAC-6B12FC06A63E}" presName="text" presStyleLbl="fgAcc0" presStyleIdx="0" presStyleCnt="2">
        <dgm:presLayoutVars>
          <dgm:chPref val="3"/>
        </dgm:presLayoutVars>
      </dgm:prSet>
      <dgm:spPr/>
    </dgm:pt>
    <dgm:pt modelId="{BBDB88F9-F46F-439E-90CC-CF404BFCFA85}" type="pres">
      <dgm:prSet presAssocID="{4A5067E0-4CDB-4744-9AAC-6B12FC06A63E}" presName="hierChild2" presStyleCnt="0"/>
      <dgm:spPr/>
    </dgm:pt>
    <dgm:pt modelId="{EF858A02-C279-4F0B-8BE7-D20FB297C26A}" type="pres">
      <dgm:prSet presAssocID="{1010068E-B5C7-4371-B073-D62982970F1D}" presName="hierRoot1" presStyleCnt="0"/>
      <dgm:spPr/>
    </dgm:pt>
    <dgm:pt modelId="{361DB5B5-4155-4F81-9FEE-4D150F72B152}" type="pres">
      <dgm:prSet presAssocID="{1010068E-B5C7-4371-B073-D62982970F1D}" presName="composite" presStyleCnt="0"/>
      <dgm:spPr/>
    </dgm:pt>
    <dgm:pt modelId="{6F857C57-F189-40C1-AB3F-1A924E07A27D}" type="pres">
      <dgm:prSet presAssocID="{1010068E-B5C7-4371-B073-D62982970F1D}" presName="background" presStyleLbl="node0" presStyleIdx="1" presStyleCnt="2"/>
      <dgm:spPr/>
    </dgm:pt>
    <dgm:pt modelId="{C8898C11-9ABF-44DF-A086-F00640584937}" type="pres">
      <dgm:prSet presAssocID="{1010068E-B5C7-4371-B073-D62982970F1D}" presName="text" presStyleLbl="fgAcc0" presStyleIdx="1" presStyleCnt="2">
        <dgm:presLayoutVars>
          <dgm:chPref val="3"/>
        </dgm:presLayoutVars>
      </dgm:prSet>
      <dgm:spPr/>
    </dgm:pt>
    <dgm:pt modelId="{A0FC36F1-0AE2-4CEA-A33C-107F1E4D5990}" type="pres">
      <dgm:prSet presAssocID="{1010068E-B5C7-4371-B073-D62982970F1D}" presName="hierChild2" presStyleCnt="0"/>
      <dgm:spPr/>
    </dgm:pt>
  </dgm:ptLst>
  <dgm:cxnLst>
    <dgm:cxn modelId="{A40B980B-01C2-4F5F-805C-AEE2523113F3}" type="presOf" srcId="{1010068E-B5C7-4371-B073-D62982970F1D}" destId="{C8898C11-9ABF-44DF-A086-F00640584937}" srcOrd="0" destOrd="0" presId="urn:microsoft.com/office/officeart/2005/8/layout/hierarchy1"/>
    <dgm:cxn modelId="{5F40DE62-3475-4A58-ADE3-6AAE5611112E}" srcId="{2F5B9B02-903F-47D8-B981-8FE91AD96D94}" destId="{1010068E-B5C7-4371-B073-D62982970F1D}" srcOrd="1" destOrd="0" parTransId="{EF86ADF8-EA01-43AE-A45E-DF70D2946ADE}" sibTransId="{29C837F3-CEE2-4894-B9E8-55199AF44397}"/>
    <dgm:cxn modelId="{0FF713A4-4E1C-476D-B899-397169CF8264}" type="presOf" srcId="{4A5067E0-4CDB-4744-9AAC-6B12FC06A63E}" destId="{01248459-B3F2-4078-B873-8322EB12F7E4}" srcOrd="0" destOrd="0" presId="urn:microsoft.com/office/officeart/2005/8/layout/hierarchy1"/>
    <dgm:cxn modelId="{299898BA-7AAC-4712-9E9E-D2D6DF2511DC}" type="presOf" srcId="{2F5B9B02-903F-47D8-B981-8FE91AD96D94}" destId="{B0D91723-5B45-4948-81EC-A35F1C7D69D6}" srcOrd="0" destOrd="0" presId="urn:microsoft.com/office/officeart/2005/8/layout/hierarchy1"/>
    <dgm:cxn modelId="{C506F5F7-53B0-4430-9131-1081E9EABD34}" srcId="{2F5B9B02-903F-47D8-B981-8FE91AD96D94}" destId="{4A5067E0-4CDB-4744-9AAC-6B12FC06A63E}" srcOrd="0" destOrd="0" parTransId="{8CDBF7B5-ADF9-4264-B952-D0D927DE3D22}" sibTransId="{119BBC89-9F3E-4556-80F8-B4879B477C98}"/>
    <dgm:cxn modelId="{A52302D3-DF62-46E6-9529-90630B4B71FA}" type="presParOf" srcId="{B0D91723-5B45-4948-81EC-A35F1C7D69D6}" destId="{87154F0B-4B23-43D1-825E-C6E725872026}" srcOrd="0" destOrd="0" presId="urn:microsoft.com/office/officeart/2005/8/layout/hierarchy1"/>
    <dgm:cxn modelId="{B6EF341D-EA69-4BF7-8DDD-E73ABF29F7D7}" type="presParOf" srcId="{87154F0B-4B23-43D1-825E-C6E725872026}" destId="{B7C7B6B0-A101-4A06-83B7-BFB4157E1A82}" srcOrd="0" destOrd="0" presId="urn:microsoft.com/office/officeart/2005/8/layout/hierarchy1"/>
    <dgm:cxn modelId="{94189F25-C7B1-424D-BF94-A5CA32F32331}" type="presParOf" srcId="{B7C7B6B0-A101-4A06-83B7-BFB4157E1A82}" destId="{E49502B6-BE7F-40E8-B20B-3DFFC9AC5812}" srcOrd="0" destOrd="0" presId="urn:microsoft.com/office/officeart/2005/8/layout/hierarchy1"/>
    <dgm:cxn modelId="{15F3A462-A5F8-4879-9974-1B3E97AB93F4}" type="presParOf" srcId="{B7C7B6B0-A101-4A06-83B7-BFB4157E1A82}" destId="{01248459-B3F2-4078-B873-8322EB12F7E4}" srcOrd="1" destOrd="0" presId="urn:microsoft.com/office/officeart/2005/8/layout/hierarchy1"/>
    <dgm:cxn modelId="{9ABBB890-9A1C-4841-8521-06B58DC7395E}" type="presParOf" srcId="{87154F0B-4B23-43D1-825E-C6E725872026}" destId="{BBDB88F9-F46F-439E-90CC-CF404BFCFA85}" srcOrd="1" destOrd="0" presId="urn:microsoft.com/office/officeart/2005/8/layout/hierarchy1"/>
    <dgm:cxn modelId="{A4B6AFDE-4031-4428-B998-DA0492922A40}" type="presParOf" srcId="{B0D91723-5B45-4948-81EC-A35F1C7D69D6}" destId="{EF858A02-C279-4F0B-8BE7-D20FB297C26A}" srcOrd="1" destOrd="0" presId="urn:microsoft.com/office/officeart/2005/8/layout/hierarchy1"/>
    <dgm:cxn modelId="{55D9082E-B374-47AD-B413-BE5BD4558314}" type="presParOf" srcId="{EF858A02-C279-4F0B-8BE7-D20FB297C26A}" destId="{361DB5B5-4155-4F81-9FEE-4D150F72B152}" srcOrd="0" destOrd="0" presId="urn:microsoft.com/office/officeart/2005/8/layout/hierarchy1"/>
    <dgm:cxn modelId="{5828A488-DAF3-4A25-90FA-607A12B4A0B1}" type="presParOf" srcId="{361DB5B5-4155-4F81-9FEE-4D150F72B152}" destId="{6F857C57-F189-40C1-AB3F-1A924E07A27D}" srcOrd="0" destOrd="0" presId="urn:microsoft.com/office/officeart/2005/8/layout/hierarchy1"/>
    <dgm:cxn modelId="{6F09E2FF-A024-4949-927D-C7D904B265E3}" type="presParOf" srcId="{361DB5B5-4155-4F81-9FEE-4D150F72B152}" destId="{C8898C11-9ABF-44DF-A086-F00640584937}" srcOrd="1" destOrd="0" presId="urn:microsoft.com/office/officeart/2005/8/layout/hierarchy1"/>
    <dgm:cxn modelId="{AC1A68C7-FEE4-429A-8A0E-3E3A31CEB355}" type="presParOf" srcId="{EF858A02-C279-4F0B-8BE7-D20FB297C26A}" destId="{A0FC36F1-0AE2-4CEA-A33C-107F1E4D59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44A79-01FB-42F4-9A6E-ECCCCE7036E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1B4D4A-4E01-4170-B138-9CBCA5DE2F1B}">
      <dgm:prSet custT="1"/>
      <dgm:spPr/>
      <dgm:t>
        <a:bodyPr/>
        <a:lstStyle/>
        <a:p>
          <a:r>
            <a:rPr lang="en-US" sz="2800" b="1" dirty="0"/>
            <a:t>We must obey God. </a:t>
          </a:r>
        </a:p>
        <a:p>
          <a:r>
            <a:rPr lang="en-US" sz="2800" b="1" dirty="0"/>
            <a:t>Acts 5:29; John 3:35-36</a:t>
          </a:r>
          <a:endParaRPr lang="en-US" sz="2800" dirty="0"/>
        </a:p>
      </dgm:t>
    </dgm:pt>
    <dgm:pt modelId="{428DF387-286A-4B49-8EB9-94A00E4FEDC6}" type="parTrans" cxnId="{CEFA457B-354F-4660-A670-4F9EFD5CE04E}">
      <dgm:prSet/>
      <dgm:spPr/>
      <dgm:t>
        <a:bodyPr/>
        <a:lstStyle/>
        <a:p>
          <a:endParaRPr lang="en-US"/>
        </a:p>
      </dgm:t>
    </dgm:pt>
    <dgm:pt modelId="{3F9AA6B6-920E-48E5-99A5-5C35983BD2C5}" type="sibTrans" cxnId="{CEFA457B-354F-4660-A670-4F9EFD5CE04E}">
      <dgm:prSet/>
      <dgm:spPr/>
      <dgm:t>
        <a:bodyPr/>
        <a:lstStyle/>
        <a:p>
          <a:endParaRPr lang="en-US"/>
        </a:p>
      </dgm:t>
    </dgm:pt>
    <dgm:pt modelId="{BC221670-D52F-4465-B855-83DEBF31CA0B}">
      <dgm:prSet custT="1"/>
      <dgm:spPr/>
      <dgm:t>
        <a:bodyPr/>
        <a:lstStyle/>
        <a:p>
          <a:r>
            <a:rPr lang="en-US" sz="2800" b="1" dirty="0"/>
            <a:t>We can’t run from God. Jonah 1, John 1:1</a:t>
          </a:r>
          <a:endParaRPr lang="en-US" sz="2800" dirty="0"/>
        </a:p>
      </dgm:t>
    </dgm:pt>
    <dgm:pt modelId="{493AC805-8790-44C8-8A86-B6B930A0C3FE}" type="parTrans" cxnId="{BA194CA7-70F4-47A0-9157-77C268103E7D}">
      <dgm:prSet/>
      <dgm:spPr/>
      <dgm:t>
        <a:bodyPr/>
        <a:lstStyle/>
        <a:p>
          <a:endParaRPr lang="en-US"/>
        </a:p>
      </dgm:t>
    </dgm:pt>
    <dgm:pt modelId="{16F8B9C4-8CB5-4BDA-88D5-A0DF535D81C5}" type="sibTrans" cxnId="{BA194CA7-70F4-47A0-9157-77C268103E7D}">
      <dgm:prSet/>
      <dgm:spPr/>
      <dgm:t>
        <a:bodyPr/>
        <a:lstStyle/>
        <a:p>
          <a:endParaRPr lang="en-US"/>
        </a:p>
      </dgm:t>
    </dgm:pt>
    <dgm:pt modelId="{47926F0B-558C-4EE6-9C6D-E134A246CEEE}">
      <dgm:prSet custT="1"/>
      <dgm:spPr/>
      <dgm:t>
        <a:bodyPr/>
        <a:lstStyle/>
        <a:p>
          <a:r>
            <a:rPr lang="en-US" sz="2800" b="1" dirty="0"/>
            <a:t>GOD will provide for us. Matthew 6:33</a:t>
          </a:r>
          <a:endParaRPr lang="en-US" sz="2800" dirty="0"/>
        </a:p>
      </dgm:t>
    </dgm:pt>
    <dgm:pt modelId="{DE578ADB-97B2-4968-981B-7053F751669B}" type="parTrans" cxnId="{2B3C9670-C042-4F3B-B0BB-141CEF06EB7C}">
      <dgm:prSet/>
      <dgm:spPr/>
      <dgm:t>
        <a:bodyPr/>
        <a:lstStyle/>
        <a:p>
          <a:endParaRPr lang="en-US"/>
        </a:p>
      </dgm:t>
    </dgm:pt>
    <dgm:pt modelId="{7CFA1DBC-2C13-4A81-8E66-AF48843AB953}" type="sibTrans" cxnId="{2B3C9670-C042-4F3B-B0BB-141CEF06EB7C}">
      <dgm:prSet/>
      <dgm:spPr/>
      <dgm:t>
        <a:bodyPr/>
        <a:lstStyle/>
        <a:p>
          <a:endParaRPr lang="en-US"/>
        </a:p>
      </dgm:t>
    </dgm:pt>
    <dgm:pt modelId="{CAFD3C77-C40A-4E4A-A43E-C35E152E79DF}">
      <dgm:prSet custT="1"/>
      <dgm:spPr/>
      <dgm:t>
        <a:bodyPr/>
        <a:lstStyle/>
        <a:p>
          <a:r>
            <a:rPr lang="en-US" sz="2800" b="1" dirty="0"/>
            <a:t>Pray. Philippians 4:6</a:t>
          </a:r>
          <a:endParaRPr lang="en-US" sz="2800" dirty="0"/>
        </a:p>
      </dgm:t>
    </dgm:pt>
    <dgm:pt modelId="{D6C8A417-2CF0-44B3-97D2-2C4C0FDB986A}" type="parTrans" cxnId="{71C3ED0B-31AD-4C2F-A528-5905060A3EDC}">
      <dgm:prSet/>
      <dgm:spPr/>
      <dgm:t>
        <a:bodyPr/>
        <a:lstStyle/>
        <a:p>
          <a:endParaRPr lang="en-US"/>
        </a:p>
      </dgm:t>
    </dgm:pt>
    <dgm:pt modelId="{18AFD77A-543E-4220-8C02-49DEF19454C9}" type="sibTrans" cxnId="{71C3ED0B-31AD-4C2F-A528-5905060A3EDC}">
      <dgm:prSet/>
      <dgm:spPr/>
      <dgm:t>
        <a:bodyPr/>
        <a:lstStyle/>
        <a:p>
          <a:endParaRPr lang="en-US"/>
        </a:p>
      </dgm:t>
    </dgm:pt>
    <dgm:pt modelId="{3FE6DD99-C4A1-4B00-93F3-219939EA0067}">
      <dgm:prSet custT="1"/>
      <dgm:spPr/>
      <dgm:t>
        <a:bodyPr/>
        <a:lstStyle/>
        <a:p>
          <a:r>
            <a:rPr lang="en-US" sz="2800" b="1" dirty="0"/>
            <a:t>GOD’s word is very powerful. Hebrews 4:12</a:t>
          </a:r>
          <a:endParaRPr lang="en-US" sz="2800" dirty="0"/>
        </a:p>
      </dgm:t>
    </dgm:pt>
    <dgm:pt modelId="{08C84520-2015-4A93-BFD5-F897BA880E40}" type="parTrans" cxnId="{589D62E7-4FB4-41CF-8C72-906537046FA3}">
      <dgm:prSet/>
      <dgm:spPr/>
      <dgm:t>
        <a:bodyPr/>
        <a:lstStyle/>
        <a:p>
          <a:endParaRPr lang="en-US"/>
        </a:p>
      </dgm:t>
    </dgm:pt>
    <dgm:pt modelId="{C8647DAD-7302-4444-8178-DB82F7C6F5B1}" type="sibTrans" cxnId="{589D62E7-4FB4-41CF-8C72-906537046FA3}">
      <dgm:prSet/>
      <dgm:spPr/>
      <dgm:t>
        <a:bodyPr/>
        <a:lstStyle/>
        <a:p>
          <a:endParaRPr lang="en-US"/>
        </a:p>
      </dgm:t>
    </dgm:pt>
    <dgm:pt modelId="{9668022D-1DAD-4825-9013-D75D61705625}">
      <dgm:prSet custT="1"/>
      <dgm:spPr/>
      <dgm:t>
        <a:bodyPr/>
        <a:lstStyle/>
        <a:p>
          <a:r>
            <a:rPr lang="en-US" sz="2800" b="1" dirty="0"/>
            <a:t>GOD is very merciful. Ephesians 2:3-5</a:t>
          </a:r>
          <a:endParaRPr lang="en-US" sz="2800" dirty="0"/>
        </a:p>
      </dgm:t>
    </dgm:pt>
    <dgm:pt modelId="{159A0615-4EDD-48B7-8CC1-433F8B1E3918}" type="parTrans" cxnId="{B18383C1-EA2F-4C09-9056-620C79BA3454}">
      <dgm:prSet/>
      <dgm:spPr/>
      <dgm:t>
        <a:bodyPr/>
        <a:lstStyle/>
        <a:p>
          <a:endParaRPr lang="en-US"/>
        </a:p>
      </dgm:t>
    </dgm:pt>
    <dgm:pt modelId="{DB03B2B6-F501-4F1D-A061-8B00F3390A31}" type="sibTrans" cxnId="{B18383C1-EA2F-4C09-9056-620C79BA3454}">
      <dgm:prSet/>
      <dgm:spPr/>
      <dgm:t>
        <a:bodyPr/>
        <a:lstStyle/>
        <a:p>
          <a:endParaRPr lang="en-US"/>
        </a:p>
      </dgm:t>
    </dgm:pt>
    <dgm:pt modelId="{7C1B6EAB-15D7-416D-AEDA-88D2B1F65E16}">
      <dgm:prSet custT="1"/>
      <dgm:spPr/>
      <dgm:t>
        <a:bodyPr/>
        <a:lstStyle/>
        <a:p>
          <a:r>
            <a:rPr lang="en-US" sz="2800" b="1" dirty="0"/>
            <a:t>We must love everyone. Matthew 22:36-40</a:t>
          </a:r>
          <a:endParaRPr lang="en-US" sz="2800" dirty="0"/>
        </a:p>
      </dgm:t>
    </dgm:pt>
    <dgm:pt modelId="{BFCAB0C8-4C71-4570-8B6B-5478ECA790C4}" type="parTrans" cxnId="{BB9F005E-BAB1-4EED-A515-245B1550F26B}">
      <dgm:prSet/>
      <dgm:spPr/>
      <dgm:t>
        <a:bodyPr/>
        <a:lstStyle/>
        <a:p>
          <a:endParaRPr lang="en-US"/>
        </a:p>
      </dgm:t>
    </dgm:pt>
    <dgm:pt modelId="{67C83E20-EA26-4749-AB8A-5BDAD5CB1CFE}" type="sibTrans" cxnId="{BB9F005E-BAB1-4EED-A515-245B1550F26B}">
      <dgm:prSet/>
      <dgm:spPr/>
      <dgm:t>
        <a:bodyPr/>
        <a:lstStyle/>
        <a:p>
          <a:endParaRPr lang="en-US"/>
        </a:p>
      </dgm:t>
    </dgm:pt>
    <dgm:pt modelId="{1D321439-9F70-47A3-B793-E017D82C9D2E}" type="pres">
      <dgm:prSet presAssocID="{6B844A79-01FB-42F4-9A6E-ECCCCE7036EC}" presName="linear" presStyleCnt="0">
        <dgm:presLayoutVars>
          <dgm:animLvl val="lvl"/>
          <dgm:resizeHandles val="exact"/>
        </dgm:presLayoutVars>
      </dgm:prSet>
      <dgm:spPr/>
    </dgm:pt>
    <dgm:pt modelId="{D6537BC3-FC82-4F6D-92F3-334DCEFD9B86}" type="pres">
      <dgm:prSet presAssocID="{E91B4D4A-4E01-4170-B138-9CBCA5DE2F1B}" presName="parentText" presStyleLbl="node1" presStyleIdx="0" presStyleCnt="7" custScaleY="125565">
        <dgm:presLayoutVars>
          <dgm:chMax val="0"/>
          <dgm:bulletEnabled val="1"/>
        </dgm:presLayoutVars>
      </dgm:prSet>
      <dgm:spPr/>
    </dgm:pt>
    <dgm:pt modelId="{30B7F10E-260E-4A42-9C75-BD3B61839D07}" type="pres">
      <dgm:prSet presAssocID="{3F9AA6B6-920E-48E5-99A5-5C35983BD2C5}" presName="spacer" presStyleCnt="0"/>
      <dgm:spPr/>
    </dgm:pt>
    <dgm:pt modelId="{9F2A6B2B-8C24-4E38-AD88-57053B2DA85C}" type="pres">
      <dgm:prSet presAssocID="{BC221670-D52F-4465-B855-83DEBF31CA0B}" presName="parentText" presStyleLbl="node1" presStyleIdx="1" presStyleCnt="7">
        <dgm:presLayoutVars>
          <dgm:chMax val="0"/>
          <dgm:bulletEnabled val="1"/>
        </dgm:presLayoutVars>
      </dgm:prSet>
      <dgm:spPr/>
    </dgm:pt>
    <dgm:pt modelId="{C88D8D51-7D13-4DDF-B3EF-9CEBABB1C549}" type="pres">
      <dgm:prSet presAssocID="{16F8B9C4-8CB5-4BDA-88D5-A0DF535D81C5}" presName="spacer" presStyleCnt="0"/>
      <dgm:spPr/>
    </dgm:pt>
    <dgm:pt modelId="{143E90FC-EF9E-47CB-BD83-18440763F0A4}" type="pres">
      <dgm:prSet presAssocID="{47926F0B-558C-4EE6-9C6D-E134A246CEEE}" presName="parentText" presStyleLbl="node1" presStyleIdx="2" presStyleCnt="7">
        <dgm:presLayoutVars>
          <dgm:chMax val="0"/>
          <dgm:bulletEnabled val="1"/>
        </dgm:presLayoutVars>
      </dgm:prSet>
      <dgm:spPr/>
    </dgm:pt>
    <dgm:pt modelId="{1DD4556E-2455-42A6-90C2-8BE33D5A11F8}" type="pres">
      <dgm:prSet presAssocID="{7CFA1DBC-2C13-4A81-8E66-AF48843AB953}" presName="spacer" presStyleCnt="0"/>
      <dgm:spPr/>
    </dgm:pt>
    <dgm:pt modelId="{9F89EC98-C9C0-46C7-86F0-C8BE31142C93}" type="pres">
      <dgm:prSet presAssocID="{CAFD3C77-C40A-4E4A-A43E-C35E152E79DF}" presName="parentText" presStyleLbl="node1" presStyleIdx="3" presStyleCnt="7">
        <dgm:presLayoutVars>
          <dgm:chMax val="0"/>
          <dgm:bulletEnabled val="1"/>
        </dgm:presLayoutVars>
      </dgm:prSet>
      <dgm:spPr/>
    </dgm:pt>
    <dgm:pt modelId="{46844F81-EEA6-45C2-A470-32B0E3A5293C}" type="pres">
      <dgm:prSet presAssocID="{18AFD77A-543E-4220-8C02-49DEF19454C9}" presName="spacer" presStyleCnt="0"/>
      <dgm:spPr/>
    </dgm:pt>
    <dgm:pt modelId="{5D72506E-2DBE-4E96-BBF2-65E5382D7479}" type="pres">
      <dgm:prSet presAssocID="{3FE6DD99-C4A1-4B00-93F3-219939EA0067}" presName="parentText" presStyleLbl="node1" presStyleIdx="4" presStyleCnt="7">
        <dgm:presLayoutVars>
          <dgm:chMax val="0"/>
          <dgm:bulletEnabled val="1"/>
        </dgm:presLayoutVars>
      </dgm:prSet>
      <dgm:spPr/>
    </dgm:pt>
    <dgm:pt modelId="{BB4F508C-310F-4BA7-96E8-3EC801EC6F4B}" type="pres">
      <dgm:prSet presAssocID="{C8647DAD-7302-4444-8178-DB82F7C6F5B1}" presName="spacer" presStyleCnt="0"/>
      <dgm:spPr/>
    </dgm:pt>
    <dgm:pt modelId="{3CA32AB7-5D81-4A71-BB89-5BE323238620}" type="pres">
      <dgm:prSet presAssocID="{9668022D-1DAD-4825-9013-D75D61705625}" presName="parentText" presStyleLbl="node1" presStyleIdx="5" presStyleCnt="7">
        <dgm:presLayoutVars>
          <dgm:chMax val="0"/>
          <dgm:bulletEnabled val="1"/>
        </dgm:presLayoutVars>
      </dgm:prSet>
      <dgm:spPr/>
    </dgm:pt>
    <dgm:pt modelId="{3C374172-193F-41FB-9539-E9DB29D93F11}" type="pres">
      <dgm:prSet presAssocID="{DB03B2B6-F501-4F1D-A061-8B00F3390A31}" presName="spacer" presStyleCnt="0"/>
      <dgm:spPr/>
    </dgm:pt>
    <dgm:pt modelId="{6F6546DB-4C6F-4EBC-B71C-1BA18E8401BE}" type="pres">
      <dgm:prSet presAssocID="{7C1B6EAB-15D7-416D-AEDA-88D2B1F65E16}" presName="parentText" presStyleLbl="node1" presStyleIdx="6" presStyleCnt="7">
        <dgm:presLayoutVars>
          <dgm:chMax val="0"/>
          <dgm:bulletEnabled val="1"/>
        </dgm:presLayoutVars>
      </dgm:prSet>
      <dgm:spPr/>
    </dgm:pt>
  </dgm:ptLst>
  <dgm:cxnLst>
    <dgm:cxn modelId="{71C3ED0B-31AD-4C2F-A528-5905060A3EDC}" srcId="{6B844A79-01FB-42F4-9A6E-ECCCCE7036EC}" destId="{CAFD3C77-C40A-4E4A-A43E-C35E152E79DF}" srcOrd="3" destOrd="0" parTransId="{D6C8A417-2CF0-44B3-97D2-2C4C0FDB986A}" sibTransId="{18AFD77A-543E-4220-8C02-49DEF19454C9}"/>
    <dgm:cxn modelId="{BB9F005E-BAB1-4EED-A515-245B1550F26B}" srcId="{6B844A79-01FB-42F4-9A6E-ECCCCE7036EC}" destId="{7C1B6EAB-15D7-416D-AEDA-88D2B1F65E16}" srcOrd="6" destOrd="0" parTransId="{BFCAB0C8-4C71-4570-8B6B-5478ECA790C4}" sibTransId="{67C83E20-EA26-4749-AB8A-5BDAD5CB1CFE}"/>
    <dgm:cxn modelId="{1D176B5E-9A4A-4310-A26E-3A30E703F170}" type="presOf" srcId="{E91B4D4A-4E01-4170-B138-9CBCA5DE2F1B}" destId="{D6537BC3-FC82-4F6D-92F3-334DCEFD9B86}" srcOrd="0" destOrd="0" presId="urn:microsoft.com/office/officeart/2005/8/layout/vList2"/>
    <dgm:cxn modelId="{2B3C9670-C042-4F3B-B0BB-141CEF06EB7C}" srcId="{6B844A79-01FB-42F4-9A6E-ECCCCE7036EC}" destId="{47926F0B-558C-4EE6-9C6D-E134A246CEEE}" srcOrd="2" destOrd="0" parTransId="{DE578ADB-97B2-4968-981B-7053F751669B}" sibTransId="{7CFA1DBC-2C13-4A81-8E66-AF48843AB953}"/>
    <dgm:cxn modelId="{33249457-FB46-4916-A336-B1E9B83F4967}" type="presOf" srcId="{BC221670-D52F-4465-B855-83DEBF31CA0B}" destId="{9F2A6B2B-8C24-4E38-AD88-57053B2DA85C}" srcOrd="0" destOrd="0" presId="urn:microsoft.com/office/officeart/2005/8/layout/vList2"/>
    <dgm:cxn modelId="{CEFA457B-354F-4660-A670-4F9EFD5CE04E}" srcId="{6B844A79-01FB-42F4-9A6E-ECCCCE7036EC}" destId="{E91B4D4A-4E01-4170-B138-9CBCA5DE2F1B}" srcOrd="0" destOrd="0" parTransId="{428DF387-286A-4B49-8EB9-94A00E4FEDC6}" sibTransId="{3F9AA6B6-920E-48E5-99A5-5C35983BD2C5}"/>
    <dgm:cxn modelId="{F79F3B9A-C121-45F0-B963-9C66F5692F1E}" type="presOf" srcId="{47926F0B-558C-4EE6-9C6D-E134A246CEEE}" destId="{143E90FC-EF9E-47CB-BD83-18440763F0A4}" srcOrd="0" destOrd="0" presId="urn:microsoft.com/office/officeart/2005/8/layout/vList2"/>
    <dgm:cxn modelId="{BA194CA7-70F4-47A0-9157-77C268103E7D}" srcId="{6B844A79-01FB-42F4-9A6E-ECCCCE7036EC}" destId="{BC221670-D52F-4465-B855-83DEBF31CA0B}" srcOrd="1" destOrd="0" parTransId="{493AC805-8790-44C8-8A86-B6B930A0C3FE}" sibTransId="{16F8B9C4-8CB5-4BDA-88D5-A0DF535D81C5}"/>
    <dgm:cxn modelId="{1464B7A9-65C2-4839-B2DB-51F4067C56B0}" type="presOf" srcId="{3FE6DD99-C4A1-4B00-93F3-219939EA0067}" destId="{5D72506E-2DBE-4E96-BBF2-65E5382D7479}" srcOrd="0" destOrd="0" presId="urn:microsoft.com/office/officeart/2005/8/layout/vList2"/>
    <dgm:cxn modelId="{0004CAA9-EB43-4CBA-98F1-670D81B9A56E}" type="presOf" srcId="{9668022D-1DAD-4825-9013-D75D61705625}" destId="{3CA32AB7-5D81-4A71-BB89-5BE323238620}" srcOrd="0" destOrd="0" presId="urn:microsoft.com/office/officeart/2005/8/layout/vList2"/>
    <dgm:cxn modelId="{46EBE2AC-AC86-4F71-9B10-BF020F289CB4}" type="presOf" srcId="{CAFD3C77-C40A-4E4A-A43E-C35E152E79DF}" destId="{9F89EC98-C9C0-46C7-86F0-C8BE31142C93}" srcOrd="0" destOrd="0" presId="urn:microsoft.com/office/officeart/2005/8/layout/vList2"/>
    <dgm:cxn modelId="{0F72D8AE-B120-4C61-A9E5-808EA6648EAB}" type="presOf" srcId="{7C1B6EAB-15D7-416D-AEDA-88D2B1F65E16}" destId="{6F6546DB-4C6F-4EBC-B71C-1BA18E8401BE}" srcOrd="0" destOrd="0" presId="urn:microsoft.com/office/officeart/2005/8/layout/vList2"/>
    <dgm:cxn modelId="{B18383C1-EA2F-4C09-9056-620C79BA3454}" srcId="{6B844A79-01FB-42F4-9A6E-ECCCCE7036EC}" destId="{9668022D-1DAD-4825-9013-D75D61705625}" srcOrd="5" destOrd="0" parTransId="{159A0615-4EDD-48B7-8CC1-433F8B1E3918}" sibTransId="{DB03B2B6-F501-4F1D-A061-8B00F3390A31}"/>
    <dgm:cxn modelId="{48B4EBD6-A232-4356-83F4-6E98FA87A4A3}" type="presOf" srcId="{6B844A79-01FB-42F4-9A6E-ECCCCE7036EC}" destId="{1D321439-9F70-47A3-B793-E017D82C9D2E}" srcOrd="0" destOrd="0" presId="urn:microsoft.com/office/officeart/2005/8/layout/vList2"/>
    <dgm:cxn modelId="{589D62E7-4FB4-41CF-8C72-906537046FA3}" srcId="{6B844A79-01FB-42F4-9A6E-ECCCCE7036EC}" destId="{3FE6DD99-C4A1-4B00-93F3-219939EA0067}" srcOrd="4" destOrd="0" parTransId="{08C84520-2015-4A93-BFD5-F897BA880E40}" sibTransId="{C8647DAD-7302-4444-8178-DB82F7C6F5B1}"/>
    <dgm:cxn modelId="{B4419746-16AC-45F3-B896-917D684553C9}" type="presParOf" srcId="{1D321439-9F70-47A3-B793-E017D82C9D2E}" destId="{D6537BC3-FC82-4F6D-92F3-334DCEFD9B86}" srcOrd="0" destOrd="0" presId="urn:microsoft.com/office/officeart/2005/8/layout/vList2"/>
    <dgm:cxn modelId="{936C8342-D68D-49A5-BF79-35BEC9CA7CE5}" type="presParOf" srcId="{1D321439-9F70-47A3-B793-E017D82C9D2E}" destId="{30B7F10E-260E-4A42-9C75-BD3B61839D07}" srcOrd="1" destOrd="0" presId="urn:microsoft.com/office/officeart/2005/8/layout/vList2"/>
    <dgm:cxn modelId="{B1C829C2-4C61-441F-A568-D8D232306156}" type="presParOf" srcId="{1D321439-9F70-47A3-B793-E017D82C9D2E}" destId="{9F2A6B2B-8C24-4E38-AD88-57053B2DA85C}" srcOrd="2" destOrd="0" presId="urn:microsoft.com/office/officeart/2005/8/layout/vList2"/>
    <dgm:cxn modelId="{90401057-B58D-4A8C-A2C6-9EDCAC5DBE26}" type="presParOf" srcId="{1D321439-9F70-47A3-B793-E017D82C9D2E}" destId="{C88D8D51-7D13-4DDF-B3EF-9CEBABB1C549}" srcOrd="3" destOrd="0" presId="urn:microsoft.com/office/officeart/2005/8/layout/vList2"/>
    <dgm:cxn modelId="{423F329B-4E7B-46E6-BC63-B34416B32372}" type="presParOf" srcId="{1D321439-9F70-47A3-B793-E017D82C9D2E}" destId="{143E90FC-EF9E-47CB-BD83-18440763F0A4}" srcOrd="4" destOrd="0" presId="urn:microsoft.com/office/officeart/2005/8/layout/vList2"/>
    <dgm:cxn modelId="{1BE5FC0C-955C-4E20-B5F8-61771949F6A3}" type="presParOf" srcId="{1D321439-9F70-47A3-B793-E017D82C9D2E}" destId="{1DD4556E-2455-42A6-90C2-8BE33D5A11F8}" srcOrd="5" destOrd="0" presId="urn:microsoft.com/office/officeart/2005/8/layout/vList2"/>
    <dgm:cxn modelId="{8AE82D73-5257-4626-8693-CC7078FF7D04}" type="presParOf" srcId="{1D321439-9F70-47A3-B793-E017D82C9D2E}" destId="{9F89EC98-C9C0-46C7-86F0-C8BE31142C93}" srcOrd="6" destOrd="0" presId="urn:microsoft.com/office/officeart/2005/8/layout/vList2"/>
    <dgm:cxn modelId="{282D3F3B-9DA2-4F5A-8C59-750E66A32DF9}" type="presParOf" srcId="{1D321439-9F70-47A3-B793-E017D82C9D2E}" destId="{46844F81-EEA6-45C2-A470-32B0E3A5293C}" srcOrd="7" destOrd="0" presId="urn:microsoft.com/office/officeart/2005/8/layout/vList2"/>
    <dgm:cxn modelId="{0D0A5485-3744-4E3E-A155-2DC62C098A24}" type="presParOf" srcId="{1D321439-9F70-47A3-B793-E017D82C9D2E}" destId="{5D72506E-2DBE-4E96-BBF2-65E5382D7479}" srcOrd="8" destOrd="0" presId="urn:microsoft.com/office/officeart/2005/8/layout/vList2"/>
    <dgm:cxn modelId="{F16541D9-22FB-4BEC-BED5-1FBC3A67B66D}" type="presParOf" srcId="{1D321439-9F70-47A3-B793-E017D82C9D2E}" destId="{BB4F508C-310F-4BA7-96E8-3EC801EC6F4B}" srcOrd="9" destOrd="0" presId="urn:microsoft.com/office/officeart/2005/8/layout/vList2"/>
    <dgm:cxn modelId="{B8ECD8B2-1C51-4E81-81EB-D5B8CAE1089C}" type="presParOf" srcId="{1D321439-9F70-47A3-B793-E017D82C9D2E}" destId="{3CA32AB7-5D81-4A71-BB89-5BE323238620}" srcOrd="10" destOrd="0" presId="urn:microsoft.com/office/officeart/2005/8/layout/vList2"/>
    <dgm:cxn modelId="{B2F76690-9938-4B0A-B631-D14C65E9B15C}" type="presParOf" srcId="{1D321439-9F70-47A3-B793-E017D82C9D2E}" destId="{3C374172-193F-41FB-9539-E9DB29D93F11}" srcOrd="11" destOrd="0" presId="urn:microsoft.com/office/officeart/2005/8/layout/vList2"/>
    <dgm:cxn modelId="{1B7BC151-11DD-40C0-9E28-A176B3756651}" type="presParOf" srcId="{1D321439-9F70-47A3-B793-E017D82C9D2E}" destId="{6F6546DB-4C6F-4EBC-B71C-1BA18E8401B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502B6-BE7F-40E8-B20B-3DFFC9AC5812}">
      <dsp:nvSpPr>
        <dsp:cNvPr id="0" name=""/>
        <dsp:cNvSpPr/>
      </dsp:nvSpPr>
      <dsp:spPr>
        <a:xfrm>
          <a:off x="990" y="519862"/>
          <a:ext cx="3477136" cy="2207981"/>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1248459-B3F2-4078-B873-8322EB12F7E4}">
      <dsp:nvSpPr>
        <dsp:cNvPr id="0" name=""/>
        <dsp:cNvSpPr/>
      </dsp:nvSpPr>
      <dsp:spPr>
        <a:xfrm>
          <a:off x="387339" y="886893"/>
          <a:ext cx="3477136" cy="220798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Jonah’s prayer, </a:t>
          </a:r>
        </a:p>
        <a:p>
          <a:pPr marL="0" lvl="0" indent="0" algn="ctr" defTabSz="1644650">
            <a:lnSpc>
              <a:spcPct val="90000"/>
            </a:lnSpc>
            <a:spcBef>
              <a:spcPct val="0"/>
            </a:spcBef>
            <a:spcAft>
              <a:spcPct val="35000"/>
            </a:spcAft>
            <a:buNone/>
          </a:pPr>
          <a:r>
            <a:rPr lang="en-US" sz="3700" kern="1200" dirty="0"/>
            <a:t>vs 1-9</a:t>
          </a:r>
        </a:p>
      </dsp:txBody>
      <dsp:txXfrm>
        <a:off x="452009" y="951563"/>
        <a:ext cx="3347796" cy="2078641"/>
      </dsp:txXfrm>
    </dsp:sp>
    <dsp:sp modelId="{6F857C57-F189-40C1-AB3F-1A924E07A27D}">
      <dsp:nvSpPr>
        <dsp:cNvPr id="0" name=""/>
        <dsp:cNvSpPr/>
      </dsp:nvSpPr>
      <dsp:spPr>
        <a:xfrm>
          <a:off x="4250823" y="519862"/>
          <a:ext cx="3477136" cy="2207981"/>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8898C11-9ABF-44DF-A086-F00640584937}">
      <dsp:nvSpPr>
        <dsp:cNvPr id="0" name=""/>
        <dsp:cNvSpPr/>
      </dsp:nvSpPr>
      <dsp:spPr>
        <a:xfrm>
          <a:off x="4637172" y="886893"/>
          <a:ext cx="3477136" cy="220798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GOD’s answer, </a:t>
          </a:r>
        </a:p>
        <a:p>
          <a:pPr marL="0" lvl="0" indent="0" algn="ctr" defTabSz="1644650">
            <a:lnSpc>
              <a:spcPct val="90000"/>
            </a:lnSpc>
            <a:spcBef>
              <a:spcPct val="0"/>
            </a:spcBef>
            <a:spcAft>
              <a:spcPct val="35000"/>
            </a:spcAft>
            <a:buNone/>
          </a:pPr>
          <a:r>
            <a:rPr lang="en-US" sz="3700" kern="1200" dirty="0"/>
            <a:t>vs 10</a:t>
          </a:r>
        </a:p>
      </dsp:txBody>
      <dsp:txXfrm>
        <a:off x="4701842" y="951563"/>
        <a:ext cx="3347796" cy="2078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37BC3-FC82-4F6D-92F3-334DCEFD9B86}">
      <dsp:nvSpPr>
        <dsp:cNvPr id="0" name=""/>
        <dsp:cNvSpPr/>
      </dsp:nvSpPr>
      <dsp:spPr>
        <a:xfrm>
          <a:off x="0" y="2094"/>
          <a:ext cx="5140513" cy="1008860"/>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We must obey God. </a:t>
          </a:r>
        </a:p>
        <a:p>
          <a:pPr marL="0" lvl="0" indent="0" algn="l" defTabSz="1244600">
            <a:lnSpc>
              <a:spcPct val="90000"/>
            </a:lnSpc>
            <a:spcBef>
              <a:spcPct val="0"/>
            </a:spcBef>
            <a:spcAft>
              <a:spcPct val="35000"/>
            </a:spcAft>
            <a:buNone/>
          </a:pPr>
          <a:r>
            <a:rPr lang="en-US" sz="2800" b="1" kern="1200" dirty="0"/>
            <a:t>Acts 5:29; John 3:35-36</a:t>
          </a:r>
          <a:endParaRPr lang="en-US" sz="2800" kern="1200" dirty="0"/>
        </a:p>
      </dsp:txBody>
      <dsp:txXfrm>
        <a:off x="49248" y="51342"/>
        <a:ext cx="5042017" cy="910364"/>
      </dsp:txXfrm>
    </dsp:sp>
    <dsp:sp modelId="{9F2A6B2B-8C24-4E38-AD88-57053B2DA85C}">
      <dsp:nvSpPr>
        <dsp:cNvPr id="0" name=""/>
        <dsp:cNvSpPr/>
      </dsp:nvSpPr>
      <dsp:spPr>
        <a:xfrm>
          <a:off x="0" y="1024975"/>
          <a:ext cx="5140513" cy="803457"/>
        </a:xfrm>
        <a:prstGeom prst="roundRect">
          <a:avLst/>
        </a:prstGeom>
        <a:solidFill>
          <a:schemeClr val="accent2">
            <a:hueOff val="-1459072"/>
            <a:satOff val="-1317"/>
            <a:lumOff val="-294"/>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We can’t run from God. Jonah 1, John 1:1</a:t>
          </a:r>
          <a:endParaRPr lang="en-US" sz="2800" kern="1200" dirty="0"/>
        </a:p>
      </dsp:txBody>
      <dsp:txXfrm>
        <a:off x="39222" y="1064197"/>
        <a:ext cx="5062069" cy="725013"/>
      </dsp:txXfrm>
    </dsp:sp>
    <dsp:sp modelId="{143E90FC-EF9E-47CB-BD83-18440763F0A4}">
      <dsp:nvSpPr>
        <dsp:cNvPr id="0" name=""/>
        <dsp:cNvSpPr/>
      </dsp:nvSpPr>
      <dsp:spPr>
        <a:xfrm>
          <a:off x="0" y="1842453"/>
          <a:ext cx="5140513" cy="803457"/>
        </a:xfrm>
        <a:prstGeom prst="roundRect">
          <a:avLst/>
        </a:prstGeom>
        <a:solidFill>
          <a:schemeClr val="accent2">
            <a:hueOff val="-2918144"/>
            <a:satOff val="-2633"/>
            <a:lumOff val="-58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GOD will provide for us. Matthew 6:33</a:t>
          </a:r>
          <a:endParaRPr lang="en-US" sz="2800" kern="1200" dirty="0"/>
        </a:p>
      </dsp:txBody>
      <dsp:txXfrm>
        <a:off x="39222" y="1881675"/>
        <a:ext cx="5062069" cy="725013"/>
      </dsp:txXfrm>
    </dsp:sp>
    <dsp:sp modelId="{9F89EC98-C9C0-46C7-86F0-C8BE31142C93}">
      <dsp:nvSpPr>
        <dsp:cNvPr id="0" name=""/>
        <dsp:cNvSpPr/>
      </dsp:nvSpPr>
      <dsp:spPr>
        <a:xfrm>
          <a:off x="0" y="2659930"/>
          <a:ext cx="5140513" cy="803457"/>
        </a:xfrm>
        <a:prstGeom prst="roundRect">
          <a:avLst/>
        </a:prstGeom>
        <a:solidFill>
          <a:schemeClr val="accent2">
            <a:hueOff val="-4377215"/>
            <a:satOff val="-3950"/>
            <a:lumOff val="-881"/>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Pray. Philippians 4:6</a:t>
          </a:r>
          <a:endParaRPr lang="en-US" sz="2800" kern="1200" dirty="0"/>
        </a:p>
      </dsp:txBody>
      <dsp:txXfrm>
        <a:off x="39222" y="2699152"/>
        <a:ext cx="5062069" cy="725013"/>
      </dsp:txXfrm>
    </dsp:sp>
    <dsp:sp modelId="{5D72506E-2DBE-4E96-BBF2-65E5382D7479}">
      <dsp:nvSpPr>
        <dsp:cNvPr id="0" name=""/>
        <dsp:cNvSpPr/>
      </dsp:nvSpPr>
      <dsp:spPr>
        <a:xfrm>
          <a:off x="0" y="3477407"/>
          <a:ext cx="5140513" cy="803457"/>
        </a:xfrm>
        <a:prstGeom prst="roundRect">
          <a:avLst/>
        </a:prstGeom>
        <a:solidFill>
          <a:schemeClr val="accent2">
            <a:hueOff val="-5836287"/>
            <a:satOff val="-5267"/>
            <a:lumOff val="-1175"/>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GOD’s word is very powerful. Hebrews 4:12</a:t>
          </a:r>
          <a:endParaRPr lang="en-US" sz="2800" kern="1200" dirty="0"/>
        </a:p>
      </dsp:txBody>
      <dsp:txXfrm>
        <a:off x="39222" y="3516629"/>
        <a:ext cx="5062069" cy="725013"/>
      </dsp:txXfrm>
    </dsp:sp>
    <dsp:sp modelId="{3CA32AB7-5D81-4A71-BB89-5BE323238620}">
      <dsp:nvSpPr>
        <dsp:cNvPr id="0" name=""/>
        <dsp:cNvSpPr/>
      </dsp:nvSpPr>
      <dsp:spPr>
        <a:xfrm>
          <a:off x="0" y="4294885"/>
          <a:ext cx="5140513" cy="803457"/>
        </a:xfrm>
        <a:prstGeom prst="roundRect">
          <a:avLst/>
        </a:prstGeom>
        <a:solidFill>
          <a:schemeClr val="accent2">
            <a:hueOff val="-7295359"/>
            <a:satOff val="-6583"/>
            <a:lumOff val="-1468"/>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GOD is very merciful. Ephesians 2:3-5</a:t>
          </a:r>
          <a:endParaRPr lang="en-US" sz="2800" kern="1200" dirty="0"/>
        </a:p>
      </dsp:txBody>
      <dsp:txXfrm>
        <a:off x="39222" y="4334107"/>
        <a:ext cx="5062069" cy="725013"/>
      </dsp:txXfrm>
    </dsp:sp>
    <dsp:sp modelId="{6F6546DB-4C6F-4EBC-B71C-1BA18E8401BE}">
      <dsp:nvSpPr>
        <dsp:cNvPr id="0" name=""/>
        <dsp:cNvSpPr/>
      </dsp:nvSpPr>
      <dsp:spPr>
        <a:xfrm>
          <a:off x="0" y="5112362"/>
          <a:ext cx="5140513" cy="803457"/>
        </a:xfrm>
        <a:prstGeom prst="roundRect">
          <a:avLst/>
        </a:prstGeom>
        <a:solidFill>
          <a:schemeClr val="accent2">
            <a:hueOff val="-8754431"/>
            <a:satOff val="-7900"/>
            <a:lumOff val="-1762"/>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We must love everyone. Matthew 22:36-40</a:t>
          </a:r>
          <a:endParaRPr lang="en-US" sz="2800" kern="1200" dirty="0"/>
        </a:p>
      </dsp:txBody>
      <dsp:txXfrm>
        <a:off x="39222" y="5151584"/>
        <a:ext cx="5062069" cy="7250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3392584-D267-4679-9D0D-8A9A580EBDF0}"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4E1618-A44F-40F7-937F-57BAA407CBFF}" type="slidenum">
              <a:rPr lang="en-US" altLang="en-US" smtClean="0"/>
              <a:pPr>
                <a:defRPr/>
              </a:pPr>
              <a:t>‹#›</a:t>
            </a:fld>
            <a:endParaRPr lang="en-US" altLang="en-US"/>
          </a:p>
        </p:txBody>
      </p:sp>
    </p:spTree>
    <p:extLst>
      <p:ext uri="{BB962C8B-B14F-4D97-AF65-F5344CB8AC3E}">
        <p14:creationId xmlns:p14="http://schemas.microsoft.com/office/powerpoint/2010/main" val="1532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Tree>
    <p:extLst>
      <p:ext uri="{BB962C8B-B14F-4D97-AF65-F5344CB8AC3E}">
        <p14:creationId xmlns:p14="http://schemas.microsoft.com/office/powerpoint/2010/main" val="102185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Tree>
    <p:extLst>
      <p:ext uri="{BB962C8B-B14F-4D97-AF65-F5344CB8AC3E}">
        <p14:creationId xmlns:p14="http://schemas.microsoft.com/office/powerpoint/2010/main" val="103095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2359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Tree>
    <p:extLst>
      <p:ext uri="{BB962C8B-B14F-4D97-AF65-F5344CB8AC3E}">
        <p14:creationId xmlns:p14="http://schemas.microsoft.com/office/powerpoint/2010/main" val="48025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717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Tree>
    <p:extLst>
      <p:ext uri="{BB962C8B-B14F-4D97-AF65-F5344CB8AC3E}">
        <p14:creationId xmlns:p14="http://schemas.microsoft.com/office/powerpoint/2010/main" val="13368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FD46DA-3969-4B26-B239-BDFE9CAAE52F}"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7A17AF2-9F9C-4EE6-B446-3FDC98402004}" type="slidenum">
              <a:rPr lang="en-US" altLang="en-US" smtClean="0"/>
              <a:pPr>
                <a:defRPr/>
              </a:pPr>
              <a:t>‹#›</a:t>
            </a:fld>
            <a:endParaRPr lang="en-US" altLang="en-US"/>
          </a:p>
        </p:txBody>
      </p:sp>
    </p:spTree>
    <p:extLst>
      <p:ext uri="{BB962C8B-B14F-4D97-AF65-F5344CB8AC3E}">
        <p14:creationId xmlns:p14="http://schemas.microsoft.com/office/powerpoint/2010/main" val="376151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7D599D6-442C-4A32-8050-3C2A73F0E04E}"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53E693F-233A-4015-93C3-E4FDA276FE7D}" type="slidenum">
              <a:rPr lang="en-US" altLang="en-US" smtClean="0"/>
              <a:pPr>
                <a:defRPr/>
              </a:pPr>
              <a:t>‹#›</a:t>
            </a:fld>
            <a:endParaRPr lang="en-US" altLang="en-US"/>
          </a:p>
        </p:txBody>
      </p:sp>
    </p:spTree>
    <p:extLst>
      <p:ext uri="{BB962C8B-B14F-4D97-AF65-F5344CB8AC3E}">
        <p14:creationId xmlns:p14="http://schemas.microsoft.com/office/powerpoint/2010/main" val="12550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0A5FAA-9E52-477E-9220-6630D13F524E}"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B4103-9A17-4582-A557-27E7AA3001D6}" type="slidenum">
              <a:rPr lang="en-US" altLang="en-US" smtClean="0"/>
              <a:pPr>
                <a:defRPr/>
              </a:pPr>
              <a:t>‹#›</a:t>
            </a:fld>
            <a:endParaRPr lang="en-US" altLang="en-US"/>
          </a:p>
        </p:txBody>
      </p:sp>
    </p:spTree>
    <p:extLst>
      <p:ext uri="{BB962C8B-B14F-4D97-AF65-F5344CB8AC3E}">
        <p14:creationId xmlns:p14="http://schemas.microsoft.com/office/powerpoint/2010/main" val="359806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81F7FB9-C77C-4077-8107-2DBC21395B95}" type="datetime1">
              <a:rPr lang="en-US" altLang="en-US" smtClean="0"/>
              <a:pPr>
                <a:defRPr/>
              </a:pPr>
              <a:t>8/13/2023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9955171-E50F-4D68-9FED-CD996425733B}" type="slidenum">
              <a:rPr lang="en-US" altLang="en-US" smtClean="0"/>
              <a:pPr>
                <a:defRPr/>
              </a:pPr>
              <a:t>‹#›</a:t>
            </a:fld>
            <a:endParaRPr lang="en-US" altLang="en-US"/>
          </a:p>
        </p:txBody>
      </p:sp>
    </p:spTree>
    <p:extLst>
      <p:ext uri="{BB962C8B-B14F-4D97-AF65-F5344CB8AC3E}">
        <p14:creationId xmlns:p14="http://schemas.microsoft.com/office/powerpoint/2010/main" val="198241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7F76C22-EE7C-480B-B937-B86602498968}" type="datetime1">
              <a:rPr lang="en-US" altLang="en-US" smtClean="0"/>
              <a:pPr>
                <a:defRPr/>
              </a:pPr>
              <a:t>8/13/2023</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214A77E-34C8-4757-A2FE-8D3FAF061B93}" type="slidenum">
              <a:rPr lang="en-US" altLang="en-US" smtClean="0"/>
              <a:pPr>
                <a:defRPr/>
              </a:pPr>
              <a:t>‹#›</a:t>
            </a:fld>
            <a:endParaRPr lang="en-US" altLang="en-US"/>
          </a:p>
        </p:txBody>
      </p:sp>
    </p:spTree>
    <p:extLst>
      <p:ext uri="{BB962C8B-B14F-4D97-AF65-F5344CB8AC3E}">
        <p14:creationId xmlns:p14="http://schemas.microsoft.com/office/powerpoint/2010/main" val="221399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74DD7E1-7EE0-4B45-B280-2D48BC40EF0F}" type="datetime1">
              <a:rPr lang="en-US" altLang="en-US" smtClean="0"/>
              <a:pPr>
                <a:defRPr/>
              </a:pPr>
              <a:t>8/13/2023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58EFEE1-6A58-4964-A646-91EB1F4AFAE5}" type="slidenum">
              <a:rPr lang="en-US" altLang="en-US" smtClean="0"/>
              <a:pPr>
                <a:defRPr/>
              </a:pPr>
              <a:t>‹#›</a:t>
            </a:fld>
            <a:endParaRPr lang="en-US" altLang="en-US"/>
          </a:p>
        </p:txBody>
      </p:sp>
    </p:spTree>
    <p:extLst>
      <p:ext uri="{BB962C8B-B14F-4D97-AF65-F5344CB8AC3E}">
        <p14:creationId xmlns:p14="http://schemas.microsoft.com/office/powerpoint/2010/main" val="252866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346473D-F5AA-425C-BAE0-E976DBF33AC4}" type="datetime1">
              <a:rPr lang="en-US" altLang="en-US" smtClean="0"/>
              <a:pPr>
                <a:defRPr/>
              </a:pPr>
              <a:t>8/13/2023</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EF93719-B86D-4138-A22A-7D3A96F6252F}" type="slidenum">
              <a:rPr lang="en-US" altLang="en-US" smtClean="0"/>
              <a:pPr>
                <a:defRPr/>
              </a:pPr>
              <a:t>‹#›</a:t>
            </a:fld>
            <a:endParaRPr lang="en-US" altLang="en-US"/>
          </a:p>
        </p:txBody>
      </p:sp>
    </p:spTree>
    <p:extLst>
      <p:ext uri="{BB962C8B-B14F-4D97-AF65-F5344CB8AC3E}">
        <p14:creationId xmlns:p14="http://schemas.microsoft.com/office/powerpoint/2010/main" val="193742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94777A-8F63-49A1-B80B-67A671759EB7}" type="datetime1">
              <a:rPr lang="en-US" altLang="en-US" smtClean="0"/>
              <a:pPr>
                <a:defRPr/>
              </a:pPr>
              <a:t>8/13/2023</a:t>
            </a:fld>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26291665-E7A7-41F4-9808-E378DC7DDC38}" type="slidenum">
              <a:rPr lang="en-US" altLang="en-US" smtClean="0"/>
              <a:pPr>
                <a:defRPr/>
              </a:pPr>
              <a:t>‹#›</a:t>
            </a:fld>
            <a:endParaRPr lang="en-US" altLang="en-US"/>
          </a:p>
        </p:txBody>
      </p:sp>
    </p:spTree>
    <p:extLst>
      <p:ext uri="{BB962C8B-B14F-4D97-AF65-F5344CB8AC3E}">
        <p14:creationId xmlns:p14="http://schemas.microsoft.com/office/powerpoint/2010/main" val="428106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21A8B8-B379-4D6F-B231-CED870743759}" type="datetime1">
              <a:rPr lang="en-US" altLang="en-US" smtClean="0"/>
              <a:pPr>
                <a:defRPr/>
              </a:pPr>
              <a:t>8/13/2023</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E29AC0E-4E28-45A1-9965-DB8CE003C0A0}" type="slidenum">
              <a:rPr lang="en-US" altLang="en-US" smtClean="0"/>
              <a:pPr>
                <a:defRPr/>
              </a:pPr>
              <a:t>‹#›</a:t>
            </a:fld>
            <a:endParaRPr lang="en-US" altLang="en-US"/>
          </a:p>
        </p:txBody>
      </p:sp>
    </p:spTree>
    <p:extLst>
      <p:ext uri="{BB962C8B-B14F-4D97-AF65-F5344CB8AC3E}">
        <p14:creationId xmlns:p14="http://schemas.microsoft.com/office/powerpoint/2010/main" val="230919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84E1578-1AF6-4315-B9B0-040A3E23CC05}" type="datetime1">
              <a:rPr lang="en-US" altLang="en-US" smtClean="0"/>
              <a:pPr>
                <a:defRPr/>
              </a:pPr>
              <a:t>8/13/2023</a:t>
            </a:fld>
            <a:endParaRPr lang="en-US" alt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6A01990-262F-44BA-8CB4-E2372BCCA681}" type="slidenum">
              <a:rPr lang="en-US" altLang="en-US" smtClean="0"/>
              <a:pPr>
                <a:defRPr/>
              </a:pPr>
              <a:t>‹#›</a:t>
            </a:fld>
            <a:endParaRPr lang="en-US" altLang="en-US"/>
          </a:p>
        </p:txBody>
      </p:sp>
    </p:spTree>
    <p:extLst>
      <p:ext uri="{BB962C8B-B14F-4D97-AF65-F5344CB8AC3E}">
        <p14:creationId xmlns:p14="http://schemas.microsoft.com/office/powerpoint/2010/main" val="302948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47F76C22-EE7C-480B-B937-B86602498968}" type="datetime1">
              <a:rPr lang="en-US" altLang="en-US" smtClean="0"/>
              <a:pPr>
                <a:defRPr/>
              </a:pPr>
              <a:t>8/13/2023</a:t>
            </a:fld>
            <a:endParaRPr lang="en-US"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B214A77E-34C8-4757-A2FE-8D3FAF061B93}" type="slidenum">
              <a:rPr lang="en-US" altLang="en-US" smtClean="0"/>
              <a:pPr>
                <a:defRPr/>
              </a:pPr>
              <a:t>‹#›</a:t>
            </a:fld>
            <a:endParaRPr lang="en-US" altLang="en-US"/>
          </a:p>
        </p:txBody>
      </p:sp>
    </p:spTree>
    <p:extLst>
      <p:ext uri="{BB962C8B-B14F-4D97-AF65-F5344CB8AC3E}">
        <p14:creationId xmlns:p14="http://schemas.microsoft.com/office/powerpoint/2010/main" val="2599486001"/>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9800"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9229" name="Group 9228">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3449715"/>
            <a:ext cx="2236395" cy="3208867"/>
            <a:chOff x="9206969" y="2963333"/>
            <a:chExt cx="2981858" cy="3208867"/>
          </a:xfrm>
        </p:grpSpPr>
        <p:cxnSp>
          <p:nvCxnSpPr>
            <p:cNvPr id="9230" name="Straight Connector 9229">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231" name="Straight Connector 9230">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232" name="Straight Connector 9231">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233" name="Straight Connector 9232">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234" name="Straight Connector 9233">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9218" name="Title 1">
            <a:extLst>
              <a:ext uri="{FF2B5EF4-FFF2-40B4-BE49-F238E27FC236}">
                <a16:creationId xmlns:a16="http://schemas.microsoft.com/office/drawing/2014/main" id="{0761886B-95B9-66C1-C6D0-80FF9FCFA41D}"/>
              </a:ext>
            </a:extLst>
          </p:cNvPr>
          <p:cNvSpPr>
            <a:spLocks noGrp="1" noChangeArrowheads="1"/>
          </p:cNvSpPr>
          <p:nvPr>
            <p:ph type="ctrTitle"/>
          </p:nvPr>
        </p:nvSpPr>
        <p:spPr bwMode="auto">
          <a:xfrm>
            <a:off x="3837553" y="685798"/>
            <a:ext cx="4619455" cy="4495801"/>
          </a:xfrm>
        </p:spPr>
        <p:txBody>
          <a:bodyPr anchor="ctr">
            <a:normAutofit/>
          </a:bodyPr>
          <a:lstStyle/>
          <a:p>
            <a:pPr eaLnBrk="1" hangingPunct="1"/>
            <a:r>
              <a:rPr lang="en-US" altLang="en-US" sz="8000" dirty="0">
                <a:solidFill>
                  <a:srgbClr val="FFFFFF"/>
                </a:solidFill>
              </a:rPr>
              <a:t>Jonah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4644-9975-5690-DA4A-405DBBE75341}"/>
              </a:ext>
            </a:extLst>
          </p:cNvPr>
          <p:cNvSpPr>
            <a:spLocks noGrp="1"/>
          </p:cNvSpPr>
          <p:nvPr>
            <p:ph type="title"/>
          </p:nvPr>
        </p:nvSpPr>
        <p:spPr>
          <a:xfrm>
            <a:off x="677238" y="4927315"/>
            <a:ext cx="6554867" cy="1524000"/>
          </a:xfrm>
        </p:spPr>
        <p:txBody>
          <a:bodyPr>
            <a:normAutofit/>
          </a:bodyPr>
          <a:lstStyle/>
          <a:p>
            <a:r>
              <a:rPr lang="en-US" sz="4400" b="1" dirty="0"/>
              <a:t>Nineveh</a:t>
            </a:r>
          </a:p>
        </p:txBody>
      </p:sp>
      <p:sp>
        <p:nvSpPr>
          <p:cNvPr id="3" name="Content Placeholder 2">
            <a:extLst>
              <a:ext uri="{FF2B5EF4-FFF2-40B4-BE49-F238E27FC236}">
                <a16:creationId xmlns:a16="http://schemas.microsoft.com/office/drawing/2014/main" id="{2CC232E9-A51A-6BA1-4D78-289957DB44A5}"/>
              </a:ext>
            </a:extLst>
          </p:cNvPr>
          <p:cNvSpPr>
            <a:spLocks noGrp="1"/>
          </p:cNvSpPr>
          <p:nvPr>
            <p:ph idx="1"/>
          </p:nvPr>
        </p:nvSpPr>
        <p:spPr>
          <a:xfrm>
            <a:off x="533400" y="533400"/>
            <a:ext cx="8333198" cy="3767670"/>
          </a:xfrm>
        </p:spPr>
        <p:txBody>
          <a:bodyPr>
            <a:noAutofit/>
          </a:bodyPr>
          <a:lstStyle/>
          <a:p>
            <a:r>
              <a:rPr lang="en-US" sz="3200" b="1" i="0" dirty="0">
                <a:solidFill>
                  <a:schemeClr val="tx1"/>
                </a:solidFill>
                <a:effectLst/>
                <a:latin typeface="Google Sans"/>
              </a:rPr>
              <a:t>Nineveh, the capital of Assyria, was a very large city for that day. It was about 96 kilometers (60 miles) around and had a population of about 120,000 (see Jonah 4:11).</a:t>
            </a:r>
          </a:p>
          <a:p>
            <a:r>
              <a:rPr lang="en-US" sz="3200" b="1" i="0" dirty="0">
                <a:solidFill>
                  <a:schemeClr val="tx1"/>
                </a:solidFill>
                <a:effectLst/>
                <a:latin typeface="Google Sans"/>
              </a:rPr>
              <a:t>Nineveh was the flourishing capital of the Assyrian Empire and was the home of King Sennacherib, King of Assyria, during the Biblical reign of King Hezekiah (the lifetime of Judean prophet Isaiah )</a:t>
            </a:r>
            <a:endParaRPr lang="en-US" sz="3200" b="1" dirty="0">
              <a:solidFill>
                <a:schemeClr val="tx1"/>
              </a:solidFill>
            </a:endParaRPr>
          </a:p>
        </p:txBody>
      </p:sp>
    </p:spTree>
    <p:extLst>
      <p:ext uri="{BB962C8B-B14F-4D97-AF65-F5344CB8AC3E}">
        <p14:creationId xmlns:p14="http://schemas.microsoft.com/office/powerpoint/2010/main" val="415479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8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of the middle east&#10;&#10;Description automatically generated">
            <a:extLst>
              <a:ext uri="{FF2B5EF4-FFF2-40B4-BE49-F238E27FC236}">
                <a16:creationId xmlns:a16="http://schemas.microsoft.com/office/drawing/2014/main" id="{2E9EA5CC-D9DD-4B52-5168-311000788C23}"/>
              </a:ext>
            </a:extLst>
          </p:cNvPr>
          <p:cNvPicPr>
            <a:picLocks noChangeAspect="1"/>
          </p:cNvPicPr>
          <p:nvPr/>
        </p:nvPicPr>
        <p:blipFill>
          <a:blip r:embed="rId2"/>
          <a:stretch>
            <a:fillRect/>
          </a:stretch>
        </p:blipFill>
        <p:spPr>
          <a:xfrm>
            <a:off x="505527" y="643467"/>
            <a:ext cx="8132944" cy="5571066"/>
          </a:xfrm>
          <a:prstGeom prst="rect">
            <a:avLst/>
          </a:prstGeom>
        </p:spPr>
      </p:pic>
    </p:spTree>
    <p:extLst>
      <p:ext uri="{BB962C8B-B14F-4D97-AF65-F5344CB8AC3E}">
        <p14:creationId xmlns:p14="http://schemas.microsoft.com/office/powerpoint/2010/main" val="361111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9777" y="1420238"/>
            <a:ext cx="3311840" cy="4751961"/>
            <a:chOff x="9206969" y="2963333"/>
            <a:chExt cx="2981858" cy="3208867"/>
          </a:xfrm>
        </p:grpSpPr>
        <p:cxnSp>
          <p:nvCxnSpPr>
            <p:cNvPr id="20" name="Straight Connector 19">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D8E4077-1CD4-D0D7-3F27-64C7769E63B1}"/>
              </a:ext>
            </a:extLst>
          </p:cNvPr>
          <p:cNvSpPr>
            <a:spLocks noGrp="1"/>
          </p:cNvSpPr>
          <p:nvPr>
            <p:ph type="title"/>
          </p:nvPr>
        </p:nvSpPr>
        <p:spPr>
          <a:xfrm>
            <a:off x="513158" y="685799"/>
            <a:ext cx="6315658" cy="2971801"/>
          </a:xfrm>
        </p:spPr>
        <p:txBody>
          <a:bodyPr vert="horz" lIns="91440" tIns="45720" rIns="91440" bIns="45720" rtlCol="0" anchor="b">
            <a:normAutofit/>
          </a:bodyPr>
          <a:lstStyle/>
          <a:p>
            <a:r>
              <a:rPr lang="en-US" sz="4800" dirty="0"/>
              <a:t>Nineveh was a Gentile City</a:t>
            </a:r>
          </a:p>
        </p:txBody>
      </p:sp>
    </p:spTree>
    <p:extLst>
      <p:ext uri="{BB962C8B-B14F-4D97-AF65-F5344CB8AC3E}">
        <p14:creationId xmlns:p14="http://schemas.microsoft.com/office/powerpoint/2010/main" val="167566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89DBD9-8F1A-C3B1-808C-63B36BD6C115}"/>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dirty="0">
                <a:solidFill>
                  <a:schemeClr val="tx2"/>
                </a:solidFill>
              </a:rPr>
              <a:t>Jonah tried to run from God</a:t>
            </a:r>
          </a:p>
        </p:txBody>
      </p:sp>
    </p:spTree>
    <p:extLst>
      <p:ext uri="{BB962C8B-B14F-4D97-AF65-F5344CB8AC3E}">
        <p14:creationId xmlns:p14="http://schemas.microsoft.com/office/powerpoint/2010/main" val="23204388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70571E-9465-41A9-FE60-6FB218506502}"/>
              </a:ext>
            </a:extLst>
          </p:cNvPr>
          <p:cNvSpPr txBox="1"/>
          <p:nvPr/>
        </p:nvSpPr>
        <p:spPr>
          <a:xfrm>
            <a:off x="554805" y="1054378"/>
            <a:ext cx="8435083" cy="4401205"/>
          </a:xfrm>
          <a:prstGeom prst="rect">
            <a:avLst/>
          </a:prstGeom>
          <a:noFill/>
        </p:spPr>
        <p:txBody>
          <a:bodyPr wrap="square">
            <a:spAutoFit/>
          </a:bodyPr>
          <a:lstStyle/>
          <a:p>
            <a:r>
              <a:rPr lang="en-US" sz="4000" i="0" baseline="30000" dirty="0">
                <a:effectLst/>
                <a:latin typeface="system-ui"/>
              </a:rPr>
              <a:t>3 </a:t>
            </a:r>
            <a:r>
              <a:rPr lang="en-US" sz="4000" i="0" dirty="0">
                <a:effectLst/>
                <a:latin typeface="system-ui"/>
              </a:rPr>
              <a:t>But Jonah got up to flee to Tarshish from the presence of the </a:t>
            </a:r>
            <a:r>
              <a:rPr lang="en-US" sz="4000" i="0" cap="small" dirty="0">
                <a:effectLst/>
                <a:latin typeface="system-ui"/>
              </a:rPr>
              <a:t>Lord</a:t>
            </a:r>
            <a:r>
              <a:rPr lang="en-US" sz="4000" i="0" dirty="0">
                <a:effectLst/>
                <a:latin typeface="system-ui"/>
              </a:rPr>
              <a:t>. So he went down to Joppa, found a ship that was going to Tarshish, paid the fare, and boarded it to go with them to Tarshish away from the presence of the </a:t>
            </a:r>
            <a:r>
              <a:rPr lang="en-US" sz="4000" i="0" cap="small" dirty="0">
                <a:effectLst/>
                <a:latin typeface="system-ui"/>
              </a:rPr>
              <a:t>Lord</a:t>
            </a:r>
            <a:r>
              <a:rPr lang="en-US" sz="4000" i="0" dirty="0">
                <a:effectLst/>
                <a:latin typeface="system-ui"/>
              </a:rPr>
              <a:t>.</a:t>
            </a:r>
            <a:endParaRPr lang="en-US" sz="4000" dirty="0"/>
          </a:p>
        </p:txBody>
      </p:sp>
    </p:spTree>
    <p:extLst>
      <p:ext uri="{BB962C8B-B14F-4D97-AF65-F5344CB8AC3E}">
        <p14:creationId xmlns:p14="http://schemas.microsoft.com/office/powerpoint/2010/main" val="411931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2D67C-C2D0-E866-C433-A69D305147BC}"/>
              </a:ext>
            </a:extLst>
          </p:cNvPr>
          <p:cNvSpPr txBox="1"/>
          <p:nvPr/>
        </p:nvSpPr>
        <p:spPr>
          <a:xfrm>
            <a:off x="477748" y="1441878"/>
            <a:ext cx="8188504" cy="4524315"/>
          </a:xfrm>
          <a:prstGeom prst="rect">
            <a:avLst/>
          </a:prstGeom>
          <a:noFill/>
        </p:spPr>
        <p:txBody>
          <a:bodyPr wrap="square">
            <a:spAutoFit/>
          </a:bodyPr>
          <a:lstStyle/>
          <a:p>
            <a:r>
              <a:rPr lang="en-US" sz="2400" b="1" dirty="0"/>
              <a:t>As temples were the focal points of Egyptian cities, the god in a city's main temple was the patron deity for the city and the surrounding region.[74] Deities' spheres of influence on earth centered on the towns and regions they presided over.[71] Many gods had more than one cult center and their local ties changed over time. They could establish themselves in new cities, or their range of influence could contract. Therefore, a given deity's main cult center in historical times is not necessarily his or her place of </a:t>
            </a:r>
            <a:r>
              <a:rPr lang="en-US" sz="2400" b="1" dirty="0" err="1"/>
              <a:t>origin.The</a:t>
            </a:r>
            <a:r>
              <a:rPr lang="en-US" sz="2400" b="1" dirty="0"/>
              <a:t> political influence of a city could affect the importance of its patron deity. </a:t>
            </a:r>
          </a:p>
        </p:txBody>
      </p:sp>
      <p:sp>
        <p:nvSpPr>
          <p:cNvPr id="4" name="TextBox 3">
            <a:extLst>
              <a:ext uri="{FF2B5EF4-FFF2-40B4-BE49-F238E27FC236}">
                <a16:creationId xmlns:a16="http://schemas.microsoft.com/office/drawing/2014/main" id="{2C0F085A-B172-8DEB-459D-AC923674CB22}"/>
              </a:ext>
            </a:extLst>
          </p:cNvPr>
          <p:cNvSpPr txBox="1"/>
          <p:nvPr/>
        </p:nvSpPr>
        <p:spPr>
          <a:xfrm>
            <a:off x="638282" y="472610"/>
            <a:ext cx="7867436" cy="584775"/>
          </a:xfrm>
          <a:prstGeom prst="rect">
            <a:avLst/>
          </a:prstGeom>
          <a:noFill/>
        </p:spPr>
        <p:txBody>
          <a:bodyPr wrap="square" rtlCol="0">
            <a:spAutoFit/>
          </a:bodyPr>
          <a:lstStyle/>
          <a:p>
            <a:r>
              <a:rPr lang="en-US" sz="3200" b="1" u="sng" dirty="0"/>
              <a:t>Ancients believed gods were regional</a:t>
            </a:r>
          </a:p>
        </p:txBody>
      </p:sp>
    </p:spTree>
    <p:extLst>
      <p:ext uri="{BB962C8B-B14F-4D97-AF65-F5344CB8AC3E}">
        <p14:creationId xmlns:p14="http://schemas.microsoft.com/office/powerpoint/2010/main" val="392285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F5B1F5-ECC8-FBE2-08FF-F84421768FA0}"/>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dirty="0">
                <a:solidFill>
                  <a:schemeClr val="tx2"/>
                </a:solidFill>
              </a:rPr>
              <a:t>God found Jonah</a:t>
            </a:r>
          </a:p>
        </p:txBody>
      </p:sp>
    </p:spTree>
    <p:extLst>
      <p:ext uri="{BB962C8B-B14F-4D97-AF65-F5344CB8AC3E}">
        <p14:creationId xmlns:p14="http://schemas.microsoft.com/office/powerpoint/2010/main" val="3161702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BF2F6F-256E-D625-A938-D292393806FC}"/>
              </a:ext>
            </a:extLst>
          </p:cNvPr>
          <p:cNvSpPr txBox="1"/>
          <p:nvPr/>
        </p:nvSpPr>
        <p:spPr>
          <a:xfrm>
            <a:off x="976044" y="1562343"/>
            <a:ext cx="7530957" cy="2554545"/>
          </a:xfrm>
          <a:prstGeom prst="rect">
            <a:avLst/>
          </a:prstGeom>
          <a:noFill/>
        </p:spPr>
        <p:txBody>
          <a:bodyPr wrap="square">
            <a:spAutoFit/>
          </a:bodyPr>
          <a:lstStyle/>
          <a:p>
            <a:r>
              <a:rPr lang="en-US" sz="4000" b="1" i="0" dirty="0">
                <a:effectLst/>
                <a:latin typeface="system-ui"/>
              </a:rPr>
              <a:t>4 However, the </a:t>
            </a:r>
            <a:r>
              <a:rPr lang="en-US" sz="4000" b="1" i="0" cap="small" dirty="0">
                <a:effectLst/>
                <a:latin typeface="system-ui"/>
              </a:rPr>
              <a:t>Lord</a:t>
            </a:r>
            <a:r>
              <a:rPr lang="en-US" sz="4000" b="1" i="0" dirty="0">
                <a:effectLst/>
                <a:latin typeface="system-ui"/>
              </a:rPr>
              <a:t> hurled a great wind on the sea and there was a great storm on the sea, so that the ship was about to break up.</a:t>
            </a:r>
            <a:endParaRPr lang="en-US" sz="4000" b="1" dirty="0"/>
          </a:p>
        </p:txBody>
      </p:sp>
    </p:spTree>
    <p:extLst>
      <p:ext uri="{BB962C8B-B14F-4D97-AF65-F5344CB8AC3E}">
        <p14:creationId xmlns:p14="http://schemas.microsoft.com/office/powerpoint/2010/main" val="115759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EAF85A-9F4F-14AE-C3DE-66AAEE9437A7}"/>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altLang="en-US" sz="5200" dirty="0">
                <a:solidFill>
                  <a:schemeClr val="tx2"/>
                </a:solidFill>
              </a:rPr>
              <a:t>The sailors came up with a plan</a:t>
            </a:r>
            <a:endParaRPr lang="en-US" sz="5200" dirty="0">
              <a:solidFill>
                <a:schemeClr val="tx2"/>
              </a:solidFill>
            </a:endParaRPr>
          </a:p>
        </p:txBody>
      </p:sp>
    </p:spTree>
    <p:extLst>
      <p:ext uri="{BB962C8B-B14F-4D97-AF65-F5344CB8AC3E}">
        <p14:creationId xmlns:p14="http://schemas.microsoft.com/office/powerpoint/2010/main" val="232706536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4B259-C737-B614-4E25-6A342B250BE2}"/>
              </a:ext>
            </a:extLst>
          </p:cNvPr>
          <p:cNvSpPr txBox="1"/>
          <p:nvPr/>
        </p:nvSpPr>
        <p:spPr>
          <a:xfrm>
            <a:off x="179798" y="151179"/>
            <a:ext cx="8784404" cy="6124754"/>
          </a:xfrm>
          <a:prstGeom prst="rect">
            <a:avLst/>
          </a:prstGeom>
          <a:noFill/>
        </p:spPr>
        <p:txBody>
          <a:bodyPr wrap="square">
            <a:spAutoFit/>
          </a:bodyPr>
          <a:lstStyle/>
          <a:p>
            <a:pPr algn="l"/>
            <a:r>
              <a:rPr lang="en-US" sz="2800" i="0" baseline="30000" dirty="0">
                <a:effectLst/>
                <a:latin typeface="system-ui"/>
              </a:rPr>
              <a:t>5 </a:t>
            </a:r>
            <a:r>
              <a:rPr lang="en-US" sz="2800" i="0" dirty="0">
                <a:effectLst/>
                <a:latin typeface="system-ui"/>
              </a:rPr>
              <a:t>Then the sailors became afraid and every man cried out to his god, and they hurled the cargo which was in the ship into the sea to lighten </a:t>
            </a:r>
            <a:r>
              <a:rPr lang="en-US" sz="2800" i="1" dirty="0">
                <a:effectLst/>
                <a:latin typeface="system-ui"/>
              </a:rPr>
              <a:t>it</a:t>
            </a:r>
            <a:r>
              <a:rPr lang="en-US" sz="2800" i="0" dirty="0">
                <a:effectLst/>
                <a:latin typeface="system-ui"/>
              </a:rPr>
              <a:t> for them. But Jonah had gone below into the stern of the ship, had lain down, and fallen sound asleep. </a:t>
            </a:r>
            <a:r>
              <a:rPr lang="en-US" sz="2800" i="0" baseline="30000" dirty="0">
                <a:effectLst/>
                <a:latin typeface="system-ui"/>
              </a:rPr>
              <a:t>6 </a:t>
            </a:r>
            <a:r>
              <a:rPr lang="en-US" sz="2800" i="0" dirty="0">
                <a:effectLst/>
                <a:latin typeface="system-ui"/>
              </a:rPr>
              <a:t>So the captain approached him and said, “How is it that you are sleeping? Get up, call on your god! Perhaps </a:t>
            </a:r>
            <a:r>
              <a:rPr lang="en-US" sz="2800" i="1" dirty="0">
                <a:effectLst/>
                <a:latin typeface="system-ui"/>
              </a:rPr>
              <a:t>your</a:t>
            </a:r>
            <a:r>
              <a:rPr lang="en-US" sz="2800" i="0" dirty="0">
                <a:effectLst/>
                <a:latin typeface="system-ui"/>
              </a:rPr>
              <a:t> god will be concerned about us so that we will not perish.” </a:t>
            </a:r>
            <a:r>
              <a:rPr lang="en-US" sz="2800" i="0" baseline="30000" dirty="0">
                <a:effectLst/>
                <a:latin typeface="system-ui"/>
              </a:rPr>
              <a:t>7 </a:t>
            </a:r>
            <a:r>
              <a:rPr lang="en-US" sz="2800" i="0" dirty="0">
                <a:effectLst/>
                <a:latin typeface="system-ui"/>
              </a:rPr>
              <a:t>And each man said to his mate, “Come, let’s cast lots so that we may find out on whose account this catastrophe </a:t>
            </a:r>
            <a:r>
              <a:rPr lang="en-US" sz="2800" i="1" dirty="0">
                <a:effectLst/>
                <a:latin typeface="system-ui"/>
              </a:rPr>
              <a:t>has struck</a:t>
            </a:r>
            <a:r>
              <a:rPr lang="en-US" sz="2800" i="0" dirty="0">
                <a:effectLst/>
                <a:latin typeface="system-ui"/>
              </a:rPr>
              <a:t> us.” So they cast lots, and the lot fell on Jonah. </a:t>
            </a:r>
            <a:r>
              <a:rPr lang="en-US" sz="2800" i="0" baseline="30000" dirty="0">
                <a:effectLst/>
                <a:latin typeface="system-ui"/>
              </a:rPr>
              <a:t>8 </a:t>
            </a:r>
            <a:r>
              <a:rPr lang="en-US" sz="2800" i="0" dirty="0">
                <a:effectLst/>
                <a:latin typeface="system-ui"/>
              </a:rPr>
              <a:t>Then they said to him, “Tell us, now! On whose account </a:t>
            </a:r>
            <a:r>
              <a:rPr lang="en-US" sz="2800" i="1" dirty="0">
                <a:effectLst/>
                <a:latin typeface="system-ui"/>
              </a:rPr>
              <a:t>has</a:t>
            </a:r>
            <a:r>
              <a:rPr lang="en-US" sz="2800" i="0" dirty="0">
                <a:effectLst/>
                <a:latin typeface="system-ui"/>
              </a:rPr>
              <a:t> this catastrophe </a:t>
            </a:r>
            <a:r>
              <a:rPr lang="en-US" sz="2800" i="1" dirty="0">
                <a:effectLst/>
                <a:latin typeface="system-ui"/>
              </a:rPr>
              <a:t>struck</a:t>
            </a:r>
            <a:r>
              <a:rPr lang="en-US" sz="2800" i="0" dirty="0">
                <a:effectLst/>
                <a:latin typeface="system-ui"/>
              </a:rPr>
              <a:t> us? What is your occupation, and where do you come from? What is your country, and from what people are you?” </a:t>
            </a:r>
          </a:p>
        </p:txBody>
      </p:sp>
    </p:spTree>
    <p:extLst>
      <p:ext uri="{BB962C8B-B14F-4D97-AF65-F5344CB8AC3E}">
        <p14:creationId xmlns:p14="http://schemas.microsoft.com/office/powerpoint/2010/main" val="135744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1"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7"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C7D224-56C1-7A5F-5308-F7674C51D7B8}"/>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dirty="0">
                <a:solidFill>
                  <a:schemeClr val="tx2"/>
                </a:solidFill>
              </a:rPr>
              <a:t>Have you ever not wanted to do something?</a:t>
            </a:r>
          </a:p>
        </p:txBody>
      </p:sp>
    </p:spTree>
    <p:extLst>
      <p:ext uri="{BB962C8B-B14F-4D97-AF65-F5344CB8AC3E}">
        <p14:creationId xmlns:p14="http://schemas.microsoft.com/office/powerpoint/2010/main" val="11905277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889A93-9C75-AE1C-3EAD-BE58DCE3CD86}"/>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dirty="0">
                <a:solidFill>
                  <a:schemeClr val="tx2"/>
                </a:solidFill>
              </a:rPr>
              <a:t>Jonah Explained</a:t>
            </a:r>
          </a:p>
        </p:txBody>
      </p:sp>
    </p:spTree>
    <p:extLst>
      <p:ext uri="{BB962C8B-B14F-4D97-AF65-F5344CB8AC3E}">
        <p14:creationId xmlns:p14="http://schemas.microsoft.com/office/powerpoint/2010/main" val="141106165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6F3B4-1703-78ED-1A06-1E5B797B76CA}"/>
              </a:ext>
            </a:extLst>
          </p:cNvPr>
          <p:cNvSpPr txBox="1"/>
          <p:nvPr/>
        </p:nvSpPr>
        <p:spPr>
          <a:xfrm>
            <a:off x="339048" y="428178"/>
            <a:ext cx="8804952" cy="6001643"/>
          </a:xfrm>
          <a:prstGeom prst="rect">
            <a:avLst/>
          </a:prstGeom>
          <a:noFill/>
        </p:spPr>
        <p:txBody>
          <a:bodyPr wrap="square">
            <a:spAutoFit/>
          </a:bodyPr>
          <a:lstStyle/>
          <a:p>
            <a:pPr algn="l"/>
            <a:r>
              <a:rPr lang="en-US" sz="2400" b="1" i="0" baseline="30000" dirty="0">
                <a:effectLst/>
                <a:latin typeface="system-ui"/>
              </a:rPr>
              <a:t>9 </a:t>
            </a:r>
            <a:r>
              <a:rPr lang="en-US" sz="2400" b="0" i="0" dirty="0">
                <a:effectLst/>
                <a:latin typeface="system-ui"/>
              </a:rPr>
              <a:t>So he said to them, “I am a Hebrew, and I fear the </a:t>
            </a:r>
            <a:r>
              <a:rPr lang="en-US" sz="2400" b="0" i="0" cap="small" dirty="0">
                <a:effectLst/>
                <a:latin typeface="system-ui"/>
              </a:rPr>
              <a:t>Lord</a:t>
            </a:r>
            <a:r>
              <a:rPr lang="en-US" sz="2400" b="0" i="0" dirty="0">
                <a:effectLst/>
                <a:latin typeface="system-ui"/>
              </a:rPr>
              <a:t> God of heaven who made the sea and the dry land.”</a:t>
            </a:r>
            <a:r>
              <a:rPr lang="en-US" sz="2400" b="1" i="0" baseline="30000" dirty="0">
                <a:effectLst/>
                <a:latin typeface="system-ui"/>
              </a:rPr>
              <a:t>10 </a:t>
            </a:r>
            <a:r>
              <a:rPr lang="en-US" sz="2400" b="0" i="0" dirty="0">
                <a:effectLst/>
                <a:latin typeface="system-ui"/>
              </a:rPr>
              <a:t>Then the men became extremely afraid, and they said to him, “How could you do this?” For the men knew that he was fleeing from the presence of the </a:t>
            </a:r>
            <a:r>
              <a:rPr lang="en-US" sz="2400" b="0" i="0" cap="small" dirty="0">
                <a:effectLst/>
                <a:latin typeface="system-ui"/>
              </a:rPr>
              <a:t>Lord</a:t>
            </a:r>
            <a:r>
              <a:rPr lang="en-US" sz="2400" b="0" i="0" dirty="0">
                <a:effectLst/>
                <a:latin typeface="system-ui"/>
              </a:rPr>
              <a:t>, because he had told them. </a:t>
            </a:r>
            <a:r>
              <a:rPr lang="en-US" sz="2400" b="1" i="0" baseline="30000" dirty="0">
                <a:effectLst/>
                <a:latin typeface="system-ui"/>
              </a:rPr>
              <a:t>11 </a:t>
            </a:r>
            <a:r>
              <a:rPr lang="en-US" sz="2400" b="0" i="0" dirty="0">
                <a:effectLst/>
                <a:latin typeface="system-ui"/>
              </a:rPr>
              <a:t>So they said to him, “What should we do to you so that the sea will become calm for us?”—for the sea was becoming increasingly stormy. </a:t>
            </a:r>
            <a:r>
              <a:rPr lang="en-US" sz="2400" b="1" i="0" baseline="30000" dirty="0">
                <a:effectLst/>
                <a:latin typeface="system-ui"/>
              </a:rPr>
              <a:t>12 </a:t>
            </a:r>
            <a:r>
              <a:rPr lang="en-US" sz="2400" b="0" i="0" dirty="0">
                <a:effectLst/>
                <a:latin typeface="system-ui"/>
              </a:rPr>
              <a:t>And he said to them, “Pick me up and hurl me into the sea. Then the sea will become calm for you, because I know that on account of me this great storm </a:t>
            </a:r>
            <a:r>
              <a:rPr lang="en-US" sz="2400" b="0" i="1" dirty="0">
                <a:effectLst/>
                <a:latin typeface="system-ui"/>
              </a:rPr>
              <a:t>has come</a:t>
            </a:r>
            <a:r>
              <a:rPr lang="en-US" sz="2400" b="0" i="0" dirty="0">
                <a:effectLst/>
                <a:latin typeface="system-ui"/>
              </a:rPr>
              <a:t> upon you.” </a:t>
            </a:r>
            <a:r>
              <a:rPr lang="en-US" sz="2400" b="1" i="0" baseline="30000" dirty="0">
                <a:effectLst/>
                <a:latin typeface="system-ui"/>
              </a:rPr>
              <a:t>13 </a:t>
            </a:r>
            <a:r>
              <a:rPr lang="en-US" sz="2400" b="0" i="0" dirty="0">
                <a:effectLst/>
                <a:latin typeface="system-ui"/>
              </a:rPr>
              <a:t>However, the men rowed </a:t>
            </a:r>
            <a:r>
              <a:rPr lang="en-US" sz="2400" b="0" i="1" dirty="0">
                <a:effectLst/>
                <a:latin typeface="system-ui"/>
              </a:rPr>
              <a:t>desperately</a:t>
            </a:r>
            <a:r>
              <a:rPr lang="en-US" sz="2400" b="0" i="0" dirty="0">
                <a:effectLst/>
                <a:latin typeface="system-ui"/>
              </a:rPr>
              <a:t> to return to land, but they could not, because the sea was becoming </a:t>
            </a:r>
            <a:r>
              <a:rPr lang="en-US" sz="2400" b="0" i="1" dirty="0">
                <a:effectLst/>
                <a:latin typeface="system-ui"/>
              </a:rPr>
              <a:t>even</a:t>
            </a:r>
            <a:r>
              <a:rPr lang="en-US" sz="2400" b="0" i="0" dirty="0">
                <a:effectLst/>
                <a:latin typeface="system-ui"/>
              </a:rPr>
              <a:t> stormier against them. </a:t>
            </a:r>
            <a:r>
              <a:rPr lang="en-US" sz="2400" b="1" i="0" baseline="30000" dirty="0">
                <a:effectLst/>
                <a:latin typeface="system-ui"/>
              </a:rPr>
              <a:t>14 </a:t>
            </a:r>
            <a:r>
              <a:rPr lang="en-US" sz="2400" b="0" i="0" dirty="0">
                <a:effectLst/>
                <a:latin typeface="system-ui"/>
              </a:rPr>
              <a:t>Then they cried out to the </a:t>
            </a:r>
            <a:r>
              <a:rPr lang="en-US" sz="2400" b="0" i="0" cap="small" dirty="0">
                <a:effectLst/>
                <a:latin typeface="system-ui"/>
              </a:rPr>
              <a:t>Lord</a:t>
            </a:r>
            <a:r>
              <a:rPr lang="en-US" sz="2400" b="0" i="0" dirty="0">
                <a:effectLst/>
                <a:latin typeface="system-ui"/>
              </a:rPr>
              <a:t> and said, “We earnestly pray, O </a:t>
            </a:r>
            <a:r>
              <a:rPr lang="en-US" sz="2400" b="0" i="0" cap="small" dirty="0">
                <a:effectLst/>
                <a:latin typeface="system-ui"/>
              </a:rPr>
              <a:t>Lord</a:t>
            </a:r>
            <a:r>
              <a:rPr lang="en-US" sz="2400" b="0" i="0" dirty="0">
                <a:effectLst/>
                <a:latin typeface="system-ui"/>
              </a:rPr>
              <a:t>, do not let us perish on account of this man’s life, and do not put innocent blood on us; for You, </a:t>
            </a:r>
            <a:r>
              <a:rPr lang="en-US" sz="2400" b="0" i="0" cap="small" dirty="0">
                <a:effectLst/>
                <a:latin typeface="system-ui"/>
              </a:rPr>
              <a:t>Lord</a:t>
            </a:r>
            <a:r>
              <a:rPr lang="en-US" sz="2400" b="0" i="0" dirty="0">
                <a:effectLst/>
                <a:latin typeface="system-ui"/>
              </a:rPr>
              <a:t>, have done as You pleased.”</a:t>
            </a:r>
            <a:r>
              <a:rPr lang="en-US" sz="2400" b="1" i="0" baseline="30000" dirty="0">
                <a:effectLst/>
                <a:latin typeface="system-ui"/>
              </a:rPr>
              <a:t>15 </a:t>
            </a:r>
            <a:r>
              <a:rPr lang="en-US" sz="2400" b="0" i="0" dirty="0">
                <a:effectLst/>
                <a:latin typeface="system-ui"/>
              </a:rPr>
              <a:t>So they picked up Jonah and hurled him into the sea, and the sea stopped its raging.</a:t>
            </a:r>
          </a:p>
        </p:txBody>
      </p:sp>
    </p:spTree>
    <p:extLst>
      <p:ext uri="{BB962C8B-B14F-4D97-AF65-F5344CB8AC3E}">
        <p14:creationId xmlns:p14="http://schemas.microsoft.com/office/powerpoint/2010/main" val="353975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BDD896-1288-D68D-8ECD-4082C590BC3C}"/>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dirty="0">
                <a:solidFill>
                  <a:schemeClr val="tx2"/>
                </a:solidFill>
              </a:rPr>
              <a:t>God provided</a:t>
            </a:r>
          </a:p>
        </p:txBody>
      </p:sp>
    </p:spTree>
    <p:extLst>
      <p:ext uri="{BB962C8B-B14F-4D97-AF65-F5344CB8AC3E}">
        <p14:creationId xmlns:p14="http://schemas.microsoft.com/office/powerpoint/2010/main" val="46158465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62AE85-B4A4-C34A-9D67-DFD9AA5254A9}"/>
              </a:ext>
            </a:extLst>
          </p:cNvPr>
          <p:cNvSpPr txBox="1"/>
          <p:nvPr/>
        </p:nvSpPr>
        <p:spPr>
          <a:xfrm>
            <a:off x="143838" y="1116023"/>
            <a:ext cx="8928242" cy="3416320"/>
          </a:xfrm>
          <a:prstGeom prst="rect">
            <a:avLst/>
          </a:prstGeom>
          <a:noFill/>
        </p:spPr>
        <p:txBody>
          <a:bodyPr wrap="square">
            <a:spAutoFit/>
          </a:bodyPr>
          <a:lstStyle/>
          <a:p>
            <a:pPr algn="l"/>
            <a:r>
              <a:rPr lang="en-US" sz="3600" b="1" i="0" baseline="30000" dirty="0">
                <a:effectLst/>
                <a:latin typeface="system-ui"/>
              </a:rPr>
              <a:t>16 </a:t>
            </a:r>
            <a:r>
              <a:rPr lang="en-US" sz="3600" b="1" i="0" dirty="0">
                <a:effectLst/>
                <a:latin typeface="system-ui"/>
              </a:rPr>
              <a:t>Then the men became extremely afraid of the </a:t>
            </a:r>
            <a:r>
              <a:rPr lang="en-US" sz="3600" b="1" i="0" cap="small" dirty="0">
                <a:effectLst/>
                <a:latin typeface="system-ui"/>
              </a:rPr>
              <a:t>Lord</a:t>
            </a:r>
            <a:r>
              <a:rPr lang="en-US" sz="3600" b="1" i="0" dirty="0">
                <a:effectLst/>
                <a:latin typeface="system-ui"/>
              </a:rPr>
              <a:t>, and they offered a sacrifice to the </a:t>
            </a:r>
            <a:r>
              <a:rPr lang="en-US" sz="3600" b="1" i="0" cap="small" dirty="0">
                <a:effectLst/>
                <a:latin typeface="system-ui"/>
              </a:rPr>
              <a:t>Lord</a:t>
            </a:r>
            <a:r>
              <a:rPr lang="en-US" sz="3600" b="1" i="0" dirty="0">
                <a:effectLst/>
                <a:latin typeface="system-ui"/>
              </a:rPr>
              <a:t> and made vows.</a:t>
            </a:r>
            <a:r>
              <a:rPr lang="en-US" sz="3600" b="1" i="0" baseline="30000" dirty="0">
                <a:effectLst/>
                <a:latin typeface="system-ui"/>
              </a:rPr>
              <a:t>17</a:t>
            </a:r>
            <a:r>
              <a:rPr lang="en-US" sz="3600" b="1" i="0" dirty="0">
                <a:effectLst/>
                <a:latin typeface="system-ui"/>
              </a:rPr>
              <a:t>And the </a:t>
            </a:r>
            <a:r>
              <a:rPr lang="en-US" sz="3600" b="1" i="0" cap="small" dirty="0">
                <a:effectLst/>
                <a:latin typeface="system-ui"/>
              </a:rPr>
              <a:t>Lord</a:t>
            </a:r>
            <a:r>
              <a:rPr lang="en-US" sz="3600" b="1" i="0" dirty="0">
                <a:effectLst/>
                <a:latin typeface="system-ui"/>
              </a:rPr>
              <a:t> designated a great fish to swallow Jonah, and Jonah was in the stomach of the fish for three days and three nights.</a:t>
            </a:r>
          </a:p>
        </p:txBody>
      </p:sp>
    </p:spTree>
    <p:extLst>
      <p:ext uri="{BB962C8B-B14F-4D97-AF65-F5344CB8AC3E}">
        <p14:creationId xmlns:p14="http://schemas.microsoft.com/office/powerpoint/2010/main" val="278102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1274" name="Straight Connector 1127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76" name="Straight Connector 1127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78" name="Straight Connector 1127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0" name="Straight Connector 1127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2" name="Straight Connector 1128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1284" name="Rectangle 11283">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306"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586DEF-038B-4008-B23D-DDE852D685B8}"/>
              </a:ext>
            </a:extLst>
          </p:cNvPr>
          <p:cNvSpPr>
            <a:spLocks noGrp="1"/>
          </p:cNvSpPr>
          <p:nvPr>
            <p:ph type="title"/>
          </p:nvPr>
        </p:nvSpPr>
        <p:spPr>
          <a:xfrm>
            <a:off x="428455" y="2509284"/>
            <a:ext cx="5075802" cy="2486049"/>
          </a:xfrm>
        </p:spPr>
        <p:txBody>
          <a:bodyPr vert="horz" lIns="91440" tIns="45720" rIns="91440" bIns="45720" rtlCol="0" anchor="b">
            <a:normAutofit/>
          </a:bodyPr>
          <a:lstStyle/>
          <a:p>
            <a:pPr>
              <a:defRPr/>
            </a:pPr>
            <a:r>
              <a:rPr lang="en-US" altLang="en-US" sz="4800"/>
              <a:t>Jonah 2</a:t>
            </a:r>
          </a:p>
        </p:txBody>
      </p:sp>
      <p:grpSp>
        <p:nvGrpSpPr>
          <p:cNvPr id="11288" name="Group 11287">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3508" y="9144"/>
            <a:ext cx="4560492" cy="6163733"/>
            <a:chOff x="6108170" y="8467"/>
            <a:chExt cx="6080656" cy="6163733"/>
          </a:xfrm>
        </p:grpSpPr>
        <p:cxnSp>
          <p:nvCxnSpPr>
            <p:cNvPr id="11289" name="Straight Connector 11288">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0" name="Straight Connector 11289">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1" name="Straight Connector 11290">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2" name="Straight Connector 11291">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3" name="Straight Connector 11292">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11269" name="Content Placeholder 2">
            <a:extLst>
              <a:ext uri="{FF2B5EF4-FFF2-40B4-BE49-F238E27FC236}">
                <a16:creationId xmlns:a16="http://schemas.microsoft.com/office/drawing/2014/main" id="{55346F88-15B2-FA01-BDCF-593E885539E0}"/>
              </a:ext>
            </a:extLst>
          </p:cNvPr>
          <p:cNvGraphicFramePr>
            <a:graphicFrameLocks noGrp="1"/>
          </p:cNvGraphicFramePr>
          <p:nvPr>
            <p:ph idx="1"/>
            <p:extLst>
              <p:ext uri="{D42A27DB-BD31-4B8C-83A1-F6EECF244321}">
                <p14:modId xmlns:p14="http://schemas.microsoft.com/office/powerpoint/2010/main" val="2305199038"/>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9800"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3" name="Group 22">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3449715"/>
            <a:ext cx="2236395" cy="3208867"/>
            <a:chOff x="9206969" y="2963333"/>
            <a:chExt cx="2981858" cy="3208867"/>
          </a:xfrm>
        </p:grpSpPr>
        <p:cxnSp>
          <p:nvCxnSpPr>
            <p:cNvPr id="24" name="Straight Connector 23">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457C4030-7B69-A7F3-F5DC-1215D94E541A}"/>
              </a:ext>
            </a:extLst>
          </p:cNvPr>
          <p:cNvSpPr>
            <a:spLocks noGrp="1"/>
          </p:cNvSpPr>
          <p:nvPr>
            <p:ph type="title"/>
          </p:nvPr>
        </p:nvSpPr>
        <p:spPr>
          <a:xfrm>
            <a:off x="3837553" y="685798"/>
            <a:ext cx="4619455" cy="4495801"/>
          </a:xfrm>
        </p:spPr>
        <p:txBody>
          <a:bodyPr vert="horz" lIns="91440" tIns="45720" rIns="91440" bIns="45720" rtlCol="0" anchor="ctr">
            <a:normAutofit/>
          </a:bodyPr>
          <a:lstStyle/>
          <a:p>
            <a:r>
              <a:rPr lang="en-US" sz="4700">
                <a:solidFill>
                  <a:srgbClr val="FFFFFF"/>
                </a:solidFill>
              </a:rPr>
              <a:t>Jonah 3</a:t>
            </a:r>
          </a:p>
        </p:txBody>
      </p:sp>
    </p:spTree>
    <p:extLst>
      <p:ext uri="{BB962C8B-B14F-4D97-AF65-F5344CB8AC3E}">
        <p14:creationId xmlns:p14="http://schemas.microsoft.com/office/powerpoint/2010/main" val="113301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B1830-7BC9-553F-EF7C-0BEBF132E841}"/>
              </a:ext>
            </a:extLst>
          </p:cNvPr>
          <p:cNvSpPr txBox="1"/>
          <p:nvPr/>
        </p:nvSpPr>
        <p:spPr>
          <a:xfrm>
            <a:off x="287676" y="226032"/>
            <a:ext cx="8856324" cy="6186309"/>
          </a:xfrm>
          <a:prstGeom prst="rect">
            <a:avLst/>
          </a:prstGeom>
          <a:noFill/>
        </p:spPr>
        <p:txBody>
          <a:bodyPr wrap="square">
            <a:spAutoFit/>
          </a:bodyPr>
          <a:lstStyle/>
          <a:p>
            <a:r>
              <a:rPr lang="en-US" sz="3600" i="0" baseline="30000" dirty="0">
                <a:effectLst/>
                <a:latin typeface="system-ui"/>
              </a:rPr>
              <a:t>1</a:t>
            </a:r>
            <a:r>
              <a:rPr lang="en-US" sz="3600" i="0" dirty="0">
                <a:effectLst/>
                <a:latin typeface="system-ui"/>
              </a:rPr>
              <a:t> Now the word of the </a:t>
            </a:r>
            <a:r>
              <a:rPr lang="en-US" sz="3600" i="0" cap="small" dirty="0">
                <a:effectLst/>
                <a:latin typeface="system-ui"/>
              </a:rPr>
              <a:t>Lord</a:t>
            </a:r>
            <a:r>
              <a:rPr lang="en-US" sz="3600" i="0" dirty="0">
                <a:effectLst/>
                <a:latin typeface="system-ui"/>
              </a:rPr>
              <a:t> came to Jonah the second time, saying, </a:t>
            </a:r>
            <a:r>
              <a:rPr lang="en-US" sz="3600" i="0" baseline="30000" dirty="0">
                <a:effectLst/>
                <a:latin typeface="system-ui"/>
              </a:rPr>
              <a:t>2 </a:t>
            </a:r>
            <a:r>
              <a:rPr lang="en-US" sz="3600" i="0" dirty="0">
                <a:effectLst/>
                <a:latin typeface="system-ui"/>
              </a:rPr>
              <a:t>“Arise, go to Nineveh, the great city, and proclaim to it the proclamation which I am going to tell you.” </a:t>
            </a:r>
            <a:r>
              <a:rPr lang="en-US" sz="3600" i="0" baseline="30000" dirty="0">
                <a:effectLst/>
                <a:latin typeface="system-ui"/>
              </a:rPr>
              <a:t>3 </a:t>
            </a:r>
            <a:r>
              <a:rPr lang="en-US" sz="3600" i="0" dirty="0">
                <a:effectLst/>
                <a:latin typeface="system-ui"/>
              </a:rPr>
              <a:t>So Jonah got up and went to Nineveh according to the word of the </a:t>
            </a:r>
            <a:r>
              <a:rPr lang="en-US" sz="3600" i="0" cap="small" dirty="0">
                <a:effectLst/>
                <a:latin typeface="system-ui"/>
              </a:rPr>
              <a:t>Lord</a:t>
            </a:r>
            <a:r>
              <a:rPr lang="en-US" sz="3600" i="0" dirty="0">
                <a:effectLst/>
                <a:latin typeface="system-ui"/>
              </a:rPr>
              <a:t>. Now Nineveh was an exceedingly large city, a three days’ walk. </a:t>
            </a:r>
            <a:r>
              <a:rPr lang="en-US" sz="3600" i="0" baseline="30000" dirty="0">
                <a:effectLst/>
                <a:latin typeface="system-ui"/>
              </a:rPr>
              <a:t>4 </a:t>
            </a:r>
            <a:r>
              <a:rPr lang="en-US" sz="3600" i="0" dirty="0">
                <a:effectLst/>
                <a:latin typeface="system-ui"/>
              </a:rPr>
              <a:t>Then Jonah began to go through the city one day’s walk; and he cried out and said, “Forty more days, and Nineveh will be overthrown.”</a:t>
            </a:r>
            <a:endParaRPr lang="en-US" sz="3600" dirty="0"/>
          </a:p>
        </p:txBody>
      </p:sp>
    </p:spTree>
    <p:extLst>
      <p:ext uri="{BB962C8B-B14F-4D97-AF65-F5344CB8AC3E}">
        <p14:creationId xmlns:p14="http://schemas.microsoft.com/office/powerpoint/2010/main" val="157233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85FDA20-1F2D-4C6B-BEA2-541F2A2DB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Snip Diagonal Corner Rectangle 6">
            <a:extLst>
              <a:ext uri="{FF2B5EF4-FFF2-40B4-BE49-F238E27FC236}">
                <a16:creationId xmlns:a16="http://schemas.microsoft.com/office/drawing/2014/main" id="{D7A1FF82-7172-4BD7-A331-B18CA494D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306" cy="6857998"/>
          </a:xfrm>
          <a:prstGeom prst="snip2DiagRect">
            <a:avLst>
              <a:gd name="adj1" fmla="val 0"/>
              <a:gd name="adj2" fmla="val 42414"/>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113CEC-B5F7-2068-0679-003859FBA6B8}"/>
              </a:ext>
            </a:extLst>
          </p:cNvPr>
          <p:cNvSpPr>
            <a:spLocks noGrp="1"/>
          </p:cNvSpPr>
          <p:nvPr>
            <p:ph type="title"/>
          </p:nvPr>
        </p:nvSpPr>
        <p:spPr>
          <a:xfrm>
            <a:off x="754380" y="2186302"/>
            <a:ext cx="6553200" cy="2716107"/>
          </a:xfrm>
        </p:spPr>
        <p:txBody>
          <a:bodyPr vert="horz" lIns="91440" tIns="45720" rIns="91440" bIns="45720" rtlCol="0" anchor="b">
            <a:normAutofit/>
          </a:bodyPr>
          <a:lstStyle/>
          <a:p>
            <a:r>
              <a:rPr lang="en-US" sz="4700" i="0" dirty="0">
                <a:solidFill>
                  <a:schemeClr val="tx2"/>
                </a:solidFill>
              </a:rPr>
              <a:t>“Forty more days, and Nineveh will be overthrown.”</a:t>
            </a:r>
            <a:endParaRPr lang="en-US" sz="4700" dirty="0">
              <a:solidFill>
                <a:schemeClr val="tx2"/>
              </a:solidFill>
            </a:endParaRPr>
          </a:p>
        </p:txBody>
      </p:sp>
    </p:spTree>
    <p:extLst>
      <p:ext uri="{BB962C8B-B14F-4D97-AF65-F5344CB8AC3E}">
        <p14:creationId xmlns:p14="http://schemas.microsoft.com/office/powerpoint/2010/main" val="221900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B0AC05-D37A-A95A-D044-30CAD1C52319}"/>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dirty="0">
                <a:solidFill>
                  <a:schemeClr val="tx2"/>
                </a:solidFill>
              </a:rPr>
              <a:t>Nineveh Repented</a:t>
            </a:r>
          </a:p>
        </p:txBody>
      </p:sp>
    </p:spTree>
    <p:extLst>
      <p:ext uri="{BB962C8B-B14F-4D97-AF65-F5344CB8AC3E}">
        <p14:creationId xmlns:p14="http://schemas.microsoft.com/office/powerpoint/2010/main" val="67063425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A75AB-5D2C-DBD1-7A61-10F644D91B1B}"/>
              </a:ext>
            </a:extLst>
          </p:cNvPr>
          <p:cNvSpPr txBox="1"/>
          <p:nvPr/>
        </p:nvSpPr>
        <p:spPr>
          <a:xfrm>
            <a:off x="267128" y="287675"/>
            <a:ext cx="8876872" cy="6124754"/>
          </a:xfrm>
          <a:prstGeom prst="rect">
            <a:avLst/>
          </a:prstGeom>
          <a:noFill/>
        </p:spPr>
        <p:txBody>
          <a:bodyPr wrap="square">
            <a:spAutoFit/>
          </a:bodyPr>
          <a:lstStyle/>
          <a:p>
            <a:r>
              <a:rPr lang="en-US" sz="2800" b="1" i="0" baseline="30000" dirty="0">
                <a:effectLst/>
                <a:latin typeface="system-ui"/>
              </a:rPr>
              <a:t>5 </a:t>
            </a:r>
            <a:r>
              <a:rPr lang="en-US" sz="2800" b="1" i="0" dirty="0">
                <a:effectLst/>
                <a:latin typeface="system-ui"/>
              </a:rPr>
              <a:t>Then the people of Nineveh believed in God; and they called a fast and put on sackcloth, from the greatest to the least of them. </a:t>
            </a:r>
            <a:r>
              <a:rPr lang="en-US" sz="2800" b="1" i="0" baseline="30000" dirty="0">
                <a:effectLst/>
                <a:latin typeface="system-ui"/>
              </a:rPr>
              <a:t>6 </a:t>
            </a:r>
            <a:r>
              <a:rPr lang="en-US" sz="2800" b="1" i="0" dirty="0">
                <a:effectLst/>
                <a:latin typeface="system-ui"/>
              </a:rPr>
              <a:t>When the word reached the king of Nineveh, he got up from his throne, removed his robe from himself, covered </a:t>
            </a:r>
            <a:r>
              <a:rPr lang="en-US" sz="2800" b="1" i="1" dirty="0">
                <a:effectLst/>
                <a:latin typeface="system-ui"/>
              </a:rPr>
              <a:t>himself</a:t>
            </a:r>
            <a:r>
              <a:rPr lang="en-US" sz="2800" b="1" i="0" dirty="0">
                <a:effectLst/>
                <a:latin typeface="system-ui"/>
              </a:rPr>
              <a:t> with sackcloth, and sat on the dust. </a:t>
            </a:r>
            <a:r>
              <a:rPr lang="en-US" sz="2800" b="1" i="0" baseline="30000" dirty="0">
                <a:effectLst/>
                <a:latin typeface="system-ui"/>
              </a:rPr>
              <a:t>7 </a:t>
            </a:r>
            <a:r>
              <a:rPr lang="en-US" sz="2800" b="1" i="0" dirty="0">
                <a:effectLst/>
                <a:latin typeface="system-ui"/>
              </a:rPr>
              <a:t>And he issued a proclamation, and it said, “In Nineveh by the decree of the king and his nobles: No person, animal, herd, or flock is to taste anything. They are not to eat, or drink water. </a:t>
            </a:r>
            <a:r>
              <a:rPr lang="en-US" sz="2800" b="1" i="0" baseline="30000" dirty="0">
                <a:effectLst/>
                <a:latin typeface="system-ui"/>
              </a:rPr>
              <a:t>8 </a:t>
            </a:r>
            <a:r>
              <a:rPr lang="en-US" sz="2800" b="1" i="0" dirty="0">
                <a:effectLst/>
                <a:latin typeface="system-ui"/>
              </a:rPr>
              <a:t>But </a:t>
            </a:r>
            <a:r>
              <a:rPr lang="en-US" sz="2800" b="1" i="1" dirty="0">
                <a:effectLst/>
                <a:latin typeface="system-ui"/>
              </a:rPr>
              <a:t>every</a:t>
            </a:r>
            <a:r>
              <a:rPr lang="en-US" sz="2800" b="1" i="0" dirty="0">
                <a:effectLst/>
                <a:latin typeface="system-ui"/>
              </a:rPr>
              <a:t> person and animal must be covered with sackcloth; and </a:t>
            </a:r>
            <a:r>
              <a:rPr lang="en-US" sz="2800" b="1" i="1" dirty="0">
                <a:effectLst/>
                <a:latin typeface="system-ui"/>
              </a:rPr>
              <a:t>people</a:t>
            </a:r>
            <a:r>
              <a:rPr lang="en-US" sz="2800" b="1" i="0" dirty="0">
                <a:effectLst/>
                <a:latin typeface="system-ui"/>
              </a:rPr>
              <a:t> are to call on God vehemently, and they are to turn, each one from his evil way, and from the violence which is in their hands. </a:t>
            </a:r>
            <a:r>
              <a:rPr lang="en-US" sz="2800" b="1" i="0" baseline="30000" dirty="0">
                <a:effectLst/>
                <a:latin typeface="system-ui"/>
              </a:rPr>
              <a:t>9 </a:t>
            </a:r>
            <a:r>
              <a:rPr lang="en-US" sz="2800" b="1" i="0" dirty="0">
                <a:effectLst/>
                <a:latin typeface="system-ui"/>
              </a:rPr>
              <a:t>Who knows, God may turn and relent, and turn from His burning anger so that we will not perish.”</a:t>
            </a:r>
            <a:endParaRPr lang="en-US" sz="2800" b="1" dirty="0"/>
          </a:p>
        </p:txBody>
      </p:sp>
    </p:spTree>
    <p:extLst>
      <p:ext uri="{BB962C8B-B14F-4D97-AF65-F5344CB8AC3E}">
        <p14:creationId xmlns:p14="http://schemas.microsoft.com/office/powerpoint/2010/main" val="220218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covering his face with his hands&#10;&#10;Description automatically generated">
            <a:extLst>
              <a:ext uri="{FF2B5EF4-FFF2-40B4-BE49-F238E27FC236}">
                <a16:creationId xmlns:a16="http://schemas.microsoft.com/office/drawing/2014/main" id="{385FC66E-0666-F469-394F-1AC3560EAC63}"/>
              </a:ext>
            </a:extLst>
          </p:cNvPr>
          <p:cNvPicPr>
            <a:picLocks noChangeAspect="1"/>
          </p:cNvPicPr>
          <p:nvPr/>
        </p:nvPicPr>
        <p:blipFill rotWithShape="1">
          <a:blip r:embed="rId2"/>
          <a:srcRect r="-1" b="11317"/>
          <a:stretch/>
        </p:blipFill>
        <p:spPr>
          <a:xfrm>
            <a:off x="594360" y="786117"/>
            <a:ext cx="795528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207871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9800"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3" name="Group 22">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3449715"/>
            <a:ext cx="2236395" cy="3208867"/>
            <a:chOff x="9206969" y="2963333"/>
            <a:chExt cx="2981858" cy="3208867"/>
          </a:xfrm>
        </p:grpSpPr>
        <p:cxnSp>
          <p:nvCxnSpPr>
            <p:cNvPr id="24" name="Straight Connector 23">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5BD405C6-2597-A85A-529B-E5871FF51F60}"/>
              </a:ext>
            </a:extLst>
          </p:cNvPr>
          <p:cNvSpPr>
            <a:spLocks noGrp="1"/>
          </p:cNvSpPr>
          <p:nvPr>
            <p:ph type="title"/>
          </p:nvPr>
        </p:nvSpPr>
        <p:spPr>
          <a:xfrm>
            <a:off x="3837553" y="685798"/>
            <a:ext cx="4619455" cy="4495801"/>
          </a:xfrm>
        </p:spPr>
        <p:txBody>
          <a:bodyPr vert="horz" lIns="91440" tIns="45720" rIns="91440" bIns="45720" rtlCol="0" anchor="ctr">
            <a:normAutofit/>
          </a:bodyPr>
          <a:lstStyle/>
          <a:p>
            <a:r>
              <a:rPr lang="en-US" altLang="en-US" sz="4700" dirty="0">
                <a:solidFill>
                  <a:srgbClr val="FFFFFF"/>
                </a:solidFill>
              </a:rPr>
              <a:t>GOD had mercy on Nineveh</a:t>
            </a:r>
            <a:endParaRPr lang="en-US" sz="4700" dirty="0">
              <a:solidFill>
                <a:srgbClr val="FFFFFF"/>
              </a:solidFill>
            </a:endParaRPr>
          </a:p>
        </p:txBody>
      </p:sp>
    </p:spTree>
    <p:extLst>
      <p:ext uri="{BB962C8B-B14F-4D97-AF65-F5344CB8AC3E}">
        <p14:creationId xmlns:p14="http://schemas.microsoft.com/office/powerpoint/2010/main" val="350643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C0874-27B9-D92D-B310-F26660CAD7BB}"/>
              </a:ext>
            </a:extLst>
          </p:cNvPr>
          <p:cNvSpPr txBox="1"/>
          <p:nvPr/>
        </p:nvSpPr>
        <p:spPr>
          <a:xfrm>
            <a:off x="755150" y="1244443"/>
            <a:ext cx="7633699" cy="4401205"/>
          </a:xfrm>
          <a:prstGeom prst="rect">
            <a:avLst/>
          </a:prstGeom>
          <a:noFill/>
        </p:spPr>
        <p:txBody>
          <a:bodyPr wrap="square">
            <a:spAutoFit/>
          </a:bodyPr>
          <a:lstStyle/>
          <a:p>
            <a:r>
              <a:rPr lang="en-US" sz="4000" dirty="0"/>
              <a:t>10 When God saw their deeds, that they turned from their evil way, then God relented of the disaster which He had declared He would bring on them. So He did not do it.</a:t>
            </a:r>
          </a:p>
        </p:txBody>
      </p:sp>
    </p:spTree>
    <p:extLst>
      <p:ext uri="{BB962C8B-B14F-4D97-AF65-F5344CB8AC3E}">
        <p14:creationId xmlns:p14="http://schemas.microsoft.com/office/powerpoint/2010/main" val="88047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14EDF-BB7D-B9C0-C943-485175EA83BE}"/>
              </a:ext>
            </a:extLst>
          </p:cNvPr>
          <p:cNvSpPr>
            <a:spLocks noGrp="1"/>
          </p:cNvSpPr>
          <p:nvPr>
            <p:ph type="title"/>
          </p:nvPr>
        </p:nvSpPr>
        <p:spPr>
          <a:xfrm>
            <a:off x="3851815" y="628617"/>
            <a:ext cx="4776644" cy="3028983"/>
          </a:xfrm>
        </p:spPr>
        <p:txBody>
          <a:bodyPr vert="horz" lIns="91440" tIns="45720" rIns="91440" bIns="45720" rtlCol="0" anchor="b">
            <a:normAutofit/>
          </a:bodyPr>
          <a:lstStyle/>
          <a:p>
            <a:r>
              <a:rPr lang="en-US" sz="4800" dirty="0"/>
              <a:t>120,000 repented</a:t>
            </a:r>
          </a:p>
        </p:txBody>
      </p:sp>
      <p:pic>
        <p:nvPicPr>
          <p:cNvPr id="6" name="Graphic 5" descr="Group">
            <a:extLst>
              <a:ext uri="{FF2B5EF4-FFF2-40B4-BE49-F238E27FC236}">
                <a16:creationId xmlns:a16="http://schemas.microsoft.com/office/drawing/2014/main" id="{5BC07CF4-A561-4F92-6755-C681BF698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974" y="1764977"/>
            <a:ext cx="3003367" cy="3003367"/>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1" name="Group 2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2" name="Straight Connector 2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25073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849B35C1-842B-4CB9-90A8-D4D239BC3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29377-81D8-8FE7-3697-9DBA65D1D910}"/>
              </a:ext>
            </a:extLst>
          </p:cNvPr>
          <p:cNvSpPr>
            <a:spLocks noGrp="1"/>
          </p:cNvSpPr>
          <p:nvPr>
            <p:ph type="title"/>
          </p:nvPr>
        </p:nvSpPr>
        <p:spPr>
          <a:xfrm>
            <a:off x="3339071" y="1538826"/>
            <a:ext cx="5527527" cy="3836670"/>
          </a:xfrm>
        </p:spPr>
        <p:txBody>
          <a:bodyPr vert="horz" lIns="91440" tIns="45720" rIns="91440" bIns="45720" rtlCol="0" anchor="t">
            <a:normAutofit/>
          </a:bodyPr>
          <a:lstStyle/>
          <a:p>
            <a:r>
              <a:rPr lang="en-US" sz="4800" dirty="0"/>
              <a:t>Greatest Preacher day ever</a:t>
            </a:r>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0" y="0"/>
            <a:ext cx="3050811"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355D715-B530-4E6F-BBD5-E2F415F82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59" y="3616960"/>
            <a:ext cx="2236392" cy="3208867"/>
            <a:chOff x="9206969" y="2963333"/>
            <a:chExt cx="2981858" cy="3208867"/>
          </a:xfrm>
        </p:grpSpPr>
        <p:cxnSp>
          <p:nvCxnSpPr>
            <p:cNvPr id="22" name="Straight Connector 21">
              <a:extLst>
                <a:ext uri="{FF2B5EF4-FFF2-40B4-BE49-F238E27FC236}">
                  <a16:creationId xmlns:a16="http://schemas.microsoft.com/office/drawing/2014/main" id="{4EA9C585-4E28-462A-87F6-5DAE4618F5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132892-CDD1-4110-A551-E8995B9C84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0D3AD0-51AB-4A60-897B-2C882DD9D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12BC74-F804-404D-AC67-A90A68339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CC40DBE-43EE-4FBE-B0BD-FC5390557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8804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9777" y="1420238"/>
            <a:ext cx="3311840" cy="4751961"/>
            <a:chOff x="9206969" y="2963333"/>
            <a:chExt cx="2981858" cy="3208867"/>
          </a:xfrm>
        </p:grpSpPr>
        <p:cxnSp>
          <p:nvCxnSpPr>
            <p:cNvPr id="20" name="Straight Connector 19">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CE671BF-8B46-7AD1-748B-2C911211654A}"/>
              </a:ext>
            </a:extLst>
          </p:cNvPr>
          <p:cNvSpPr>
            <a:spLocks noGrp="1"/>
          </p:cNvSpPr>
          <p:nvPr>
            <p:ph type="title"/>
          </p:nvPr>
        </p:nvSpPr>
        <p:spPr>
          <a:xfrm>
            <a:off x="513158" y="685799"/>
            <a:ext cx="6315658" cy="2971801"/>
          </a:xfrm>
        </p:spPr>
        <p:txBody>
          <a:bodyPr vert="horz" lIns="91440" tIns="45720" rIns="91440" bIns="45720" rtlCol="0" anchor="b">
            <a:normAutofit/>
          </a:bodyPr>
          <a:lstStyle/>
          <a:p>
            <a:r>
              <a:rPr lang="en-US" sz="4800" dirty="0"/>
              <a:t>Jonah Becomes Angry 4:1-4</a:t>
            </a:r>
          </a:p>
        </p:txBody>
      </p:sp>
    </p:spTree>
    <p:extLst>
      <p:ext uri="{BB962C8B-B14F-4D97-AF65-F5344CB8AC3E}">
        <p14:creationId xmlns:p14="http://schemas.microsoft.com/office/powerpoint/2010/main" val="3120674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9800"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3" name="Group 22">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3449715"/>
            <a:ext cx="2236395" cy="3208867"/>
            <a:chOff x="9206969" y="2963333"/>
            <a:chExt cx="2981858" cy="3208867"/>
          </a:xfrm>
        </p:grpSpPr>
        <p:cxnSp>
          <p:nvCxnSpPr>
            <p:cNvPr id="24" name="Straight Connector 23">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0825DEF0-6A4B-3AE0-7FC5-3817C95A065F}"/>
              </a:ext>
            </a:extLst>
          </p:cNvPr>
          <p:cNvSpPr>
            <a:spLocks noGrp="1"/>
          </p:cNvSpPr>
          <p:nvPr>
            <p:ph type="title"/>
          </p:nvPr>
        </p:nvSpPr>
        <p:spPr>
          <a:xfrm>
            <a:off x="3837553" y="685798"/>
            <a:ext cx="4619455" cy="4495801"/>
          </a:xfrm>
        </p:spPr>
        <p:txBody>
          <a:bodyPr vert="horz" lIns="91440" tIns="45720" rIns="91440" bIns="45720" rtlCol="0" anchor="ctr">
            <a:normAutofit/>
          </a:bodyPr>
          <a:lstStyle/>
          <a:p>
            <a:r>
              <a:rPr lang="en-US" altLang="en-US" sz="4700" dirty="0">
                <a:solidFill>
                  <a:srgbClr val="FFFFFF"/>
                </a:solidFill>
              </a:rPr>
              <a:t>GOD teaches Jonah a lesson 4:5-11</a:t>
            </a:r>
            <a:br>
              <a:rPr lang="en-US" altLang="en-US" sz="4700" dirty="0">
                <a:solidFill>
                  <a:srgbClr val="FFFFFF"/>
                </a:solidFill>
              </a:rPr>
            </a:br>
            <a:endParaRPr lang="en-US" sz="4700" dirty="0">
              <a:solidFill>
                <a:srgbClr val="FFFFFF"/>
              </a:solidFill>
            </a:endParaRPr>
          </a:p>
        </p:txBody>
      </p:sp>
    </p:spTree>
    <p:extLst>
      <p:ext uri="{BB962C8B-B14F-4D97-AF65-F5344CB8AC3E}">
        <p14:creationId xmlns:p14="http://schemas.microsoft.com/office/powerpoint/2010/main" val="1872396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4357" name="Rectangle 14356">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4359"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7404"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61" name="Group 14360">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362" name="Straight Connector 14361">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363" name="Straight Connector 14362">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364" name="Straight Connector 14363">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365" name="Straight Connector 14364">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366" name="Straight Connector 14365">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E86A299-4399-931C-B7F4-014D3FB26EF4}"/>
              </a:ext>
            </a:extLst>
          </p:cNvPr>
          <p:cNvSpPr>
            <a:spLocks noGrp="1"/>
          </p:cNvSpPr>
          <p:nvPr>
            <p:ph type="title"/>
          </p:nvPr>
        </p:nvSpPr>
        <p:spPr>
          <a:xfrm>
            <a:off x="5845996" y="941424"/>
            <a:ext cx="3295626" cy="3248611"/>
          </a:xfrm>
        </p:spPr>
        <p:txBody>
          <a:bodyPr>
            <a:normAutofit/>
          </a:bodyPr>
          <a:lstStyle/>
          <a:p>
            <a:pPr eaLnBrk="1" hangingPunct="1">
              <a:defRPr/>
            </a:pPr>
            <a:r>
              <a:rPr lang="en-US" altLang="en-US" sz="3600" b="1" dirty="0">
                <a:solidFill>
                  <a:srgbClr val="FFFFFF"/>
                </a:solidFill>
                <a:effectLst>
                  <a:outerShdw blurRad="38100" dist="38100" dir="2700000" algn="tl">
                    <a:srgbClr val="C0C0C0"/>
                  </a:outerShdw>
                </a:effectLst>
              </a:rPr>
              <a:t>Application</a:t>
            </a:r>
          </a:p>
        </p:txBody>
      </p:sp>
      <p:graphicFrame>
        <p:nvGraphicFramePr>
          <p:cNvPr id="14353" name="Content Placeholder 2">
            <a:extLst>
              <a:ext uri="{FF2B5EF4-FFF2-40B4-BE49-F238E27FC236}">
                <a16:creationId xmlns:a16="http://schemas.microsoft.com/office/drawing/2014/main" id="{75B75307-44DA-E6A5-2691-941EC1AC9BF9}"/>
              </a:ext>
            </a:extLst>
          </p:cNvPr>
          <p:cNvGraphicFramePr>
            <a:graphicFrameLocks noGrp="1"/>
          </p:cNvGraphicFramePr>
          <p:nvPr>
            <p:ph idx="1"/>
            <p:extLst>
              <p:ext uri="{D42A27DB-BD31-4B8C-83A1-F6EECF244321}">
                <p14:modId xmlns:p14="http://schemas.microsoft.com/office/powerpoint/2010/main" val="717181176"/>
              </p:ext>
            </p:extLst>
          </p:nvPr>
        </p:nvGraphicFramePr>
        <p:xfrm>
          <a:off x="705483" y="339048"/>
          <a:ext cx="5140513"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53">
                                            <p:graphicEl>
                                              <a:dgm id="{D6537BC3-FC82-4F6D-92F3-334DCEFD9B86}"/>
                                            </p:graphicEl>
                                          </p:spTgt>
                                        </p:tgtEl>
                                        <p:attrNameLst>
                                          <p:attrName>style.visibility</p:attrName>
                                        </p:attrNameLst>
                                      </p:cBhvr>
                                      <p:to>
                                        <p:strVal val="visible"/>
                                      </p:to>
                                    </p:set>
                                    <p:animEffect transition="in" filter="fade">
                                      <p:cBhvr>
                                        <p:cTn id="7" dur="500"/>
                                        <p:tgtEl>
                                          <p:spTgt spid="14353">
                                            <p:graphicEl>
                                              <a:dgm id="{D6537BC3-FC82-4F6D-92F3-334DCEFD9B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53">
                                            <p:graphicEl>
                                              <a:dgm id="{9F2A6B2B-8C24-4E38-AD88-57053B2DA85C}"/>
                                            </p:graphicEl>
                                          </p:spTgt>
                                        </p:tgtEl>
                                        <p:attrNameLst>
                                          <p:attrName>style.visibility</p:attrName>
                                        </p:attrNameLst>
                                      </p:cBhvr>
                                      <p:to>
                                        <p:strVal val="visible"/>
                                      </p:to>
                                    </p:set>
                                    <p:animEffect transition="in" filter="fade">
                                      <p:cBhvr>
                                        <p:cTn id="12" dur="500"/>
                                        <p:tgtEl>
                                          <p:spTgt spid="14353">
                                            <p:graphicEl>
                                              <a:dgm id="{9F2A6B2B-8C24-4E38-AD88-57053B2DA85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53">
                                            <p:graphicEl>
                                              <a:dgm id="{143E90FC-EF9E-47CB-BD83-18440763F0A4}"/>
                                            </p:graphicEl>
                                          </p:spTgt>
                                        </p:tgtEl>
                                        <p:attrNameLst>
                                          <p:attrName>style.visibility</p:attrName>
                                        </p:attrNameLst>
                                      </p:cBhvr>
                                      <p:to>
                                        <p:strVal val="visible"/>
                                      </p:to>
                                    </p:set>
                                    <p:animEffect transition="in" filter="fade">
                                      <p:cBhvr>
                                        <p:cTn id="17" dur="500"/>
                                        <p:tgtEl>
                                          <p:spTgt spid="14353">
                                            <p:graphicEl>
                                              <a:dgm id="{143E90FC-EF9E-47CB-BD83-18440763F0A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53">
                                            <p:graphicEl>
                                              <a:dgm id="{9F89EC98-C9C0-46C7-86F0-C8BE31142C93}"/>
                                            </p:graphicEl>
                                          </p:spTgt>
                                        </p:tgtEl>
                                        <p:attrNameLst>
                                          <p:attrName>style.visibility</p:attrName>
                                        </p:attrNameLst>
                                      </p:cBhvr>
                                      <p:to>
                                        <p:strVal val="visible"/>
                                      </p:to>
                                    </p:set>
                                    <p:animEffect transition="in" filter="fade">
                                      <p:cBhvr>
                                        <p:cTn id="22" dur="500"/>
                                        <p:tgtEl>
                                          <p:spTgt spid="14353">
                                            <p:graphicEl>
                                              <a:dgm id="{9F89EC98-C9C0-46C7-86F0-C8BE31142C9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53">
                                            <p:graphicEl>
                                              <a:dgm id="{5D72506E-2DBE-4E96-BBF2-65E5382D7479}"/>
                                            </p:graphicEl>
                                          </p:spTgt>
                                        </p:tgtEl>
                                        <p:attrNameLst>
                                          <p:attrName>style.visibility</p:attrName>
                                        </p:attrNameLst>
                                      </p:cBhvr>
                                      <p:to>
                                        <p:strVal val="visible"/>
                                      </p:to>
                                    </p:set>
                                    <p:animEffect transition="in" filter="fade">
                                      <p:cBhvr>
                                        <p:cTn id="27" dur="500"/>
                                        <p:tgtEl>
                                          <p:spTgt spid="14353">
                                            <p:graphicEl>
                                              <a:dgm id="{5D72506E-2DBE-4E96-BBF2-65E5382D74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53">
                                            <p:graphicEl>
                                              <a:dgm id="{3CA32AB7-5D81-4A71-BB89-5BE323238620}"/>
                                            </p:graphicEl>
                                          </p:spTgt>
                                        </p:tgtEl>
                                        <p:attrNameLst>
                                          <p:attrName>style.visibility</p:attrName>
                                        </p:attrNameLst>
                                      </p:cBhvr>
                                      <p:to>
                                        <p:strVal val="visible"/>
                                      </p:to>
                                    </p:set>
                                    <p:animEffect transition="in" filter="fade">
                                      <p:cBhvr>
                                        <p:cTn id="32" dur="500"/>
                                        <p:tgtEl>
                                          <p:spTgt spid="14353">
                                            <p:graphicEl>
                                              <a:dgm id="{3CA32AB7-5D81-4A71-BB89-5BE32323862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53">
                                            <p:graphicEl>
                                              <a:dgm id="{6F6546DB-4C6F-4EBC-B71C-1BA18E8401BE}"/>
                                            </p:graphicEl>
                                          </p:spTgt>
                                        </p:tgtEl>
                                        <p:attrNameLst>
                                          <p:attrName>style.visibility</p:attrName>
                                        </p:attrNameLst>
                                      </p:cBhvr>
                                      <p:to>
                                        <p:strVal val="visible"/>
                                      </p:to>
                                    </p:set>
                                    <p:animEffect transition="in" filter="fade">
                                      <p:cBhvr>
                                        <p:cTn id="37" dur="500"/>
                                        <p:tgtEl>
                                          <p:spTgt spid="14353">
                                            <p:graphicEl>
                                              <a:dgm id="{6F6546DB-4C6F-4EBC-B71C-1BA18E8401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35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D786D-BDB3-AE78-19E9-FFBBF11FA8A2}"/>
              </a:ext>
            </a:extLst>
          </p:cNvPr>
          <p:cNvSpPr>
            <a:spLocks noGrp="1"/>
          </p:cNvSpPr>
          <p:nvPr>
            <p:ph type="title"/>
          </p:nvPr>
        </p:nvSpPr>
        <p:spPr>
          <a:xfrm>
            <a:off x="3851815" y="628617"/>
            <a:ext cx="4776644" cy="3028983"/>
          </a:xfrm>
        </p:spPr>
        <p:txBody>
          <a:bodyPr vert="horz" lIns="91440" tIns="45720" rIns="91440" bIns="45720" rtlCol="0" anchor="b">
            <a:normAutofit/>
          </a:bodyPr>
          <a:lstStyle/>
          <a:p>
            <a:r>
              <a:rPr lang="en-US" sz="4800" dirty="0"/>
              <a:t>2 Thoughts</a:t>
            </a:r>
          </a:p>
        </p:txBody>
      </p:sp>
      <p:pic>
        <p:nvPicPr>
          <p:cNvPr id="6" name="Graphic 5" descr="Head with Gears">
            <a:extLst>
              <a:ext uri="{FF2B5EF4-FFF2-40B4-BE49-F238E27FC236}">
                <a16:creationId xmlns:a16="http://schemas.microsoft.com/office/drawing/2014/main" id="{13450FF8-48ED-0FEF-5513-75A6CD328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974" y="1764977"/>
            <a:ext cx="3003367" cy="3003367"/>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1" name="Group 2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2" name="Straight Connector 2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7689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849B35C1-842B-4CB9-90A8-D4D239BC3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A53EE-A55B-53C2-ABDF-12D7C342829D}"/>
              </a:ext>
            </a:extLst>
          </p:cNvPr>
          <p:cNvSpPr>
            <a:spLocks noGrp="1"/>
          </p:cNvSpPr>
          <p:nvPr>
            <p:ph type="title"/>
          </p:nvPr>
        </p:nvSpPr>
        <p:spPr>
          <a:xfrm>
            <a:off x="3563346" y="1538826"/>
            <a:ext cx="5292978" cy="3836670"/>
          </a:xfrm>
        </p:spPr>
        <p:txBody>
          <a:bodyPr vert="horz" lIns="91440" tIns="45720" rIns="91440" bIns="45720" rtlCol="0" anchor="t">
            <a:normAutofit fontScale="90000"/>
          </a:bodyPr>
          <a:lstStyle/>
          <a:p>
            <a:pPr>
              <a:lnSpc>
                <a:spcPct val="90000"/>
              </a:lnSpc>
            </a:pPr>
            <a:r>
              <a:rPr lang="en-US" sz="5300" dirty="0"/>
              <a:t>Do we have a passion for the lost or a lost passion?</a:t>
            </a:r>
            <a:br>
              <a:rPr lang="en-US" sz="3700" dirty="0"/>
            </a:br>
            <a:br>
              <a:rPr lang="en-US" sz="3700" dirty="0"/>
            </a:br>
            <a:br>
              <a:rPr lang="en-US" sz="3700" dirty="0"/>
            </a:br>
            <a:endParaRPr lang="en-US" sz="3700" dirty="0"/>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0" y="0"/>
            <a:ext cx="3050811"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355D715-B530-4E6F-BBD5-E2F415F82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59" y="3616960"/>
            <a:ext cx="2236392" cy="3208867"/>
            <a:chOff x="9206969" y="2963333"/>
            <a:chExt cx="2981858" cy="3208867"/>
          </a:xfrm>
        </p:grpSpPr>
        <p:cxnSp>
          <p:nvCxnSpPr>
            <p:cNvPr id="22" name="Straight Connector 21">
              <a:extLst>
                <a:ext uri="{FF2B5EF4-FFF2-40B4-BE49-F238E27FC236}">
                  <a16:creationId xmlns:a16="http://schemas.microsoft.com/office/drawing/2014/main" id="{4EA9C585-4E28-462A-87F6-5DAE4618F5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132892-CDD1-4110-A551-E8995B9C84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0D3AD0-51AB-4A60-897B-2C882DD9D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12BC74-F804-404D-AC67-A90A68339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CC40DBE-43EE-4FBE-B0BD-FC5390557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22690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849B35C1-842B-4CB9-90A8-D4D239BC3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B4186-02E8-D4ED-44B8-AD1FB4E39C35}"/>
              </a:ext>
            </a:extLst>
          </p:cNvPr>
          <p:cNvSpPr>
            <a:spLocks noGrp="1"/>
          </p:cNvSpPr>
          <p:nvPr>
            <p:ph type="title"/>
          </p:nvPr>
        </p:nvSpPr>
        <p:spPr>
          <a:xfrm>
            <a:off x="3563346" y="1538826"/>
            <a:ext cx="5292978" cy="3836670"/>
          </a:xfrm>
        </p:spPr>
        <p:txBody>
          <a:bodyPr vert="horz" lIns="91440" tIns="45720" rIns="91440" bIns="45720" rtlCol="0" anchor="t">
            <a:normAutofit/>
          </a:bodyPr>
          <a:lstStyle/>
          <a:p>
            <a:r>
              <a:rPr lang="en-US" sz="4800"/>
              <a:t>This is a </a:t>
            </a:r>
            <a:r>
              <a:rPr lang="en-US" sz="4800" dirty="0"/>
              <a:t>story about a great god not a great fish</a:t>
            </a:r>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0" y="0"/>
            <a:ext cx="3050811"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355D715-B530-4E6F-BBD5-E2F415F82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59" y="3616960"/>
            <a:ext cx="2236392" cy="3208867"/>
            <a:chOff x="9206969" y="2963333"/>
            <a:chExt cx="2981858" cy="3208867"/>
          </a:xfrm>
        </p:grpSpPr>
        <p:cxnSp>
          <p:nvCxnSpPr>
            <p:cNvPr id="22" name="Straight Connector 21">
              <a:extLst>
                <a:ext uri="{FF2B5EF4-FFF2-40B4-BE49-F238E27FC236}">
                  <a16:creationId xmlns:a16="http://schemas.microsoft.com/office/drawing/2014/main" id="{4EA9C585-4E28-462A-87F6-5DAE4618F5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132892-CDD1-4110-A551-E8995B9C84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0D3AD0-51AB-4A60-897B-2C882DD9D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12BC74-F804-404D-AC67-A90A68339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CC40DBE-43EE-4FBE-B0BD-FC5390557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462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2" name="Rectangle 16">
            <a:extLst>
              <a:ext uri="{FF2B5EF4-FFF2-40B4-BE49-F238E27FC236}">
                <a16:creationId xmlns:a16="http://schemas.microsoft.com/office/drawing/2014/main" id="{849B35C1-842B-4CB9-90A8-D4D239BC3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6E639-4231-7214-3BB6-535D45AC7C7C}"/>
              </a:ext>
            </a:extLst>
          </p:cNvPr>
          <p:cNvSpPr>
            <a:spLocks noGrp="1"/>
          </p:cNvSpPr>
          <p:nvPr>
            <p:ph type="title"/>
          </p:nvPr>
        </p:nvSpPr>
        <p:spPr>
          <a:xfrm>
            <a:off x="3563346" y="1538826"/>
            <a:ext cx="4893662" cy="3836670"/>
          </a:xfrm>
        </p:spPr>
        <p:txBody>
          <a:bodyPr vert="horz" lIns="91440" tIns="45720" rIns="91440" bIns="45720" rtlCol="0" anchor="t">
            <a:normAutofit fontScale="90000"/>
          </a:bodyPr>
          <a:lstStyle/>
          <a:p>
            <a:r>
              <a:rPr lang="en-US" sz="4800" dirty="0"/>
              <a:t>Especially when it may be helping someone you don’t really like……</a:t>
            </a:r>
          </a:p>
        </p:txBody>
      </p:sp>
      <p:sp>
        <p:nvSpPr>
          <p:cNvPr id="33"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0" y="0"/>
            <a:ext cx="3050811"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355D715-B530-4E6F-BBD5-E2F415F822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59" y="3616960"/>
            <a:ext cx="2236392" cy="3208867"/>
            <a:chOff x="9206969" y="2963333"/>
            <a:chExt cx="2981858" cy="3208867"/>
          </a:xfrm>
        </p:grpSpPr>
        <p:cxnSp>
          <p:nvCxnSpPr>
            <p:cNvPr id="22" name="Straight Connector 21">
              <a:extLst>
                <a:ext uri="{FF2B5EF4-FFF2-40B4-BE49-F238E27FC236}">
                  <a16:creationId xmlns:a16="http://schemas.microsoft.com/office/drawing/2014/main" id="{4EA9C585-4E28-462A-87F6-5DAE4618F5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132892-CDD1-4110-A551-E8995B9C84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0D3AD0-51AB-4A60-897B-2C882DD9D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12BC74-F804-404D-AC67-A90A68339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CC40DBE-43EE-4FBE-B0BD-FC5390557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268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790BD5-368F-CD2B-3EEB-17FFEBE94204}"/>
              </a:ext>
            </a:extLst>
          </p:cNvPr>
          <p:cNvPicPr>
            <a:picLocks noChangeAspect="1"/>
          </p:cNvPicPr>
          <p:nvPr/>
        </p:nvPicPr>
        <p:blipFill rotWithShape="1">
          <a:blip r:embed="rId2"/>
          <a:srcRect t="17646" r="-1" b="17962"/>
          <a:stretch/>
        </p:blipFill>
        <p:spPr>
          <a:xfrm>
            <a:off x="594360" y="786117"/>
            <a:ext cx="795528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28686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9800"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78992"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3" name="Group 22">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3449715"/>
            <a:ext cx="2236395" cy="3208867"/>
            <a:chOff x="9206969" y="2963333"/>
            <a:chExt cx="2981858" cy="3208867"/>
          </a:xfrm>
        </p:grpSpPr>
        <p:cxnSp>
          <p:nvCxnSpPr>
            <p:cNvPr id="24" name="Straight Connector 23">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E053428E-8868-224D-5365-2E4317BF99AB}"/>
              </a:ext>
            </a:extLst>
          </p:cNvPr>
          <p:cNvSpPr>
            <a:spLocks noGrp="1"/>
          </p:cNvSpPr>
          <p:nvPr>
            <p:ph type="title"/>
          </p:nvPr>
        </p:nvSpPr>
        <p:spPr>
          <a:xfrm>
            <a:off x="3837553" y="685798"/>
            <a:ext cx="4619455" cy="4495801"/>
          </a:xfrm>
        </p:spPr>
        <p:txBody>
          <a:bodyPr vert="horz" lIns="91440" tIns="45720" rIns="91440" bIns="45720" rtlCol="0" anchor="ctr">
            <a:normAutofit/>
          </a:bodyPr>
          <a:lstStyle/>
          <a:p>
            <a:r>
              <a:rPr lang="en-US" sz="4800" dirty="0"/>
              <a:t>Jonah was facing the same quandary </a:t>
            </a:r>
          </a:p>
        </p:txBody>
      </p:sp>
    </p:spTree>
    <p:extLst>
      <p:ext uri="{BB962C8B-B14F-4D97-AF65-F5344CB8AC3E}">
        <p14:creationId xmlns:p14="http://schemas.microsoft.com/office/powerpoint/2010/main" val="406316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8E0C08-B06E-8112-9D09-7A80DCE26D69}"/>
              </a:ext>
            </a:extLst>
          </p:cNvPr>
          <p:cNvSpPr>
            <a:spLocks noGrp="1"/>
          </p:cNvSpPr>
          <p:nvPr>
            <p:ph type="title"/>
          </p:nvPr>
        </p:nvSpPr>
        <p:spPr>
          <a:xfrm>
            <a:off x="513159" y="685799"/>
            <a:ext cx="7259241" cy="3673474"/>
          </a:xfrm>
        </p:spPr>
        <p:txBody>
          <a:bodyPr vert="horz" lIns="91440" tIns="45720" rIns="91440" bIns="45720" rtlCol="0" anchor="b">
            <a:normAutofit/>
          </a:bodyPr>
          <a:lstStyle/>
          <a:p>
            <a:r>
              <a:rPr lang="en-US" sz="5200">
                <a:solidFill>
                  <a:schemeClr val="tx2"/>
                </a:solidFill>
              </a:rPr>
              <a:t>Jonah was given a command</a:t>
            </a:r>
          </a:p>
        </p:txBody>
      </p:sp>
    </p:spTree>
    <p:extLst>
      <p:ext uri="{BB962C8B-B14F-4D97-AF65-F5344CB8AC3E}">
        <p14:creationId xmlns:p14="http://schemas.microsoft.com/office/powerpoint/2010/main" val="17135315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259CF-4380-8563-A5DF-12E5B8C1FC16}"/>
              </a:ext>
            </a:extLst>
          </p:cNvPr>
          <p:cNvSpPr txBox="1"/>
          <p:nvPr/>
        </p:nvSpPr>
        <p:spPr>
          <a:xfrm>
            <a:off x="92467" y="1213425"/>
            <a:ext cx="8671388" cy="3416320"/>
          </a:xfrm>
          <a:prstGeom prst="rect">
            <a:avLst/>
          </a:prstGeom>
          <a:noFill/>
        </p:spPr>
        <p:txBody>
          <a:bodyPr wrap="square">
            <a:spAutoFit/>
          </a:bodyPr>
          <a:lstStyle/>
          <a:p>
            <a:pPr algn="ctr"/>
            <a:r>
              <a:rPr lang="en-US" sz="3600" dirty="0"/>
              <a:t>Jonah 1</a:t>
            </a:r>
          </a:p>
          <a:p>
            <a:pPr algn="ctr"/>
            <a:r>
              <a:rPr lang="en-US" sz="3600" dirty="0"/>
              <a:t>1The word of the Lord came to Jonah the son of </a:t>
            </a:r>
            <a:r>
              <a:rPr lang="en-US" sz="3600" dirty="0" err="1"/>
              <a:t>Amittai</a:t>
            </a:r>
            <a:r>
              <a:rPr lang="en-US" sz="3600" dirty="0"/>
              <a:t>, saying, 2 “Arise, go to Nineveh, the great city, and cry out against it, because their wickedness has come up before Me.”</a:t>
            </a:r>
          </a:p>
        </p:txBody>
      </p:sp>
    </p:spTree>
    <p:extLst>
      <p:ext uri="{BB962C8B-B14F-4D97-AF65-F5344CB8AC3E}">
        <p14:creationId xmlns:p14="http://schemas.microsoft.com/office/powerpoint/2010/main" val="183583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Graphic 6" descr="Castle scene">
            <a:extLst>
              <a:ext uri="{FF2B5EF4-FFF2-40B4-BE49-F238E27FC236}">
                <a16:creationId xmlns:a16="http://schemas.microsoft.com/office/drawing/2014/main" id="{F7BFB632-CF1E-90A0-E222-EAF7A1C9D2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771" y="733647"/>
            <a:ext cx="3575884" cy="3575884"/>
          </a:xfrm>
          <a:prstGeom prst="rect">
            <a:avLst/>
          </a:prstGeom>
          <a:effectLst>
            <a:innerShdw blurRad="57150" dist="38100" dir="14460000">
              <a:prstClr val="black">
                <a:alpha val="70000"/>
              </a:prstClr>
            </a:innerShdw>
          </a:effectLst>
        </p:spPr>
      </p:pic>
      <p:sp>
        <p:nvSpPr>
          <p:cNvPr id="3" name="TextBox 2">
            <a:extLst>
              <a:ext uri="{FF2B5EF4-FFF2-40B4-BE49-F238E27FC236}">
                <a16:creationId xmlns:a16="http://schemas.microsoft.com/office/drawing/2014/main" id="{2105F5BD-46F7-E840-B3FB-72B408CC0AD9}"/>
              </a:ext>
            </a:extLst>
          </p:cNvPr>
          <p:cNvSpPr txBox="1"/>
          <p:nvPr/>
        </p:nvSpPr>
        <p:spPr>
          <a:xfrm>
            <a:off x="4078697" y="983304"/>
            <a:ext cx="4972692" cy="3575884"/>
          </a:xfrm>
          <a:prstGeom prst="rect">
            <a:avLst/>
          </a:prstGeom>
        </p:spPr>
        <p:txBody>
          <a:bodyPr vert="horz" lIns="91440" tIns="45720" rIns="91440" bIns="45720" rtlCol="0" anchor="ctr">
            <a:noAutofit/>
          </a:bodyPr>
          <a:lstStyle/>
          <a:p>
            <a:pPr>
              <a:spcBef>
                <a:spcPct val="20000"/>
              </a:spcBef>
              <a:spcAft>
                <a:spcPts val="600"/>
              </a:spcAft>
              <a:buClr>
                <a:schemeClr val="tx1"/>
              </a:buClr>
              <a:buSzPct val="80000"/>
              <a:buFont typeface="Wingdings 3" panose="05040102010807070707" pitchFamily="18" charset="2"/>
              <a:buChar char=""/>
            </a:pPr>
            <a:r>
              <a:rPr lang="en-US" sz="4000" b="1" i="0" dirty="0">
                <a:solidFill>
                  <a:schemeClr val="bg2">
                    <a:lumMod val="75000"/>
                  </a:schemeClr>
                </a:solidFill>
              </a:rPr>
              <a:t>Nineveh was the capital of the powerful ancient Assyrian empire, located in modern-day northern Iraq.</a:t>
            </a:r>
            <a:endParaRPr lang="en-US" sz="4000" b="1" dirty="0">
              <a:solidFill>
                <a:schemeClr val="bg2">
                  <a:lumMod val="75000"/>
                </a:schemeClr>
              </a:solidFill>
            </a:endParaRPr>
          </a:p>
        </p:txBody>
      </p:sp>
    </p:spTree>
    <p:extLst>
      <p:ext uri="{BB962C8B-B14F-4D97-AF65-F5344CB8AC3E}">
        <p14:creationId xmlns:p14="http://schemas.microsoft.com/office/powerpoint/2010/main" val="247700466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826</TotalTime>
  <Words>1336</Words>
  <Application>Microsoft Office PowerPoint</Application>
  <PresentationFormat>On-screen Show (4:3)</PresentationFormat>
  <Paragraphs>52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ＭＳ Ｐゴシック</vt:lpstr>
      <vt:lpstr>Calisto MT</vt:lpstr>
      <vt:lpstr>Wingdings</vt:lpstr>
      <vt:lpstr>Calibri</vt:lpstr>
      <vt:lpstr>Slice</vt:lpstr>
      <vt:lpstr>Jonah</vt:lpstr>
      <vt:lpstr>Have you ever not wanted to do something?</vt:lpstr>
      <vt:lpstr>PowerPoint Presentation</vt:lpstr>
      <vt:lpstr>Especially when it may be helping someone you don’t really like……</vt:lpstr>
      <vt:lpstr>PowerPoint Presentation</vt:lpstr>
      <vt:lpstr>Jonah was facing the same quandary </vt:lpstr>
      <vt:lpstr>Jonah was given a command</vt:lpstr>
      <vt:lpstr>PowerPoint Presentation</vt:lpstr>
      <vt:lpstr>PowerPoint Presentation</vt:lpstr>
      <vt:lpstr>Nineveh</vt:lpstr>
      <vt:lpstr>PowerPoint Presentation</vt:lpstr>
      <vt:lpstr>Nineveh was a Gentile City</vt:lpstr>
      <vt:lpstr>Jonah tried to run from God</vt:lpstr>
      <vt:lpstr>PowerPoint Presentation</vt:lpstr>
      <vt:lpstr>PowerPoint Presentation</vt:lpstr>
      <vt:lpstr>God found Jonah</vt:lpstr>
      <vt:lpstr>PowerPoint Presentation</vt:lpstr>
      <vt:lpstr>The sailors came up with a plan</vt:lpstr>
      <vt:lpstr>PowerPoint Presentation</vt:lpstr>
      <vt:lpstr>Jonah Explained</vt:lpstr>
      <vt:lpstr>PowerPoint Presentation</vt:lpstr>
      <vt:lpstr>God provided</vt:lpstr>
      <vt:lpstr>PowerPoint Presentation</vt:lpstr>
      <vt:lpstr>Jonah 2</vt:lpstr>
      <vt:lpstr>Jonah 3</vt:lpstr>
      <vt:lpstr>PowerPoint Presentation</vt:lpstr>
      <vt:lpstr>“Forty more days, and Nineveh will be overthrown.”</vt:lpstr>
      <vt:lpstr>Nineveh Repented</vt:lpstr>
      <vt:lpstr>PowerPoint Presentation</vt:lpstr>
      <vt:lpstr>GOD had mercy on Nineveh</vt:lpstr>
      <vt:lpstr>PowerPoint Presentation</vt:lpstr>
      <vt:lpstr>120,000 repented</vt:lpstr>
      <vt:lpstr>Greatest Preacher day ever</vt:lpstr>
      <vt:lpstr>Jonah Becomes Angry 4:1-4</vt:lpstr>
      <vt:lpstr>GOD teaches Jonah a lesson 4:5-11 </vt:lpstr>
      <vt:lpstr>Application</vt:lpstr>
      <vt:lpstr>2 Thoughts</vt:lpstr>
      <vt:lpstr>Do we have a passion for the lost or a lost passion?   </vt:lpstr>
      <vt:lpstr>This is a story about a great god not a great fish</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dc:title>
  <dc:creator>Stephanie Barr</dc:creator>
  <cp:lastModifiedBy>Barr, Gerald R.</cp:lastModifiedBy>
  <cp:revision>10</cp:revision>
  <dcterms:created xsi:type="dcterms:W3CDTF">2012-09-09T19:39:21Z</dcterms:created>
  <dcterms:modified xsi:type="dcterms:W3CDTF">2023-08-13T21:22:19Z</dcterms:modified>
</cp:coreProperties>
</file>