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6" r:id="rId2"/>
    <p:sldId id="276" r:id="rId3"/>
    <p:sldId id="283" r:id="rId4"/>
    <p:sldId id="277" r:id="rId5"/>
    <p:sldId id="278" r:id="rId6"/>
    <p:sldId id="279" r:id="rId7"/>
    <p:sldId id="281" r:id="rId8"/>
    <p:sldId id="282" r:id="rId9"/>
    <p:sldId id="280" r:id="rId10"/>
    <p:sldId id="284" r:id="rId11"/>
    <p:sldId id="264" r:id="rId12"/>
    <p:sldId id="260" r:id="rId13"/>
    <p:sldId id="261" r:id="rId14"/>
    <p:sldId id="262" r:id="rId15"/>
    <p:sldId id="263" r:id="rId16"/>
    <p:sldId id="265" r:id="rId17"/>
    <p:sldId id="266" r:id="rId18"/>
    <p:sldId id="267" r:id="rId19"/>
    <p:sldId id="268" r:id="rId20"/>
    <p:sldId id="269" r:id="rId21"/>
    <p:sldId id="270" r:id="rId22"/>
    <p:sldId id="271" r:id="rId23"/>
    <p:sldId id="259" r:id="rId24"/>
    <p:sldId id="272" r:id="rId25"/>
    <p:sldId id="273" r:id="rId26"/>
    <p:sldId id="274" r:id="rId27"/>
    <p:sldId id="275" r:id="rId28"/>
    <p:sldId id="28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2" d="100"/>
          <a:sy n="62" d="100"/>
        </p:scale>
        <p:origin x="1400"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2FC63A-041E-4B78-9D05-FEDE45DF5D4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C32EEF-6151-4AE5-BBE6-429CAA4F6AB8}">
      <dgm:prSet/>
      <dgm:spPr/>
      <dgm:t>
        <a:bodyPr/>
        <a:lstStyle/>
        <a:p>
          <a:r>
            <a:rPr lang="en-US" dirty="0"/>
            <a:t>Continue down the path of destructions</a:t>
          </a:r>
        </a:p>
      </dgm:t>
    </dgm:pt>
    <dgm:pt modelId="{26777CF5-087D-4CE7-9628-B2E240E425AA}" type="parTrans" cxnId="{F463C3E6-3DEB-4EF9-9D60-7FFE4B2639AE}">
      <dgm:prSet/>
      <dgm:spPr/>
      <dgm:t>
        <a:bodyPr/>
        <a:lstStyle/>
        <a:p>
          <a:endParaRPr lang="en-US"/>
        </a:p>
      </dgm:t>
    </dgm:pt>
    <dgm:pt modelId="{2468797F-5BFA-417D-A08A-9BA51EC564A1}" type="sibTrans" cxnId="{F463C3E6-3DEB-4EF9-9D60-7FFE4B2639AE}">
      <dgm:prSet/>
      <dgm:spPr/>
      <dgm:t>
        <a:bodyPr/>
        <a:lstStyle/>
        <a:p>
          <a:endParaRPr lang="en-US"/>
        </a:p>
      </dgm:t>
    </dgm:pt>
    <dgm:pt modelId="{BC31A3CB-33CA-4B7F-BD19-82B3ADB2AF29}">
      <dgm:prSet/>
      <dgm:spPr/>
      <dgm:t>
        <a:bodyPr/>
        <a:lstStyle/>
        <a:p>
          <a:r>
            <a:rPr lang="en-US" dirty="0"/>
            <a:t>or</a:t>
          </a:r>
        </a:p>
      </dgm:t>
    </dgm:pt>
    <dgm:pt modelId="{1D2449A5-9D82-4F2A-875C-5D40623F7892}" type="parTrans" cxnId="{1DB76455-4ACD-47CD-8323-91706CDBD96A}">
      <dgm:prSet/>
      <dgm:spPr/>
      <dgm:t>
        <a:bodyPr/>
        <a:lstStyle/>
        <a:p>
          <a:endParaRPr lang="en-US"/>
        </a:p>
      </dgm:t>
    </dgm:pt>
    <dgm:pt modelId="{A470BDA8-6367-417C-9FA7-C214002309E4}" type="sibTrans" cxnId="{1DB76455-4ACD-47CD-8323-91706CDBD96A}">
      <dgm:prSet/>
      <dgm:spPr/>
      <dgm:t>
        <a:bodyPr/>
        <a:lstStyle/>
        <a:p>
          <a:endParaRPr lang="en-US"/>
        </a:p>
      </dgm:t>
    </dgm:pt>
    <dgm:pt modelId="{4607AFD5-08E7-4922-9198-19E3DD41E866}">
      <dgm:prSet/>
      <dgm:spPr/>
      <dgm:t>
        <a:bodyPr/>
        <a:lstStyle/>
        <a:p>
          <a:r>
            <a:rPr lang="en-US" dirty="0"/>
            <a:t>To Repent and Change your ways</a:t>
          </a:r>
        </a:p>
      </dgm:t>
    </dgm:pt>
    <dgm:pt modelId="{03104E71-7034-408D-A4C1-9FB9AB724B3E}" type="parTrans" cxnId="{B25A2752-8E53-466D-B0A3-70C445C3387A}">
      <dgm:prSet/>
      <dgm:spPr/>
      <dgm:t>
        <a:bodyPr/>
        <a:lstStyle/>
        <a:p>
          <a:endParaRPr lang="en-US"/>
        </a:p>
      </dgm:t>
    </dgm:pt>
    <dgm:pt modelId="{4C24B02A-FCD0-414F-AD3C-1DA0F0706825}" type="sibTrans" cxnId="{B25A2752-8E53-466D-B0A3-70C445C3387A}">
      <dgm:prSet/>
      <dgm:spPr/>
      <dgm:t>
        <a:bodyPr/>
        <a:lstStyle/>
        <a:p>
          <a:endParaRPr lang="en-US"/>
        </a:p>
      </dgm:t>
    </dgm:pt>
    <dgm:pt modelId="{1FBCCE08-20D6-4BB6-87DC-DA4D0342DF1D}" type="pres">
      <dgm:prSet presAssocID="{B32FC63A-041E-4B78-9D05-FEDE45DF5D45}" presName="linear" presStyleCnt="0">
        <dgm:presLayoutVars>
          <dgm:animLvl val="lvl"/>
          <dgm:resizeHandles val="exact"/>
        </dgm:presLayoutVars>
      </dgm:prSet>
      <dgm:spPr/>
    </dgm:pt>
    <dgm:pt modelId="{49AD6265-5A4F-4956-8B65-3816C0B1B963}" type="pres">
      <dgm:prSet presAssocID="{10C32EEF-6151-4AE5-BBE6-429CAA4F6AB8}" presName="parentText" presStyleLbl="node1" presStyleIdx="0" presStyleCnt="3">
        <dgm:presLayoutVars>
          <dgm:chMax val="0"/>
          <dgm:bulletEnabled val="1"/>
        </dgm:presLayoutVars>
      </dgm:prSet>
      <dgm:spPr/>
    </dgm:pt>
    <dgm:pt modelId="{1932AEC0-A2B3-437B-B0ED-CFD827906361}" type="pres">
      <dgm:prSet presAssocID="{2468797F-5BFA-417D-A08A-9BA51EC564A1}" presName="spacer" presStyleCnt="0"/>
      <dgm:spPr/>
    </dgm:pt>
    <dgm:pt modelId="{11170259-E27E-425B-A603-A4FC694BB6FB}" type="pres">
      <dgm:prSet presAssocID="{BC31A3CB-33CA-4B7F-BD19-82B3ADB2AF29}" presName="parentText" presStyleLbl="node1" presStyleIdx="1" presStyleCnt="3">
        <dgm:presLayoutVars>
          <dgm:chMax val="0"/>
          <dgm:bulletEnabled val="1"/>
        </dgm:presLayoutVars>
      </dgm:prSet>
      <dgm:spPr/>
    </dgm:pt>
    <dgm:pt modelId="{F6E07210-4BD0-4EA7-B2D2-CC3BFA611267}" type="pres">
      <dgm:prSet presAssocID="{A470BDA8-6367-417C-9FA7-C214002309E4}" presName="spacer" presStyleCnt="0"/>
      <dgm:spPr/>
    </dgm:pt>
    <dgm:pt modelId="{E40D4738-35B1-475B-BE34-8D724B18A5AA}" type="pres">
      <dgm:prSet presAssocID="{4607AFD5-08E7-4922-9198-19E3DD41E866}" presName="parentText" presStyleLbl="node1" presStyleIdx="2" presStyleCnt="3">
        <dgm:presLayoutVars>
          <dgm:chMax val="0"/>
          <dgm:bulletEnabled val="1"/>
        </dgm:presLayoutVars>
      </dgm:prSet>
      <dgm:spPr/>
    </dgm:pt>
  </dgm:ptLst>
  <dgm:cxnLst>
    <dgm:cxn modelId="{F7994B67-DA62-4355-9548-C6B569A556A4}" type="presOf" srcId="{4607AFD5-08E7-4922-9198-19E3DD41E866}" destId="{E40D4738-35B1-475B-BE34-8D724B18A5AA}" srcOrd="0" destOrd="0" presId="urn:microsoft.com/office/officeart/2005/8/layout/vList2"/>
    <dgm:cxn modelId="{B25A2752-8E53-466D-B0A3-70C445C3387A}" srcId="{B32FC63A-041E-4B78-9D05-FEDE45DF5D45}" destId="{4607AFD5-08E7-4922-9198-19E3DD41E866}" srcOrd="2" destOrd="0" parTransId="{03104E71-7034-408D-A4C1-9FB9AB724B3E}" sibTransId="{4C24B02A-FCD0-414F-AD3C-1DA0F0706825}"/>
    <dgm:cxn modelId="{1DB76455-4ACD-47CD-8323-91706CDBD96A}" srcId="{B32FC63A-041E-4B78-9D05-FEDE45DF5D45}" destId="{BC31A3CB-33CA-4B7F-BD19-82B3ADB2AF29}" srcOrd="1" destOrd="0" parTransId="{1D2449A5-9D82-4F2A-875C-5D40623F7892}" sibTransId="{A470BDA8-6367-417C-9FA7-C214002309E4}"/>
    <dgm:cxn modelId="{986D6788-5349-4701-B8AF-6B1B754320DC}" type="presOf" srcId="{BC31A3CB-33CA-4B7F-BD19-82B3ADB2AF29}" destId="{11170259-E27E-425B-A603-A4FC694BB6FB}" srcOrd="0" destOrd="0" presId="urn:microsoft.com/office/officeart/2005/8/layout/vList2"/>
    <dgm:cxn modelId="{ED40F4B5-E534-41A7-9B2C-90FDED5208B8}" type="presOf" srcId="{B32FC63A-041E-4B78-9D05-FEDE45DF5D45}" destId="{1FBCCE08-20D6-4BB6-87DC-DA4D0342DF1D}" srcOrd="0" destOrd="0" presId="urn:microsoft.com/office/officeart/2005/8/layout/vList2"/>
    <dgm:cxn modelId="{7E7F83D7-B11C-490F-9496-6A98A873F9B3}" type="presOf" srcId="{10C32EEF-6151-4AE5-BBE6-429CAA4F6AB8}" destId="{49AD6265-5A4F-4956-8B65-3816C0B1B963}" srcOrd="0" destOrd="0" presId="urn:microsoft.com/office/officeart/2005/8/layout/vList2"/>
    <dgm:cxn modelId="{F463C3E6-3DEB-4EF9-9D60-7FFE4B2639AE}" srcId="{B32FC63A-041E-4B78-9D05-FEDE45DF5D45}" destId="{10C32EEF-6151-4AE5-BBE6-429CAA4F6AB8}" srcOrd="0" destOrd="0" parTransId="{26777CF5-087D-4CE7-9628-B2E240E425AA}" sibTransId="{2468797F-5BFA-417D-A08A-9BA51EC564A1}"/>
    <dgm:cxn modelId="{90989E93-DC9C-48FB-A532-2F8B32D317D2}" type="presParOf" srcId="{1FBCCE08-20D6-4BB6-87DC-DA4D0342DF1D}" destId="{49AD6265-5A4F-4956-8B65-3816C0B1B963}" srcOrd="0" destOrd="0" presId="urn:microsoft.com/office/officeart/2005/8/layout/vList2"/>
    <dgm:cxn modelId="{56A2D2CF-538D-4FEF-8FD7-D2F27CDEBB18}" type="presParOf" srcId="{1FBCCE08-20D6-4BB6-87DC-DA4D0342DF1D}" destId="{1932AEC0-A2B3-437B-B0ED-CFD827906361}" srcOrd="1" destOrd="0" presId="urn:microsoft.com/office/officeart/2005/8/layout/vList2"/>
    <dgm:cxn modelId="{5D060F19-B9B8-48EF-8680-1C3A3F3F8BFE}" type="presParOf" srcId="{1FBCCE08-20D6-4BB6-87DC-DA4D0342DF1D}" destId="{11170259-E27E-425B-A603-A4FC694BB6FB}" srcOrd="2" destOrd="0" presId="urn:microsoft.com/office/officeart/2005/8/layout/vList2"/>
    <dgm:cxn modelId="{7DB9E1A3-7979-4C22-9124-54EE02604364}" type="presParOf" srcId="{1FBCCE08-20D6-4BB6-87DC-DA4D0342DF1D}" destId="{F6E07210-4BD0-4EA7-B2D2-CC3BFA611267}" srcOrd="3" destOrd="0" presId="urn:microsoft.com/office/officeart/2005/8/layout/vList2"/>
    <dgm:cxn modelId="{ACA20776-618A-48C3-93A8-5EFF4E3C52DE}" type="presParOf" srcId="{1FBCCE08-20D6-4BB6-87DC-DA4D0342DF1D}" destId="{E40D4738-35B1-475B-BE34-8D724B18A5A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D6265-5A4F-4956-8B65-3816C0B1B963}">
      <dsp:nvSpPr>
        <dsp:cNvPr id="0" name=""/>
        <dsp:cNvSpPr/>
      </dsp:nvSpPr>
      <dsp:spPr>
        <a:xfrm>
          <a:off x="0" y="19131"/>
          <a:ext cx="6508750" cy="12331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Continue down the path of destructions</a:t>
          </a:r>
        </a:p>
      </dsp:txBody>
      <dsp:txXfrm>
        <a:off x="60199" y="79330"/>
        <a:ext cx="6388352" cy="1112781"/>
      </dsp:txXfrm>
    </dsp:sp>
    <dsp:sp modelId="{11170259-E27E-425B-A603-A4FC694BB6FB}">
      <dsp:nvSpPr>
        <dsp:cNvPr id="0" name=""/>
        <dsp:cNvSpPr/>
      </dsp:nvSpPr>
      <dsp:spPr>
        <a:xfrm>
          <a:off x="0" y="1341591"/>
          <a:ext cx="6508750" cy="12331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or</a:t>
          </a:r>
        </a:p>
      </dsp:txBody>
      <dsp:txXfrm>
        <a:off x="60199" y="1401790"/>
        <a:ext cx="6388352" cy="1112781"/>
      </dsp:txXfrm>
    </dsp:sp>
    <dsp:sp modelId="{E40D4738-35B1-475B-BE34-8D724B18A5AA}">
      <dsp:nvSpPr>
        <dsp:cNvPr id="0" name=""/>
        <dsp:cNvSpPr/>
      </dsp:nvSpPr>
      <dsp:spPr>
        <a:xfrm>
          <a:off x="0" y="2664051"/>
          <a:ext cx="6508750" cy="12331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To Repent and Change your ways</a:t>
          </a:r>
        </a:p>
      </dsp:txBody>
      <dsp:txXfrm>
        <a:off x="60199" y="2724250"/>
        <a:ext cx="6388352" cy="11127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908AF5E1-09A4-9A44-8135-D395869234EA}" type="datetimeFigureOut">
              <a:rPr lang="en-US" smtClean="0"/>
              <a:t>10/15/2023</a:t>
            </a:fld>
            <a:endParaRPr lang="en-US"/>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A8323F89-EB71-3144-B6B1-C05FDB839FC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908AF5E1-09A4-9A44-8135-D395869234EA}"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23F89-EB71-3144-B6B1-C05FDB839FCF}"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908AF5E1-09A4-9A44-8135-D395869234EA}"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23F89-EB71-3144-B6B1-C05FDB839FCF}"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08AF5E1-09A4-9A44-8135-D395869234EA}" type="datetimeFigureOut">
              <a:rPr lang="en-US" smtClean="0"/>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323F89-EB71-3144-B6B1-C05FDB839FC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908AF5E1-09A4-9A44-8135-D395869234EA}" type="datetimeFigureOut">
              <a:rPr lang="en-US" smtClean="0"/>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323F89-EB71-3144-B6B1-C05FDB839FC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8AF5E1-09A4-9A44-8135-D395869234EA}"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23F89-EB71-3144-B6B1-C05FDB839FC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908AF5E1-09A4-9A44-8135-D395869234EA}" type="datetimeFigureOut">
              <a:rPr lang="en-US" smtClean="0"/>
              <a:t>10/15/2023</a:t>
            </a:fld>
            <a:endParaRPr lang="en-US"/>
          </a:p>
        </p:txBody>
      </p:sp>
      <p:sp>
        <p:nvSpPr>
          <p:cNvPr id="6" name="Footer Placeholder 5"/>
          <p:cNvSpPr>
            <a:spLocks noGrp="1"/>
          </p:cNvSpPr>
          <p:nvPr>
            <p:ph type="ftr" sz="quarter" idx="11"/>
          </p:nvPr>
        </p:nvSpPr>
        <p:spPr>
          <a:xfrm>
            <a:off x="174812" y="6356350"/>
            <a:ext cx="3863788" cy="365125"/>
          </a:xfrm>
        </p:spPr>
        <p:txBody>
          <a:bodyPr/>
          <a:lstStyle/>
          <a:p>
            <a:endParaRPr lang="en-US"/>
          </a:p>
        </p:txBody>
      </p:sp>
      <p:sp>
        <p:nvSpPr>
          <p:cNvPr id="7" name="Slide Number Placeholder 6"/>
          <p:cNvSpPr>
            <a:spLocks noGrp="1"/>
          </p:cNvSpPr>
          <p:nvPr>
            <p:ph type="sldNum" sz="quarter" idx="12"/>
          </p:nvPr>
        </p:nvSpPr>
        <p:spPr/>
        <p:txBody>
          <a:bodyPr/>
          <a:lstStyle/>
          <a:p>
            <a:fld id="{A8323F89-EB71-3144-B6B1-C05FDB839FCF}" type="slidenum">
              <a:rPr lang="en-US" smtClean="0"/>
              <a:t>‹#›</a:t>
            </a:fld>
            <a:endParaRPr lang="en-US"/>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en-US"/>
              <a:t>Click icon to add picture</a:t>
            </a:r>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8AF5E1-09A4-9A44-8135-D395869234EA}"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23F89-EB71-3144-B6B1-C05FDB839FC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8AF5E1-09A4-9A44-8135-D395869234EA}"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23F89-EB71-3144-B6B1-C05FDB839FCF}" type="slidenum">
              <a:rPr lang="en-US" smtClean="0"/>
              <a:t>‹#›</a:t>
            </a:fld>
            <a:endParaRPr lang="en-US"/>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08AF5E1-09A4-9A44-8135-D395869234EA}"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23F89-EB71-3144-B6B1-C05FDB839FC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08AF5E1-09A4-9A44-8135-D395869234EA}"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23F89-EB71-3144-B6B1-C05FDB839FC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7212106" y="6356350"/>
            <a:ext cx="1752600" cy="365125"/>
          </a:xfrm>
        </p:spPr>
        <p:txBody>
          <a:bodyPr/>
          <a:lstStyle/>
          <a:p>
            <a:fld id="{908AF5E1-09A4-9A44-8135-D395869234EA}"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23F89-EB71-3144-B6B1-C05FDB839FC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US"/>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908AF5E1-09A4-9A44-8135-D395869234EA}" type="datetimeFigureOut">
              <a:rPr lang="en-US" smtClean="0"/>
              <a:t>10/15/2023</a:t>
            </a:fld>
            <a:endParaRPr lang="en-US"/>
          </a:p>
        </p:txBody>
      </p:sp>
      <p:sp>
        <p:nvSpPr>
          <p:cNvPr id="5" name="Footer Placeholder 4"/>
          <p:cNvSpPr>
            <a:spLocks noGrp="1"/>
          </p:cNvSpPr>
          <p:nvPr>
            <p:ph type="ftr" sz="quarter" idx="11"/>
          </p:nvPr>
        </p:nvSpPr>
        <p:spPr>
          <a:xfrm>
            <a:off x="3213847" y="6356350"/>
            <a:ext cx="4734112" cy="365125"/>
          </a:xfrm>
        </p:spPr>
        <p:txBody>
          <a:bodyPr/>
          <a:lstStyle/>
          <a:p>
            <a:endParaRPr lang="en-US"/>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A8323F89-EB71-3144-B6B1-C05FDB839FCF}" type="slidenum">
              <a:rPr lang="en-US" smtClean="0"/>
              <a:t>‹#›</a:t>
            </a:fld>
            <a:endParaRPr lang="en-US"/>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en-US"/>
              <a:t>Click icon to add picture</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3" y="914400"/>
            <a:ext cx="6508377" cy="1143000"/>
          </a:xfrm>
        </p:spPr>
        <p:txBody>
          <a:bodyPr/>
          <a:lstStyle/>
          <a:p>
            <a:r>
              <a:rPr lang="en-US"/>
              <a:t>Click to edit Master title style</a:t>
            </a:r>
            <a:endParaRPr/>
          </a:p>
        </p:txBody>
      </p:sp>
      <p:sp>
        <p:nvSpPr>
          <p:cNvPr id="3" name="Content Placeholder 2"/>
          <p:cNvSpPr>
            <a:spLocks noGrp="1"/>
          </p:cNvSpPr>
          <p:nvPr>
            <p:ph idx="1"/>
          </p:nvPr>
        </p:nvSpPr>
        <p:spPr>
          <a:xfrm>
            <a:off x="2178423" y="2209800"/>
            <a:ext cx="6508377" cy="3916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7212106" y="6356350"/>
            <a:ext cx="1752600" cy="365125"/>
          </a:xfrm>
        </p:spPr>
        <p:txBody>
          <a:bodyPr/>
          <a:lstStyle/>
          <a:p>
            <a:fld id="{908AF5E1-09A4-9A44-8135-D395869234EA}" type="datetimeFigureOut">
              <a:rPr lang="en-US" smtClean="0"/>
              <a:t>10/15/2023</a:t>
            </a:fld>
            <a:endParaRPr lang="en-US"/>
          </a:p>
        </p:txBody>
      </p:sp>
      <p:sp>
        <p:nvSpPr>
          <p:cNvPr id="5" name="Footer Placeholder 4"/>
          <p:cNvSpPr>
            <a:spLocks noGrp="1"/>
          </p:cNvSpPr>
          <p:nvPr>
            <p:ph type="ftr" sz="quarter" idx="11"/>
          </p:nvPr>
        </p:nvSpPr>
        <p:spPr>
          <a:xfrm>
            <a:off x="2178423" y="6356350"/>
            <a:ext cx="4926852" cy="365125"/>
          </a:xfrm>
        </p:spPr>
        <p:txBody>
          <a:bodyPr/>
          <a:lstStyle/>
          <a:p>
            <a:endParaRPr lang="en-US"/>
          </a:p>
        </p:txBody>
      </p:sp>
      <p:sp>
        <p:nvSpPr>
          <p:cNvPr id="6" name="Slide Number Placeholder 5"/>
          <p:cNvSpPr>
            <a:spLocks noGrp="1"/>
          </p:cNvSpPr>
          <p:nvPr>
            <p:ph type="sldNum" sz="quarter" idx="12"/>
          </p:nvPr>
        </p:nvSpPr>
        <p:spPr>
          <a:xfrm>
            <a:off x="331694" y="361016"/>
            <a:ext cx="506506" cy="365125"/>
          </a:xfrm>
        </p:spPr>
        <p:txBody>
          <a:bodyPr/>
          <a:lstStyle/>
          <a:p>
            <a:fld id="{A8323F89-EB71-3144-B6B1-C05FDB839FCF}" type="slidenum">
              <a:rPr lang="en-US" smtClean="0"/>
              <a:t>‹#›</a:t>
            </a:fld>
            <a:endParaRPr lang="en-US"/>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US"/>
              <a:t>Click icon to add picture</a:t>
            </a:r>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62600" y="6356350"/>
            <a:ext cx="1622612" cy="365125"/>
          </a:xfrm>
        </p:spPr>
        <p:txBody>
          <a:bodyPr/>
          <a:lstStyle/>
          <a:p>
            <a:fld id="{908AF5E1-09A4-9A44-8135-D395869234EA}" type="datetimeFigureOut">
              <a:rPr lang="en-US" smtClean="0"/>
              <a:t>10/15/2023</a:t>
            </a:fld>
            <a:endParaRPr lang="en-US"/>
          </a:p>
        </p:txBody>
      </p:sp>
      <p:sp>
        <p:nvSpPr>
          <p:cNvPr id="5" name="Footer Placeholder 4"/>
          <p:cNvSpPr>
            <a:spLocks noGrp="1"/>
          </p:cNvSpPr>
          <p:nvPr>
            <p:ph type="ftr" sz="quarter" idx="11"/>
          </p:nvPr>
        </p:nvSpPr>
        <p:spPr>
          <a:xfrm>
            <a:off x="174812" y="6356350"/>
            <a:ext cx="5311588" cy="365125"/>
          </a:xfrm>
        </p:spPr>
        <p:txBody>
          <a:bodyPr/>
          <a:lstStyle/>
          <a:p>
            <a:endParaRPr lang="en-US"/>
          </a:p>
        </p:txBody>
      </p:sp>
      <p:sp>
        <p:nvSpPr>
          <p:cNvPr id="6" name="Slide Number Placeholder 5"/>
          <p:cNvSpPr>
            <a:spLocks noGrp="1"/>
          </p:cNvSpPr>
          <p:nvPr>
            <p:ph type="sldNum" sz="quarter" idx="12"/>
          </p:nvPr>
        </p:nvSpPr>
        <p:spPr/>
        <p:txBody>
          <a:bodyPr/>
          <a:lstStyle/>
          <a:p>
            <a:fld id="{A8323F89-EB71-3144-B6B1-C05FDB839FC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351212" y="6104965"/>
            <a:ext cx="506506" cy="365125"/>
          </a:xfrm>
        </p:spPr>
        <p:txBody>
          <a:bodyPr/>
          <a:lstStyle/>
          <a:p>
            <a:fld id="{A8323F89-EB71-3144-B6B1-C05FDB839FCF}" type="slidenum">
              <a:rPr lang="en-US" smtClean="0"/>
              <a:t>‹#›</a:t>
            </a:fld>
            <a:endParaRPr lang="en-US"/>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US"/>
              <a:t>Click icon to add picture</a:t>
            </a:r>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908AF5E1-09A4-9A44-8135-D395869234EA}"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23F89-EB71-3144-B6B1-C05FDB839FC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08AF5E1-09A4-9A44-8135-D395869234EA}" type="datetimeFigureOut">
              <a:rPr lang="en-US" smtClean="0"/>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323F89-EB71-3144-B6B1-C05FDB839FC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908AF5E1-09A4-9A44-8135-D395869234EA}"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23F89-EB71-3144-B6B1-C05FDB839FCF}" type="slidenum">
              <a:rPr lang="en-US" smtClean="0"/>
              <a:t>‹#›</a:t>
            </a:fld>
            <a:endParaRPr lang="en-US"/>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908AF5E1-09A4-9A44-8135-D395869234EA}" type="datetimeFigureOut">
              <a:rPr lang="en-US" smtClean="0"/>
              <a:t>10/15/2023</a:t>
            </a:fld>
            <a:endParaRPr lang="en-US"/>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A8323F89-EB71-3144-B6B1-C05FDB839FC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iblegateway.com/passage/?search=Matthew+26%3A17-30&amp;version=NASB1995#fen-NASB1995-24079b" TargetMode="External"/><Relationship Id="rId2" Type="http://schemas.openxmlformats.org/officeDocument/2006/relationships/hyperlink" Target="https://www.biblegateway.com/passage/?search=Matthew+26%3A17-30&amp;version=NASB1995#fen-NASB1995-24077a"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biblegateway.com/passage/?search=Matthew+26%3A36-46&amp;version=NASB1995#fen-NASB1995-24100a"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biblegateway.com/passage/?search=John+21%3A4-11&amp;version=NASB1995#fen-NASB1995-26907b" TargetMode="External"/><Relationship Id="rId2" Type="http://schemas.openxmlformats.org/officeDocument/2006/relationships/hyperlink" Target="https://www.biblegateway.com/passage/?search=John+21%3A4-11&amp;version=NASB1995#fen-NASB1995-26904a"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Two Betrayals</a:t>
            </a:r>
          </a:p>
        </p:txBody>
      </p:sp>
      <p:sp>
        <p:nvSpPr>
          <p:cNvPr id="3" name="Subtitle 2"/>
          <p:cNvSpPr>
            <a:spLocks noGrp="1"/>
          </p:cNvSpPr>
          <p:nvPr>
            <p:ph type="subTitle" idx="1"/>
          </p:nvPr>
        </p:nvSpPr>
        <p:spPr/>
        <p:txBody>
          <a:bodyPr>
            <a:normAutofit/>
          </a:bodyPr>
          <a:lstStyle/>
          <a:p>
            <a:r>
              <a:rPr lang="en-US" sz="2800" b="1" dirty="0"/>
              <a:t>Judas’s vs Peter’s Matthew 26</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D37B-6E11-06AF-4214-4B7371DB2017}"/>
              </a:ext>
            </a:extLst>
          </p:cNvPr>
          <p:cNvSpPr>
            <a:spLocks noGrp="1"/>
          </p:cNvSpPr>
          <p:nvPr>
            <p:ph type="title"/>
          </p:nvPr>
        </p:nvSpPr>
        <p:spPr>
          <a:xfrm>
            <a:off x="1317811" y="2857500"/>
            <a:ext cx="6508377" cy="1143000"/>
          </a:xfrm>
        </p:spPr>
        <p:txBody>
          <a:bodyPr/>
          <a:lstStyle/>
          <a:p>
            <a:r>
              <a:rPr lang="en-US" sz="4800" dirty="0"/>
              <a:t>Peter and Judas were caught in the same dilemma</a:t>
            </a:r>
          </a:p>
        </p:txBody>
      </p:sp>
    </p:spTree>
    <p:extLst>
      <p:ext uri="{BB962C8B-B14F-4D97-AF65-F5344CB8AC3E}">
        <p14:creationId xmlns:p14="http://schemas.microsoft.com/office/powerpoint/2010/main" val="11766653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916F-5DF6-197A-9774-4AC8CEE2C9DE}"/>
              </a:ext>
            </a:extLst>
          </p:cNvPr>
          <p:cNvSpPr>
            <a:spLocks noGrp="1"/>
          </p:cNvSpPr>
          <p:nvPr>
            <p:ph type="title"/>
          </p:nvPr>
        </p:nvSpPr>
        <p:spPr>
          <a:xfrm>
            <a:off x="2209801" y="3429000"/>
            <a:ext cx="4966446" cy="1398494"/>
          </a:xfrm>
        </p:spPr>
        <p:txBody>
          <a:bodyPr anchor="b">
            <a:normAutofit/>
          </a:bodyPr>
          <a:lstStyle/>
          <a:p>
            <a:r>
              <a:rPr lang="en-US" sz="6600" dirty="0"/>
              <a:t>Judas</a:t>
            </a:r>
          </a:p>
        </p:txBody>
      </p:sp>
    </p:spTree>
    <p:extLst>
      <p:ext uri="{BB962C8B-B14F-4D97-AF65-F5344CB8AC3E}">
        <p14:creationId xmlns:p14="http://schemas.microsoft.com/office/powerpoint/2010/main" val="1591905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55595-66DE-C7EC-6346-677CFA4C566A}"/>
              </a:ext>
            </a:extLst>
          </p:cNvPr>
          <p:cNvSpPr>
            <a:spLocks noGrp="1"/>
          </p:cNvSpPr>
          <p:nvPr>
            <p:ph type="title"/>
          </p:nvPr>
        </p:nvSpPr>
        <p:spPr/>
        <p:txBody>
          <a:bodyPr/>
          <a:lstStyle/>
          <a:p>
            <a:r>
              <a:rPr lang="en-US" dirty="0">
                <a:effectLst/>
                <a:latin typeface="Times New Roman" panose="02020603050405020304" pitchFamily="18" charset="0"/>
                <a:ea typeface="Calibri" panose="020F0502020204030204" pitchFamily="34" charset="0"/>
              </a:rPr>
              <a:t>Judas planned to betray Jesus</a:t>
            </a:r>
            <a:endParaRPr lang="en-US" dirty="0"/>
          </a:p>
        </p:txBody>
      </p:sp>
      <p:sp>
        <p:nvSpPr>
          <p:cNvPr id="3" name="Content Placeholder 2">
            <a:extLst>
              <a:ext uri="{FF2B5EF4-FFF2-40B4-BE49-F238E27FC236}">
                <a16:creationId xmlns:a16="http://schemas.microsoft.com/office/drawing/2014/main" id="{D044AD80-F94D-5B98-7FD5-D92E9229E378}"/>
              </a:ext>
            </a:extLst>
          </p:cNvPr>
          <p:cNvSpPr>
            <a:spLocks noGrp="1"/>
          </p:cNvSpPr>
          <p:nvPr>
            <p:ph idx="1"/>
          </p:nvPr>
        </p:nvSpPr>
        <p:spPr/>
        <p:txBody>
          <a:bodyPr>
            <a:normAutofit/>
          </a:bodyPr>
          <a:lstStyle/>
          <a:p>
            <a:r>
              <a:rPr lang="en-US" sz="2800" b="1" i="0" dirty="0">
                <a:solidFill>
                  <a:srgbClr val="000000"/>
                </a:solidFill>
                <a:effectLst/>
                <a:latin typeface="system-ui"/>
              </a:rPr>
              <a:t>Mathew 26:14-16</a:t>
            </a:r>
          </a:p>
          <a:p>
            <a:pPr marL="0" indent="0">
              <a:buNone/>
            </a:pPr>
            <a:r>
              <a:rPr lang="en-US" sz="2800" b="1" i="0" baseline="30000" dirty="0">
                <a:solidFill>
                  <a:srgbClr val="000000"/>
                </a:solidFill>
                <a:effectLst/>
                <a:latin typeface="system-ui"/>
              </a:rPr>
              <a:t>14 </a:t>
            </a:r>
            <a:r>
              <a:rPr lang="en-US" sz="2800" b="0" i="0" dirty="0">
                <a:solidFill>
                  <a:srgbClr val="000000"/>
                </a:solidFill>
                <a:effectLst/>
                <a:latin typeface="system-ui"/>
              </a:rPr>
              <a:t>Then one of the twelve, named Judas Iscariot, went to the chief priests </a:t>
            </a:r>
            <a:r>
              <a:rPr lang="en-US" sz="2800" b="1" i="0" baseline="30000" dirty="0">
                <a:solidFill>
                  <a:srgbClr val="000000"/>
                </a:solidFill>
                <a:effectLst/>
                <a:latin typeface="system-ui"/>
              </a:rPr>
              <a:t>15 </a:t>
            </a:r>
            <a:r>
              <a:rPr lang="en-US" sz="2800" b="0" i="0" dirty="0">
                <a:solidFill>
                  <a:srgbClr val="000000"/>
                </a:solidFill>
                <a:effectLst/>
                <a:latin typeface="system-ui"/>
              </a:rPr>
              <a:t>and said, “What are you willing to give me to betray Him to you?” And they weighed out thirty pieces of silver to him. </a:t>
            </a:r>
            <a:r>
              <a:rPr lang="en-US" sz="2800" b="1" i="0" baseline="30000" dirty="0">
                <a:solidFill>
                  <a:srgbClr val="000000"/>
                </a:solidFill>
                <a:effectLst/>
                <a:latin typeface="system-ui"/>
              </a:rPr>
              <a:t>16 </a:t>
            </a:r>
            <a:r>
              <a:rPr lang="en-US" sz="2800" b="0" i="0" dirty="0">
                <a:solidFill>
                  <a:srgbClr val="000000"/>
                </a:solidFill>
                <a:effectLst/>
                <a:latin typeface="system-ui"/>
              </a:rPr>
              <a:t>From then on he </a:t>
            </a:r>
            <a:r>
              <a:rPr lang="en-US" sz="2800" b="0" i="1" dirty="0">
                <a:solidFill>
                  <a:srgbClr val="000000"/>
                </a:solidFill>
                <a:effectLst/>
                <a:latin typeface="system-ui"/>
              </a:rPr>
              <a:t>began</a:t>
            </a:r>
            <a:r>
              <a:rPr lang="en-US" sz="2800" b="0" i="0" dirty="0">
                <a:solidFill>
                  <a:srgbClr val="000000"/>
                </a:solidFill>
                <a:effectLst/>
                <a:latin typeface="system-ui"/>
              </a:rPr>
              <a:t> looking for a good opportunity to betray Jesus.</a:t>
            </a:r>
            <a:endParaRPr lang="en-US" sz="2800" dirty="0"/>
          </a:p>
        </p:txBody>
      </p:sp>
    </p:spTree>
    <p:extLst>
      <p:ext uri="{BB962C8B-B14F-4D97-AF65-F5344CB8AC3E}">
        <p14:creationId xmlns:p14="http://schemas.microsoft.com/office/powerpoint/2010/main" val="7149900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6CAD1-3780-9994-5EE2-088739710285}"/>
              </a:ext>
            </a:extLst>
          </p:cNvPr>
          <p:cNvSpPr>
            <a:spLocks noGrp="1"/>
          </p:cNvSpPr>
          <p:nvPr>
            <p:ph type="title"/>
          </p:nvPr>
        </p:nvSpPr>
        <p:spPr/>
        <p:txBody>
          <a:bodyPr/>
          <a:lstStyle/>
          <a:p>
            <a:r>
              <a:rPr lang="en-US" dirty="0"/>
              <a:t>Judas had a way out </a:t>
            </a:r>
          </a:p>
        </p:txBody>
      </p:sp>
      <p:sp>
        <p:nvSpPr>
          <p:cNvPr id="3" name="Content Placeholder 2">
            <a:extLst>
              <a:ext uri="{FF2B5EF4-FFF2-40B4-BE49-F238E27FC236}">
                <a16:creationId xmlns:a16="http://schemas.microsoft.com/office/drawing/2014/main" id="{311BBB67-9B76-6F51-5D79-D4877CB485EA}"/>
              </a:ext>
            </a:extLst>
          </p:cNvPr>
          <p:cNvSpPr>
            <a:spLocks noGrp="1"/>
          </p:cNvSpPr>
          <p:nvPr>
            <p:ph idx="1"/>
          </p:nvPr>
        </p:nvSpPr>
        <p:spPr>
          <a:xfrm>
            <a:off x="457198" y="2209800"/>
            <a:ext cx="8327205" cy="4519773"/>
          </a:xfrm>
        </p:spPr>
        <p:txBody>
          <a:bodyPr>
            <a:normAutofit fontScale="92500"/>
          </a:bodyPr>
          <a:lstStyle/>
          <a:p>
            <a:r>
              <a:rPr lang="en-US" sz="2600" b="1" i="0" dirty="0">
                <a:solidFill>
                  <a:srgbClr val="000000"/>
                </a:solidFill>
                <a:effectLst/>
                <a:latin typeface="system-ui"/>
              </a:rPr>
              <a:t>Matthew 26:20-25</a:t>
            </a:r>
          </a:p>
          <a:p>
            <a:pPr marL="0" indent="0">
              <a:buNone/>
            </a:pPr>
            <a:r>
              <a:rPr lang="en-US" sz="2600" b="1" i="0" baseline="30000" dirty="0">
                <a:solidFill>
                  <a:srgbClr val="000000"/>
                </a:solidFill>
                <a:effectLst/>
                <a:latin typeface="system-ui"/>
              </a:rPr>
              <a:t>20 </a:t>
            </a:r>
            <a:r>
              <a:rPr lang="en-US" sz="2600" b="0" i="0" dirty="0">
                <a:solidFill>
                  <a:srgbClr val="000000"/>
                </a:solidFill>
                <a:effectLst/>
                <a:latin typeface="system-ui"/>
              </a:rPr>
              <a:t>Now when evening came, Jesus was reclining </a:t>
            </a:r>
            <a:r>
              <a:rPr lang="en-US" sz="2600" b="0" i="1" dirty="0">
                <a:solidFill>
                  <a:srgbClr val="000000"/>
                </a:solidFill>
                <a:effectLst/>
                <a:latin typeface="system-ui"/>
              </a:rPr>
              <a:t>at the table</a:t>
            </a:r>
            <a:r>
              <a:rPr lang="en-US" sz="2600" b="0" i="0" dirty="0">
                <a:solidFill>
                  <a:srgbClr val="000000"/>
                </a:solidFill>
                <a:effectLst/>
                <a:latin typeface="system-ui"/>
              </a:rPr>
              <a:t> with the twelve disciples. </a:t>
            </a:r>
            <a:r>
              <a:rPr lang="en-US" sz="2600" b="1" i="0" baseline="30000" dirty="0">
                <a:solidFill>
                  <a:srgbClr val="000000"/>
                </a:solidFill>
                <a:effectLst/>
                <a:latin typeface="system-ui"/>
              </a:rPr>
              <a:t>21 </a:t>
            </a:r>
            <a:r>
              <a:rPr lang="en-US" sz="2600" b="0" i="0" dirty="0">
                <a:solidFill>
                  <a:srgbClr val="000000"/>
                </a:solidFill>
                <a:effectLst/>
                <a:latin typeface="system-ui"/>
              </a:rPr>
              <a:t>As they were eating, He said, “Truly I say to you that one of you will betray Me.” </a:t>
            </a:r>
            <a:r>
              <a:rPr lang="en-US" sz="2600" b="1" i="0" baseline="30000" dirty="0">
                <a:solidFill>
                  <a:srgbClr val="000000"/>
                </a:solidFill>
                <a:effectLst/>
                <a:latin typeface="system-ui"/>
              </a:rPr>
              <a:t>22 </a:t>
            </a:r>
            <a:r>
              <a:rPr lang="en-US" sz="2600" b="0" i="0" dirty="0">
                <a:solidFill>
                  <a:srgbClr val="000000"/>
                </a:solidFill>
                <a:effectLst/>
                <a:latin typeface="system-ui"/>
              </a:rPr>
              <a:t>Being deeply grieved, they </a:t>
            </a:r>
            <a:r>
              <a:rPr lang="en-US" sz="2600" b="0" i="0" baseline="30000" dirty="0">
                <a:solidFill>
                  <a:srgbClr val="000000"/>
                </a:solidFill>
                <a:effectLst/>
                <a:latin typeface="system-ui"/>
              </a:rPr>
              <a:t>[</a:t>
            </a:r>
            <a:r>
              <a:rPr lang="en-US" sz="2600" b="0" i="0" baseline="30000" dirty="0">
                <a:solidFill>
                  <a:srgbClr val="4A4A4A"/>
                </a:solidFill>
                <a:effectLst/>
                <a:latin typeface="system-ui"/>
                <a:hlinkClick r:id="rId2" tooltip="See footnote a"/>
              </a:rPr>
              <a:t>a</a:t>
            </a:r>
            <a:r>
              <a:rPr lang="en-US" sz="2600" b="0" i="0" baseline="30000" dirty="0">
                <a:solidFill>
                  <a:srgbClr val="000000"/>
                </a:solidFill>
                <a:effectLst/>
                <a:latin typeface="system-ui"/>
              </a:rPr>
              <a:t>]</a:t>
            </a:r>
            <a:r>
              <a:rPr lang="en-US" sz="2600" b="0" i="0" dirty="0">
                <a:solidFill>
                  <a:srgbClr val="000000"/>
                </a:solidFill>
                <a:effectLst/>
                <a:latin typeface="system-ui"/>
              </a:rPr>
              <a:t>each one began to say to Him, “Surely not I, Lord?” </a:t>
            </a:r>
            <a:r>
              <a:rPr lang="en-US" sz="2600" b="1" i="0" baseline="30000" dirty="0">
                <a:solidFill>
                  <a:srgbClr val="000000"/>
                </a:solidFill>
                <a:effectLst/>
                <a:latin typeface="system-ui"/>
              </a:rPr>
              <a:t>23 </a:t>
            </a:r>
            <a:r>
              <a:rPr lang="en-US" sz="2600" b="0" i="0" dirty="0">
                <a:solidFill>
                  <a:srgbClr val="000000"/>
                </a:solidFill>
                <a:effectLst/>
                <a:latin typeface="system-ui"/>
              </a:rPr>
              <a:t>And He answered, “He who dipped his hand with Me in the bowl is the one who will betray Me. </a:t>
            </a:r>
            <a:r>
              <a:rPr lang="en-US" sz="2600" b="1" i="0" baseline="30000" dirty="0">
                <a:solidFill>
                  <a:srgbClr val="000000"/>
                </a:solidFill>
                <a:effectLst/>
                <a:latin typeface="system-ui"/>
              </a:rPr>
              <a:t>24 </a:t>
            </a:r>
            <a:r>
              <a:rPr lang="en-US" sz="2600" b="0" i="0" dirty="0">
                <a:solidFill>
                  <a:srgbClr val="000000"/>
                </a:solidFill>
                <a:effectLst/>
                <a:latin typeface="system-ui"/>
              </a:rPr>
              <a:t>The Son of Man </a:t>
            </a:r>
            <a:r>
              <a:rPr lang="en-US" sz="2600" b="0" i="1" dirty="0">
                <a:solidFill>
                  <a:srgbClr val="000000"/>
                </a:solidFill>
                <a:effectLst/>
                <a:latin typeface="system-ui"/>
              </a:rPr>
              <a:t>is to</a:t>
            </a:r>
            <a:r>
              <a:rPr lang="en-US" sz="2600" b="0" i="0" dirty="0">
                <a:solidFill>
                  <a:srgbClr val="000000"/>
                </a:solidFill>
                <a:effectLst/>
                <a:latin typeface="system-ui"/>
              </a:rPr>
              <a:t> go, just as it is written of Him; but woe to that man by whom the Son of Man is betrayed! It would have been good </a:t>
            </a:r>
            <a:r>
              <a:rPr lang="en-US" sz="2600" b="0" i="0" baseline="30000" dirty="0">
                <a:solidFill>
                  <a:srgbClr val="000000"/>
                </a:solidFill>
                <a:effectLst/>
                <a:latin typeface="system-ui"/>
              </a:rPr>
              <a:t>[</a:t>
            </a:r>
            <a:r>
              <a:rPr lang="en-US" sz="2600" b="0" i="0" baseline="30000" dirty="0">
                <a:solidFill>
                  <a:srgbClr val="4A4A4A"/>
                </a:solidFill>
                <a:effectLst/>
                <a:latin typeface="system-ui"/>
                <a:hlinkClick r:id="rId3" tooltip="See footnote b"/>
              </a:rPr>
              <a:t>b</a:t>
            </a:r>
            <a:r>
              <a:rPr lang="en-US" sz="2600" b="0" i="0" baseline="30000" dirty="0">
                <a:solidFill>
                  <a:srgbClr val="000000"/>
                </a:solidFill>
                <a:effectLst/>
                <a:latin typeface="system-ui"/>
              </a:rPr>
              <a:t>]</a:t>
            </a:r>
            <a:r>
              <a:rPr lang="en-US" sz="2600" b="0" i="0" dirty="0">
                <a:solidFill>
                  <a:srgbClr val="000000"/>
                </a:solidFill>
                <a:effectLst/>
                <a:latin typeface="system-ui"/>
              </a:rPr>
              <a:t>for that man if he had not been born.” </a:t>
            </a:r>
            <a:r>
              <a:rPr lang="en-US" sz="2600" b="1" i="0" baseline="30000" dirty="0">
                <a:solidFill>
                  <a:srgbClr val="000000"/>
                </a:solidFill>
                <a:effectLst/>
                <a:latin typeface="system-ui"/>
              </a:rPr>
              <a:t>25 </a:t>
            </a:r>
            <a:r>
              <a:rPr lang="en-US" sz="2600" b="0" i="0" dirty="0">
                <a:solidFill>
                  <a:srgbClr val="000000"/>
                </a:solidFill>
                <a:effectLst/>
                <a:latin typeface="system-ui"/>
              </a:rPr>
              <a:t>And Judas, who was betraying Him, said, “Surely it is not I, Rabbi?” Jesus *said to him, “You have said </a:t>
            </a:r>
            <a:r>
              <a:rPr lang="en-US" sz="2600" b="0" i="1" dirty="0">
                <a:solidFill>
                  <a:srgbClr val="000000"/>
                </a:solidFill>
                <a:effectLst/>
                <a:latin typeface="system-ui"/>
              </a:rPr>
              <a:t>it</a:t>
            </a:r>
            <a:r>
              <a:rPr lang="en-US" sz="2600" b="0" i="0" dirty="0">
                <a:solidFill>
                  <a:srgbClr val="000000"/>
                </a:solidFill>
                <a:effectLst/>
                <a:latin typeface="system-ui"/>
              </a:rPr>
              <a:t> yourself.”</a:t>
            </a:r>
            <a:endParaRPr lang="en-US" sz="2600" dirty="0"/>
          </a:p>
        </p:txBody>
      </p:sp>
    </p:spTree>
    <p:extLst>
      <p:ext uri="{BB962C8B-B14F-4D97-AF65-F5344CB8AC3E}">
        <p14:creationId xmlns:p14="http://schemas.microsoft.com/office/powerpoint/2010/main" val="42297557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C2FBF-1F0B-480C-90BA-0314B6B2DBBF}"/>
              </a:ext>
            </a:extLst>
          </p:cNvPr>
          <p:cNvSpPr>
            <a:spLocks noGrp="1"/>
          </p:cNvSpPr>
          <p:nvPr>
            <p:ph type="title"/>
          </p:nvPr>
        </p:nvSpPr>
        <p:spPr>
          <a:xfrm>
            <a:off x="297951" y="914400"/>
            <a:ext cx="6893959" cy="1143000"/>
          </a:xfrm>
        </p:spPr>
        <p:txBody>
          <a:bodyPr/>
          <a:lstStyle/>
          <a:p>
            <a:r>
              <a:rPr lang="en-US" sz="3400" dirty="0"/>
              <a:t>Judas betrayed Jesus with a kiss</a:t>
            </a:r>
          </a:p>
        </p:txBody>
      </p:sp>
      <p:sp>
        <p:nvSpPr>
          <p:cNvPr id="3" name="Content Placeholder 2">
            <a:extLst>
              <a:ext uri="{FF2B5EF4-FFF2-40B4-BE49-F238E27FC236}">
                <a16:creationId xmlns:a16="http://schemas.microsoft.com/office/drawing/2014/main" id="{8865B12B-513F-BCAB-CFCD-3BC472E6B567}"/>
              </a:ext>
            </a:extLst>
          </p:cNvPr>
          <p:cNvSpPr>
            <a:spLocks noGrp="1"/>
          </p:cNvSpPr>
          <p:nvPr>
            <p:ph idx="1"/>
          </p:nvPr>
        </p:nvSpPr>
        <p:spPr>
          <a:xfrm>
            <a:off x="457199" y="2209800"/>
            <a:ext cx="7988158" cy="4345112"/>
          </a:xfrm>
        </p:spPr>
        <p:txBody>
          <a:bodyPr>
            <a:normAutofit lnSpcReduction="10000"/>
          </a:bodyPr>
          <a:lstStyle/>
          <a:p>
            <a:r>
              <a:rPr lang="en-US" sz="2400" b="1" dirty="0">
                <a:solidFill>
                  <a:schemeClr val="tx1"/>
                </a:solidFill>
                <a:latin typeface="system-ui"/>
              </a:rPr>
              <a:t>Matthew 26:47-51</a:t>
            </a:r>
          </a:p>
          <a:p>
            <a:pPr marL="0" indent="0">
              <a:buNone/>
            </a:pPr>
            <a:r>
              <a:rPr lang="en-US" sz="2400" dirty="0">
                <a:solidFill>
                  <a:schemeClr val="tx1"/>
                </a:solidFill>
                <a:latin typeface="system-ui"/>
              </a:rPr>
              <a:t>47 While He was still speaking, behold, Judas, one of the twelve, came up [a]accompanied by a large crowd with swords and clubs, who came from the chief priests and elders of the people. 48 Now he who was betraying Him gave them a sign, saying, “Whomever I kiss, He is the one; seize Him.” 49 Immediately Judas went to Jesus and said, “Hail, Rabbi!” and kissed Him. 50 And Jesus said to him, “Friend, do what you have come for.” Then they came and laid hands on Jesus and seized Him. 51 And behold, one of those who were with Jesus reached and drew out his sword, and struck the slave of the high priest and cut off his ear.</a:t>
            </a:r>
          </a:p>
        </p:txBody>
      </p:sp>
    </p:spTree>
    <p:extLst>
      <p:ext uri="{BB962C8B-B14F-4D97-AF65-F5344CB8AC3E}">
        <p14:creationId xmlns:p14="http://schemas.microsoft.com/office/powerpoint/2010/main" val="8153426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4F780-B367-ECD9-3E78-2CC45153E9C5}"/>
              </a:ext>
            </a:extLst>
          </p:cNvPr>
          <p:cNvSpPr>
            <a:spLocks noGrp="1"/>
          </p:cNvSpPr>
          <p:nvPr>
            <p:ph type="title"/>
          </p:nvPr>
        </p:nvSpPr>
        <p:spPr>
          <a:xfrm>
            <a:off x="457199" y="595901"/>
            <a:ext cx="6703889" cy="1143000"/>
          </a:xfrm>
        </p:spPr>
        <p:txBody>
          <a:bodyPr/>
          <a:lstStyle/>
          <a:p>
            <a:r>
              <a:rPr lang="en-US" sz="4400" dirty="0"/>
              <a:t>Judas felt remorse but let guilt overtake him </a:t>
            </a:r>
          </a:p>
        </p:txBody>
      </p:sp>
      <p:sp>
        <p:nvSpPr>
          <p:cNvPr id="3" name="Content Placeholder 2">
            <a:extLst>
              <a:ext uri="{FF2B5EF4-FFF2-40B4-BE49-F238E27FC236}">
                <a16:creationId xmlns:a16="http://schemas.microsoft.com/office/drawing/2014/main" id="{EF4F09A0-B591-9B1C-451B-62CDD7B478F5}"/>
              </a:ext>
            </a:extLst>
          </p:cNvPr>
          <p:cNvSpPr>
            <a:spLocks noGrp="1"/>
          </p:cNvSpPr>
          <p:nvPr>
            <p:ph idx="1"/>
          </p:nvPr>
        </p:nvSpPr>
        <p:spPr>
          <a:xfrm>
            <a:off x="457199" y="1944385"/>
            <a:ext cx="8481318" cy="4800600"/>
          </a:xfrm>
        </p:spPr>
        <p:txBody>
          <a:bodyPr>
            <a:normAutofit fontScale="55000" lnSpcReduction="20000"/>
          </a:bodyPr>
          <a:lstStyle/>
          <a:p>
            <a:pPr algn="l"/>
            <a:r>
              <a:rPr lang="en-US" sz="4400" b="1" i="0" dirty="0">
                <a:solidFill>
                  <a:srgbClr val="000000"/>
                </a:solidFill>
                <a:effectLst/>
                <a:latin typeface="system-ui"/>
              </a:rPr>
              <a:t>Matthew 27:1-10</a:t>
            </a:r>
          </a:p>
          <a:p>
            <a:pPr marL="0" indent="0" algn="l">
              <a:buNone/>
            </a:pPr>
            <a:r>
              <a:rPr lang="en-US" sz="3800" b="1" i="0" baseline="30000" dirty="0">
                <a:solidFill>
                  <a:srgbClr val="000000"/>
                </a:solidFill>
                <a:effectLst/>
                <a:latin typeface="system-ui"/>
              </a:rPr>
              <a:t>1 </a:t>
            </a:r>
            <a:r>
              <a:rPr lang="en-US" sz="3800" b="0" i="0" dirty="0">
                <a:solidFill>
                  <a:srgbClr val="000000"/>
                </a:solidFill>
                <a:effectLst/>
                <a:latin typeface="system-ui"/>
              </a:rPr>
              <a:t>Now when morning came, all the chief priests and the elders of the people conferred together against Jesus to put Him to death; </a:t>
            </a:r>
            <a:r>
              <a:rPr lang="en-US" sz="3800" b="1" i="0" baseline="30000" dirty="0">
                <a:solidFill>
                  <a:srgbClr val="000000"/>
                </a:solidFill>
                <a:effectLst/>
                <a:latin typeface="system-ui"/>
              </a:rPr>
              <a:t>2 </a:t>
            </a:r>
            <a:r>
              <a:rPr lang="en-US" sz="3800" b="0" i="0" dirty="0">
                <a:solidFill>
                  <a:srgbClr val="000000"/>
                </a:solidFill>
                <a:effectLst/>
                <a:latin typeface="system-ui"/>
              </a:rPr>
              <a:t>and they bound Him, and led Him away and delivered Him to Pilate the governor. </a:t>
            </a:r>
            <a:r>
              <a:rPr lang="en-US" sz="3800" b="1" i="0" baseline="30000" dirty="0">
                <a:solidFill>
                  <a:srgbClr val="000000"/>
                </a:solidFill>
                <a:effectLst/>
                <a:latin typeface="system-ui"/>
              </a:rPr>
              <a:t>3 </a:t>
            </a:r>
            <a:r>
              <a:rPr lang="en-US" sz="3800" b="0" i="0" dirty="0">
                <a:solidFill>
                  <a:srgbClr val="000000"/>
                </a:solidFill>
                <a:effectLst/>
                <a:latin typeface="system-ui"/>
              </a:rPr>
              <a:t>Then when Judas, who had betrayed Him, saw that He had been condemned, he felt remorse and returned the thirty pieces of silver to the chief priests and elders, </a:t>
            </a:r>
            <a:r>
              <a:rPr lang="en-US" sz="3800" b="1" i="0" baseline="30000" dirty="0">
                <a:solidFill>
                  <a:srgbClr val="000000"/>
                </a:solidFill>
                <a:effectLst/>
                <a:latin typeface="system-ui"/>
              </a:rPr>
              <a:t>4 </a:t>
            </a:r>
            <a:r>
              <a:rPr lang="en-US" sz="3800" b="0" i="0" dirty="0">
                <a:solidFill>
                  <a:srgbClr val="000000"/>
                </a:solidFill>
                <a:effectLst/>
                <a:latin typeface="system-ui"/>
              </a:rPr>
              <a:t>saying, “I have sinned by betraying innocent blood.” But they said, “What is that to us? See </a:t>
            </a:r>
            <a:r>
              <a:rPr lang="en-US" sz="3800" b="0" i="1" dirty="0">
                <a:solidFill>
                  <a:srgbClr val="000000"/>
                </a:solidFill>
                <a:effectLst/>
                <a:latin typeface="system-ui"/>
              </a:rPr>
              <a:t>to that</a:t>
            </a:r>
            <a:r>
              <a:rPr lang="en-US" sz="3800" b="0" i="0" dirty="0">
                <a:solidFill>
                  <a:srgbClr val="000000"/>
                </a:solidFill>
                <a:effectLst/>
                <a:latin typeface="system-ui"/>
              </a:rPr>
              <a:t> yourself!” </a:t>
            </a:r>
            <a:r>
              <a:rPr lang="en-US" sz="3800" b="1" i="0" baseline="30000" dirty="0">
                <a:solidFill>
                  <a:srgbClr val="000000"/>
                </a:solidFill>
                <a:effectLst/>
                <a:latin typeface="system-ui"/>
              </a:rPr>
              <a:t>5 </a:t>
            </a:r>
            <a:r>
              <a:rPr lang="en-US" sz="3800" b="0" i="0" dirty="0">
                <a:solidFill>
                  <a:srgbClr val="000000"/>
                </a:solidFill>
                <a:effectLst/>
                <a:latin typeface="system-ui"/>
              </a:rPr>
              <a:t>And he threw the pieces of silver into the temple sanctuary and departed; and he went away and hanged himself. </a:t>
            </a:r>
            <a:r>
              <a:rPr lang="en-US" sz="3800" b="1" i="0" baseline="30000" dirty="0">
                <a:solidFill>
                  <a:srgbClr val="000000"/>
                </a:solidFill>
                <a:effectLst/>
                <a:latin typeface="system-ui"/>
              </a:rPr>
              <a:t>6 </a:t>
            </a:r>
            <a:r>
              <a:rPr lang="en-US" sz="3800" b="0" i="0" dirty="0">
                <a:solidFill>
                  <a:srgbClr val="000000"/>
                </a:solidFill>
                <a:effectLst/>
                <a:latin typeface="system-ui"/>
              </a:rPr>
              <a:t>The chief priests took the pieces of silver and said, “It is not lawful to put them into the temple treasury, since it is the price of blood.” </a:t>
            </a:r>
            <a:r>
              <a:rPr lang="en-US" sz="3800" b="1" i="0" baseline="30000" dirty="0">
                <a:solidFill>
                  <a:srgbClr val="000000"/>
                </a:solidFill>
                <a:effectLst/>
                <a:latin typeface="system-ui"/>
              </a:rPr>
              <a:t>7 </a:t>
            </a:r>
            <a:r>
              <a:rPr lang="en-US" sz="3800" b="0" i="0" dirty="0">
                <a:solidFill>
                  <a:srgbClr val="000000"/>
                </a:solidFill>
                <a:effectLst/>
                <a:latin typeface="system-ui"/>
              </a:rPr>
              <a:t>And they conferred together and with the money bought the Potter’s Field as a burial place for strangers. </a:t>
            </a:r>
            <a:r>
              <a:rPr lang="en-US" sz="3800" b="1" i="0" baseline="30000" dirty="0">
                <a:solidFill>
                  <a:srgbClr val="000000"/>
                </a:solidFill>
                <a:effectLst/>
                <a:latin typeface="system-ui"/>
              </a:rPr>
              <a:t>8 </a:t>
            </a:r>
            <a:r>
              <a:rPr lang="en-US" sz="3800" b="0" i="0" dirty="0">
                <a:solidFill>
                  <a:srgbClr val="000000"/>
                </a:solidFill>
                <a:effectLst/>
                <a:latin typeface="system-ui"/>
              </a:rPr>
              <a:t>For this reason that field has been called the Field of Blood to this day. </a:t>
            </a:r>
            <a:r>
              <a:rPr lang="en-US" sz="3800" b="1" i="0" baseline="30000" dirty="0">
                <a:solidFill>
                  <a:srgbClr val="000000"/>
                </a:solidFill>
                <a:effectLst/>
                <a:latin typeface="system-ui"/>
              </a:rPr>
              <a:t>9 </a:t>
            </a:r>
            <a:r>
              <a:rPr lang="en-US" sz="3800" b="0" i="0" dirty="0">
                <a:solidFill>
                  <a:srgbClr val="000000"/>
                </a:solidFill>
                <a:effectLst/>
                <a:latin typeface="system-ui"/>
              </a:rPr>
              <a:t>Then that which was spoken through Jeremiah the prophet was fulfilled: “</a:t>
            </a:r>
            <a:r>
              <a:rPr lang="en-US" sz="3800" b="0" i="0" cap="small" dirty="0">
                <a:solidFill>
                  <a:srgbClr val="000000"/>
                </a:solidFill>
                <a:effectLst/>
                <a:latin typeface="system-ui"/>
              </a:rPr>
              <a:t>And</a:t>
            </a:r>
            <a:r>
              <a:rPr lang="en-US" sz="3800" b="0" i="0" dirty="0">
                <a:solidFill>
                  <a:srgbClr val="000000"/>
                </a:solidFill>
                <a:effectLst/>
                <a:latin typeface="system-ui"/>
              </a:rPr>
              <a:t> </a:t>
            </a:r>
            <a:r>
              <a:rPr lang="en-US" sz="3800" b="0" i="0" cap="small" dirty="0">
                <a:solidFill>
                  <a:srgbClr val="000000"/>
                </a:solidFill>
                <a:effectLst/>
                <a:latin typeface="system-ui"/>
              </a:rPr>
              <a:t>they took the thirty pieces of silver, the price of the one whose price had been set</a:t>
            </a:r>
            <a:r>
              <a:rPr lang="en-US" sz="3800" b="0" i="0" dirty="0">
                <a:solidFill>
                  <a:srgbClr val="000000"/>
                </a:solidFill>
                <a:effectLst/>
                <a:latin typeface="system-ui"/>
              </a:rPr>
              <a:t> by the sons of Israel; </a:t>
            </a:r>
            <a:r>
              <a:rPr lang="en-US" sz="3800" b="1" i="0" baseline="30000" dirty="0">
                <a:solidFill>
                  <a:srgbClr val="000000"/>
                </a:solidFill>
                <a:effectLst/>
                <a:latin typeface="system-ui"/>
              </a:rPr>
              <a:t>10 </a:t>
            </a:r>
            <a:r>
              <a:rPr lang="en-US" sz="3800" b="0" i="0" cap="small" dirty="0">
                <a:solidFill>
                  <a:srgbClr val="000000"/>
                </a:solidFill>
                <a:effectLst/>
                <a:latin typeface="system-ui"/>
              </a:rPr>
              <a:t>and</a:t>
            </a:r>
            <a:r>
              <a:rPr lang="en-US" sz="3800" b="0" i="0" dirty="0">
                <a:solidFill>
                  <a:srgbClr val="000000"/>
                </a:solidFill>
                <a:effectLst/>
                <a:latin typeface="system-ui"/>
              </a:rPr>
              <a:t> </a:t>
            </a:r>
            <a:r>
              <a:rPr lang="en-US" sz="3800" b="0" i="0" cap="small" dirty="0">
                <a:solidFill>
                  <a:srgbClr val="000000"/>
                </a:solidFill>
                <a:effectLst/>
                <a:latin typeface="system-ui"/>
              </a:rPr>
              <a:t>they gave them for the Potter’s Field, as the Lord directed me</a:t>
            </a:r>
            <a:r>
              <a:rPr lang="en-US" sz="3800" b="0" i="0" dirty="0">
                <a:solidFill>
                  <a:srgbClr val="000000"/>
                </a:solidFill>
                <a:effectLst/>
                <a:latin typeface="system-ui"/>
              </a:rPr>
              <a:t>.”</a:t>
            </a:r>
          </a:p>
          <a:p>
            <a:endParaRPr lang="en-US" dirty="0"/>
          </a:p>
        </p:txBody>
      </p:sp>
    </p:spTree>
    <p:extLst>
      <p:ext uri="{BB962C8B-B14F-4D97-AF65-F5344CB8AC3E}">
        <p14:creationId xmlns:p14="http://schemas.microsoft.com/office/powerpoint/2010/main" val="53886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916F-5DF6-197A-9774-4AC8CEE2C9DE}"/>
              </a:ext>
            </a:extLst>
          </p:cNvPr>
          <p:cNvSpPr>
            <a:spLocks noGrp="1"/>
          </p:cNvSpPr>
          <p:nvPr>
            <p:ph type="title"/>
          </p:nvPr>
        </p:nvSpPr>
        <p:spPr>
          <a:xfrm>
            <a:off x="2209801" y="3429000"/>
            <a:ext cx="4966446" cy="1398494"/>
          </a:xfrm>
        </p:spPr>
        <p:txBody>
          <a:bodyPr anchor="b">
            <a:normAutofit/>
          </a:bodyPr>
          <a:lstStyle/>
          <a:p>
            <a:r>
              <a:rPr lang="en-US" sz="6600" dirty="0"/>
              <a:t>Peter</a:t>
            </a:r>
          </a:p>
        </p:txBody>
      </p:sp>
    </p:spTree>
    <p:extLst>
      <p:ext uri="{BB962C8B-B14F-4D97-AF65-F5344CB8AC3E}">
        <p14:creationId xmlns:p14="http://schemas.microsoft.com/office/powerpoint/2010/main" val="27523093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8200A-C59B-D85E-4AD9-F90D0677ABD2}"/>
              </a:ext>
            </a:extLst>
          </p:cNvPr>
          <p:cNvSpPr>
            <a:spLocks noGrp="1"/>
          </p:cNvSpPr>
          <p:nvPr>
            <p:ph type="title"/>
          </p:nvPr>
        </p:nvSpPr>
        <p:spPr/>
        <p:txBody>
          <a:bodyPr/>
          <a:lstStyle/>
          <a:p>
            <a:r>
              <a:rPr lang="en-US" dirty="0"/>
              <a:t>Peter thought he was stronger than he was </a:t>
            </a:r>
          </a:p>
        </p:txBody>
      </p:sp>
      <p:sp>
        <p:nvSpPr>
          <p:cNvPr id="3" name="Content Placeholder 2">
            <a:extLst>
              <a:ext uri="{FF2B5EF4-FFF2-40B4-BE49-F238E27FC236}">
                <a16:creationId xmlns:a16="http://schemas.microsoft.com/office/drawing/2014/main" id="{623A6F16-BDAB-5C82-2DDA-4F3F316AC5DD}"/>
              </a:ext>
            </a:extLst>
          </p:cNvPr>
          <p:cNvSpPr>
            <a:spLocks noGrp="1"/>
          </p:cNvSpPr>
          <p:nvPr>
            <p:ph idx="1"/>
          </p:nvPr>
        </p:nvSpPr>
        <p:spPr>
          <a:xfrm>
            <a:off x="457199" y="2209800"/>
            <a:ext cx="8337480" cy="4417031"/>
          </a:xfrm>
        </p:spPr>
        <p:txBody>
          <a:bodyPr>
            <a:normAutofit/>
          </a:bodyPr>
          <a:lstStyle/>
          <a:p>
            <a:pPr algn="l"/>
            <a:r>
              <a:rPr lang="en-US" sz="2400" b="1" i="0" dirty="0">
                <a:solidFill>
                  <a:srgbClr val="000000"/>
                </a:solidFill>
                <a:effectLst/>
                <a:latin typeface="system-ui"/>
              </a:rPr>
              <a:t>Matthew 26:31-35</a:t>
            </a:r>
          </a:p>
          <a:p>
            <a:pPr marL="0" indent="0" algn="l">
              <a:buNone/>
            </a:pPr>
            <a:r>
              <a:rPr lang="en-US" sz="2400" b="1" i="0" baseline="30000" dirty="0">
                <a:solidFill>
                  <a:srgbClr val="000000"/>
                </a:solidFill>
                <a:effectLst/>
                <a:latin typeface="system-ui"/>
              </a:rPr>
              <a:t>31 </a:t>
            </a:r>
            <a:r>
              <a:rPr lang="en-US" sz="2400" b="0" i="0" dirty="0">
                <a:solidFill>
                  <a:srgbClr val="000000"/>
                </a:solidFill>
                <a:effectLst/>
                <a:latin typeface="system-ui"/>
              </a:rPr>
              <a:t>Then Jesus *said to them, “You will all fall away because of Me this night, for it is written, ‘I </a:t>
            </a:r>
            <a:r>
              <a:rPr lang="en-US" sz="2400" b="0" i="0" cap="small" dirty="0">
                <a:solidFill>
                  <a:srgbClr val="000000"/>
                </a:solidFill>
                <a:effectLst/>
                <a:latin typeface="system-ui"/>
              </a:rPr>
              <a:t>will strike down the shepherd, and the sheep of the flock shall be</a:t>
            </a:r>
            <a:r>
              <a:rPr lang="en-US" sz="2400" b="0" i="0" dirty="0">
                <a:solidFill>
                  <a:srgbClr val="000000"/>
                </a:solidFill>
                <a:effectLst/>
                <a:latin typeface="system-ui"/>
              </a:rPr>
              <a:t> </a:t>
            </a:r>
            <a:r>
              <a:rPr lang="en-US" sz="2400" b="0" i="0" cap="small" dirty="0">
                <a:solidFill>
                  <a:srgbClr val="000000"/>
                </a:solidFill>
                <a:effectLst/>
                <a:latin typeface="system-ui"/>
              </a:rPr>
              <a:t>scattered</a:t>
            </a:r>
            <a:r>
              <a:rPr lang="en-US" sz="2400" b="0" i="0" dirty="0">
                <a:solidFill>
                  <a:srgbClr val="000000"/>
                </a:solidFill>
                <a:effectLst/>
                <a:latin typeface="system-ui"/>
              </a:rPr>
              <a:t>.’ </a:t>
            </a:r>
            <a:r>
              <a:rPr lang="en-US" sz="2400" b="1" i="0" baseline="30000" dirty="0">
                <a:solidFill>
                  <a:srgbClr val="000000"/>
                </a:solidFill>
                <a:effectLst/>
                <a:latin typeface="system-ui"/>
              </a:rPr>
              <a:t>32 </a:t>
            </a:r>
            <a:r>
              <a:rPr lang="en-US" sz="2400" b="0" i="0" dirty="0">
                <a:solidFill>
                  <a:srgbClr val="000000"/>
                </a:solidFill>
                <a:effectLst/>
                <a:latin typeface="system-ui"/>
              </a:rPr>
              <a:t>But after I have been raised, I will go ahead of you to Galilee.” </a:t>
            </a:r>
            <a:r>
              <a:rPr lang="en-US" sz="2400" b="1" i="0" baseline="30000" dirty="0">
                <a:solidFill>
                  <a:srgbClr val="000000"/>
                </a:solidFill>
                <a:effectLst/>
                <a:latin typeface="system-ui"/>
              </a:rPr>
              <a:t>33 </a:t>
            </a:r>
            <a:r>
              <a:rPr lang="en-US" sz="2400" b="0" i="0" dirty="0">
                <a:solidFill>
                  <a:srgbClr val="000000"/>
                </a:solidFill>
                <a:effectLst/>
                <a:latin typeface="system-ui"/>
              </a:rPr>
              <a:t>But Peter said to Him, “</a:t>
            </a:r>
            <a:r>
              <a:rPr lang="en-US" sz="2400" b="0" i="1" dirty="0">
                <a:solidFill>
                  <a:srgbClr val="000000"/>
                </a:solidFill>
                <a:effectLst/>
                <a:latin typeface="system-ui"/>
              </a:rPr>
              <a:t>Even</a:t>
            </a:r>
            <a:r>
              <a:rPr lang="en-US" sz="2400" b="0" i="0" dirty="0">
                <a:solidFill>
                  <a:srgbClr val="000000"/>
                </a:solidFill>
                <a:effectLst/>
                <a:latin typeface="system-ui"/>
              </a:rPr>
              <a:t> though all may fall away because of You, I will never fall away.” </a:t>
            </a:r>
            <a:r>
              <a:rPr lang="en-US" sz="2400" b="1" i="0" baseline="30000" dirty="0">
                <a:solidFill>
                  <a:srgbClr val="000000"/>
                </a:solidFill>
                <a:effectLst/>
                <a:latin typeface="system-ui"/>
              </a:rPr>
              <a:t>34 </a:t>
            </a:r>
            <a:r>
              <a:rPr lang="en-US" sz="2400" b="0" i="0" dirty="0">
                <a:solidFill>
                  <a:srgbClr val="000000"/>
                </a:solidFill>
                <a:effectLst/>
                <a:latin typeface="system-ui"/>
              </a:rPr>
              <a:t>Jesus said to him, “Truly I say to you that this </a:t>
            </a:r>
            <a:r>
              <a:rPr lang="en-US" sz="2400" b="0" i="1" dirty="0">
                <a:solidFill>
                  <a:srgbClr val="000000"/>
                </a:solidFill>
                <a:effectLst/>
                <a:latin typeface="system-ui"/>
              </a:rPr>
              <a:t>very</a:t>
            </a:r>
            <a:r>
              <a:rPr lang="en-US" sz="2400" b="0" i="0" dirty="0">
                <a:solidFill>
                  <a:srgbClr val="000000"/>
                </a:solidFill>
                <a:effectLst/>
                <a:latin typeface="system-ui"/>
              </a:rPr>
              <a:t> night, before a rooster crows, you will deny Me three times.” </a:t>
            </a:r>
            <a:r>
              <a:rPr lang="en-US" sz="2400" b="1" i="0" baseline="30000" dirty="0">
                <a:solidFill>
                  <a:srgbClr val="000000"/>
                </a:solidFill>
                <a:effectLst/>
                <a:latin typeface="system-ui"/>
              </a:rPr>
              <a:t>35 </a:t>
            </a:r>
            <a:r>
              <a:rPr lang="en-US" sz="2400" b="0" i="0" dirty="0">
                <a:solidFill>
                  <a:srgbClr val="000000"/>
                </a:solidFill>
                <a:effectLst/>
                <a:latin typeface="system-ui"/>
              </a:rPr>
              <a:t>Peter *said to Him, “Even if I have to die with You, I will not deny You.” All the disciples said the same thing too.</a:t>
            </a:r>
          </a:p>
          <a:p>
            <a:endParaRPr lang="en-US" dirty="0"/>
          </a:p>
        </p:txBody>
      </p:sp>
    </p:spTree>
    <p:extLst>
      <p:ext uri="{BB962C8B-B14F-4D97-AF65-F5344CB8AC3E}">
        <p14:creationId xmlns:p14="http://schemas.microsoft.com/office/powerpoint/2010/main" val="34808193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8366-5CC0-47EC-22B4-F353E9E7B144}"/>
              </a:ext>
            </a:extLst>
          </p:cNvPr>
          <p:cNvSpPr>
            <a:spLocks noGrp="1"/>
          </p:cNvSpPr>
          <p:nvPr>
            <p:ph type="title"/>
          </p:nvPr>
        </p:nvSpPr>
        <p:spPr>
          <a:xfrm>
            <a:off x="457199" y="267128"/>
            <a:ext cx="6683340" cy="1143000"/>
          </a:xfrm>
        </p:spPr>
        <p:txBody>
          <a:bodyPr/>
          <a:lstStyle/>
          <a:p>
            <a:r>
              <a:rPr lang="en-US" sz="3200" dirty="0"/>
              <a:t>Peter was not preparing himself</a:t>
            </a:r>
          </a:p>
        </p:txBody>
      </p:sp>
      <p:sp>
        <p:nvSpPr>
          <p:cNvPr id="3" name="Content Placeholder 2">
            <a:extLst>
              <a:ext uri="{FF2B5EF4-FFF2-40B4-BE49-F238E27FC236}">
                <a16:creationId xmlns:a16="http://schemas.microsoft.com/office/drawing/2014/main" id="{665E8AF7-4AB1-E57B-E03E-ECE01A1A55DF}"/>
              </a:ext>
            </a:extLst>
          </p:cNvPr>
          <p:cNvSpPr>
            <a:spLocks noGrp="1"/>
          </p:cNvSpPr>
          <p:nvPr>
            <p:ph idx="1"/>
          </p:nvPr>
        </p:nvSpPr>
        <p:spPr>
          <a:xfrm>
            <a:off x="457199" y="1654996"/>
            <a:ext cx="8501866" cy="5033480"/>
          </a:xfrm>
        </p:spPr>
        <p:txBody>
          <a:bodyPr>
            <a:normAutofit fontScale="62500" lnSpcReduction="20000"/>
          </a:bodyPr>
          <a:lstStyle/>
          <a:p>
            <a:pPr algn="l"/>
            <a:r>
              <a:rPr lang="en-US" sz="3400" b="1" i="0" dirty="0">
                <a:solidFill>
                  <a:srgbClr val="000000"/>
                </a:solidFill>
                <a:effectLst/>
                <a:latin typeface="system-ui"/>
              </a:rPr>
              <a:t>Matthew 26:36-46</a:t>
            </a:r>
          </a:p>
          <a:p>
            <a:pPr algn="l"/>
            <a:r>
              <a:rPr lang="en-US" sz="3200" b="1" i="0" baseline="30000" dirty="0">
                <a:solidFill>
                  <a:srgbClr val="000000"/>
                </a:solidFill>
                <a:effectLst/>
                <a:latin typeface="system-ui"/>
              </a:rPr>
              <a:t>36 </a:t>
            </a:r>
            <a:r>
              <a:rPr lang="en-US" sz="3200" b="0" i="0" dirty="0">
                <a:solidFill>
                  <a:srgbClr val="000000"/>
                </a:solidFill>
                <a:effectLst/>
                <a:latin typeface="system-ui"/>
              </a:rPr>
              <a:t>Then Jesus *came with them to a place called Gethsemane, and *said to His disciples, “Sit here while I go over there and pray.” </a:t>
            </a:r>
            <a:r>
              <a:rPr lang="en-US" sz="3200" b="1" i="0" baseline="30000" dirty="0">
                <a:solidFill>
                  <a:srgbClr val="000000"/>
                </a:solidFill>
                <a:effectLst/>
                <a:latin typeface="system-ui"/>
              </a:rPr>
              <a:t>37 </a:t>
            </a:r>
            <a:r>
              <a:rPr lang="en-US" sz="3200" b="0" i="0" dirty="0">
                <a:solidFill>
                  <a:srgbClr val="000000"/>
                </a:solidFill>
                <a:effectLst/>
                <a:latin typeface="system-ui"/>
              </a:rPr>
              <a:t>And He took with Him Peter and the two sons of Zebedee, and began to be grieved and distressed. </a:t>
            </a:r>
            <a:r>
              <a:rPr lang="en-US" sz="3200" b="1" i="0" baseline="30000" dirty="0">
                <a:solidFill>
                  <a:srgbClr val="000000"/>
                </a:solidFill>
                <a:effectLst/>
                <a:latin typeface="system-ui"/>
              </a:rPr>
              <a:t>38 </a:t>
            </a:r>
            <a:r>
              <a:rPr lang="en-US" sz="3200" b="0" i="0" dirty="0">
                <a:solidFill>
                  <a:srgbClr val="000000"/>
                </a:solidFill>
                <a:effectLst/>
                <a:latin typeface="system-ui"/>
              </a:rPr>
              <a:t>Then He *said to them, “My soul is deeply grieved, to the point of death; remain here and keep watch with Me.” </a:t>
            </a:r>
            <a:r>
              <a:rPr lang="en-US" sz="3200" b="1" i="0" baseline="30000" dirty="0">
                <a:solidFill>
                  <a:srgbClr val="000000"/>
                </a:solidFill>
                <a:effectLst/>
                <a:latin typeface="system-ui"/>
              </a:rPr>
              <a:t>39 </a:t>
            </a:r>
            <a:r>
              <a:rPr lang="en-US" sz="3200" b="0" i="0" dirty="0">
                <a:solidFill>
                  <a:srgbClr val="000000"/>
                </a:solidFill>
                <a:effectLst/>
                <a:latin typeface="system-ui"/>
              </a:rPr>
              <a:t>And He went a little beyond </a:t>
            </a:r>
            <a:r>
              <a:rPr lang="en-US" sz="3200" b="0" i="1" dirty="0">
                <a:solidFill>
                  <a:srgbClr val="000000"/>
                </a:solidFill>
                <a:effectLst/>
                <a:latin typeface="system-ui"/>
              </a:rPr>
              <a:t>them</a:t>
            </a:r>
            <a:r>
              <a:rPr lang="en-US" sz="3200" b="0" i="0" dirty="0">
                <a:solidFill>
                  <a:srgbClr val="000000"/>
                </a:solidFill>
                <a:effectLst/>
                <a:latin typeface="system-ui"/>
              </a:rPr>
              <a:t>, and fell on His face and prayed, saying, “My Father, if it is possible, let this cup pass from Me; yet not as I will, but as You will.” </a:t>
            </a:r>
            <a:r>
              <a:rPr lang="en-US" sz="3200" b="1" i="0" baseline="30000" dirty="0">
                <a:solidFill>
                  <a:srgbClr val="000000"/>
                </a:solidFill>
                <a:effectLst/>
                <a:latin typeface="system-ui"/>
              </a:rPr>
              <a:t>40 </a:t>
            </a:r>
            <a:r>
              <a:rPr lang="en-US" sz="3200" b="0" i="0" dirty="0">
                <a:solidFill>
                  <a:srgbClr val="000000"/>
                </a:solidFill>
                <a:effectLst/>
                <a:latin typeface="system-ui"/>
              </a:rPr>
              <a:t>And He *came to the disciples and *found them sleeping, and *said to Peter, “So, you </a:t>
            </a:r>
            <a:r>
              <a:rPr lang="en-US" sz="3200" b="0" i="1" dirty="0">
                <a:solidFill>
                  <a:srgbClr val="000000"/>
                </a:solidFill>
                <a:effectLst/>
                <a:latin typeface="system-ui"/>
              </a:rPr>
              <a:t>men</a:t>
            </a:r>
            <a:r>
              <a:rPr lang="en-US" sz="3200" b="0" i="0" dirty="0">
                <a:solidFill>
                  <a:srgbClr val="000000"/>
                </a:solidFill>
                <a:effectLst/>
                <a:latin typeface="system-ui"/>
              </a:rPr>
              <a:t> could not keep watch with Me for one hour? </a:t>
            </a:r>
            <a:r>
              <a:rPr lang="en-US" sz="3200" b="1" i="0" baseline="30000" dirty="0">
                <a:solidFill>
                  <a:srgbClr val="000000"/>
                </a:solidFill>
                <a:effectLst/>
                <a:latin typeface="system-ui"/>
              </a:rPr>
              <a:t>41 </a:t>
            </a:r>
            <a:r>
              <a:rPr lang="en-US" sz="3200" b="0" i="0" dirty="0">
                <a:solidFill>
                  <a:srgbClr val="000000"/>
                </a:solidFill>
                <a:effectLst/>
                <a:latin typeface="system-ui"/>
              </a:rPr>
              <a:t>Keep watching and praying that you may not enter into temptation; the spirit is willing, but the flesh is weak.” </a:t>
            </a:r>
            <a:r>
              <a:rPr lang="en-US" sz="3200" b="1" i="0" baseline="30000" dirty="0">
                <a:solidFill>
                  <a:srgbClr val="000000"/>
                </a:solidFill>
                <a:effectLst/>
                <a:latin typeface="system-ui"/>
              </a:rPr>
              <a:t>42 </a:t>
            </a:r>
            <a:r>
              <a:rPr lang="en-US" sz="3200" b="0" i="0" dirty="0">
                <a:solidFill>
                  <a:srgbClr val="000000"/>
                </a:solidFill>
                <a:effectLst/>
                <a:latin typeface="system-ui"/>
              </a:rPr>
              <a:t>He went away again a second time and prayed, saying, “My Father, if this cannot pass away unless I drink it, Your will be done.” </a:t>
            </a:r>
            <a:r>
              <a:rPr lang="en-US" sz="3200" b="1" i="0" baseline="30000" dirty="0">
                <a:solidFill>
                  <a:srgbClr val="000000"/>
                </a:solidFill>
                <a:effectLst/>
                <a:latin typeface="system-ui"/>
              </a:rPr>
              <a:t>43 </a:t>
            </a:r>
            <a:r>
              <a:rPr lang="en-US" sz="3200" b="0" i="0" dirty="0">
                <a:solidFill>
                  <a:srgbClr val="000000"/>
                </a:solidFill>
                <a:effectLst/>
                <a:latin typeface="system-ui"/>
              </a:rPr>
              <a:t>Again He came and found them sleeping, for their eyes were heavy. </a:t>
            </a:r>
            <a:r>
              <a:rPr lang="en-US" sz="3200" b="1" i="0" baseline="30000" dirty="0">
                <a:solidFill>
                  <a:srgbClr val="000000"/>
                </a:solidFill>
                <a:effectLst/>
                <a:latin typeface="system-ui"/>
              </a:rPr>
              <a:t>44 </a:t>
            </a:r>
            <a:r>
              <a:rPr lang="en-US" sz="3200" b="0" i="0" dirty="0">
                <a:solidFill>
                  <a:srgbClr val="000000"/>
                </a:solidFill>
                <a:effectLst/>
                <a:latin typeface="system-ui"/>
              </a:rPr>
              <a:t>And He left them again, and went away and prayed a third time, saying the same thing once more. </a:t>
            </a:r>
            <a:r>
              <a:rPr lang="en-US" sz="3200" b="1" i="0" baseline="30000" dirty="0">
                <a:solidFill>
                  <a:srgbClr val="000000"/>
                </a:solidFill>
                <a:effectLst/>
                <a:latin typeface="system-ui"/>
              </a:rPr>
              <a:t>45 </a:t>
            </a:r>
            <a:r>
              <a:rPr lang="en-US" sz="3200" b="0" i="0" dirty="0">
                <a:solidFill>
                  <a:srgbClr val="000000"/>
                </a:solidFill>
                <a:effectLst/>
                <a:latin typeface="system-ui"/>
              </a:rPr>
              <a:t>Then He *came to the disciples and *said to them, “</a:t>
            </a:r>
            <a:r>
              <a:rPr lang="en-US" sz="3200" b="0" i="0" baseline="30000" dirty="0">
                <a:solidFill>
                  <a:srgbClr val="000000"/>
                </a:solidFill>
                <a:effectLst/>
                <a:latin typeface="system-ui"/>
              </a:rPr>
              <a:t>[</a:t>
            </a:r>
            <a:r>
              <a:rPr lang="en-US" sz="3200" b="0" i="0" baseline="30000" dirty="0">
                <a:solidFill>
                  <a:srgbClr val="4A4A4A"/>
                </a:solidFill>
                <a:effectLst/>
                <a:latin typeface="system-ui"/>
                <a:hlinkClick r:id="rId2" tooltip="See footnote a"/>
              </a:rPr>
              <a:t>a</a:t>
            </a:r>
            <a:r>
              <a:rPr lang="en-US" sz="3200" b="0" i="0" baseline="30000" dirty="0">
                <a:solidFill>
                  <a:srgbClr val="000000"/>
                </a:solidFill>
                <a:effectLst/>
                <a:latin typeface="system-ui"/>
              </a:rPr>
              <a:t>]</a:t>
            </a:r>
            <a:r>
              <a:rPr lang="en-US" sz="3200" b="0" i="0" dirty="0">
                <a:solidFill>
                  <a:srgbClr val="000000"/>
                </a:solidFill>
                <a:effectLst/>
                <a:latin typeface="system-ui"/>
              </a:rPr>
              <a:t>Are you still sleeping and resting? Behold, the hour is at hand and the Son of Man is being betrayed into the hands of sinners. </a:t>
            </a:r>
            <a:r>
              <a:rPr lang="en-US" sz="3200" b="1" i="0" baseline="30000" dirty="0">
                <a:solidFill>
                  <a:srgbClr val="000000"/>
                </a:solidFill>
                <a:effectLst/>
                <a:latin typeface="system-ui"/>
              </a:rPr>
              <a:t>46 </a:t>
            </a:r>
            <a:r>
              <a:rPr lang="en-US" sz="3200" b="0" i="0" dirty="0">
                <a:solidFill>
                  <a:srgbClr val="000000"/>
                </a:solidFill>
                <a:effectLst/>
                <a:latin typeface="system-ui"/>
              </a:rPr>
              <a:t>Get up, let us be going; behold, the one who betrays Me is at hand!”</a:t>
            </a:r>
          </a:p>
          <a:p>
            <a:endParaRPr lang="en-US" dirty="0"/>
          </a:p>
        </p:txBody>
      </p:sp>
    </p:spTree>
    <p:extLst>
      <p:ext uri="{BB962C8B-B14F-4D97-AF65-F5344CB8AC3E}">
        <p14:creationId xmlns:p14="http://schemas.microsoft.com/office/powerpoint/2010/main" val="4189069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8150-60EB-F93D-0274-55980CC86F32}"/>
              </a:ext>
            </a:extLst>
          </p:cNvPr>
          <p:cNvSpPr>
            <a:spLocks noGrp="1"/>
          </p:cNvSpPr>
          <p:nvPr>
            <p:ph type="title"/>
          </p:nvPr>
        </p:nvSpPr>
        <p:spPr>
          <a:xfrm>
            <a:off x="457199" y="503434"/>
            <a:ext cx="6508377" cy="1143000"/>
          </a:xfrm>
        </p:spPr>
        <p:txBody>
          <a:bodyPr/>
          <a:lstStyle/>
          <a:p>
            <a:r>
              <a:rPr lang="en-US" dirty="0"/>
              <a:t>Peter betrays Jesus by denying knowing him </a:t>
            </a:r>
          </a:p>
        </p:txBody>
      </p:sp>
      <p:sp>
        <p:nvSpPr>
          <p:cNvPr id="3" name="Content Placeholder 2">
            <a:extLst>
              <a:ext uri="{FF2B5EF4-FFF2-40B4-BE49-F238E27FC236}">
                <a16:creationId xmlns:a16="http://schemas.microsoft.com/office/drawing/2014/main" id="{5FA87DDE-E6D7-5794-B7B8-6BD3E12E8569}"/>
              </a:ext>
            </a:extLst>
          </p:cNvPr>
          <p:cNvSpPr>
            <a:spLocks noGrp="1"/>
          </p:cNvSpPr>
          <p:nvPr>
            <p:ph idx="1"/>
          </p:nvPr>
        </p:nvSpPr>
        <p:spPr>
          <a:xfrm>
            <a:off x="457199" y="1798832"/>
            <a:ext cx="8409399" cy="4935877"/>
          </a:xfrm>
        </p:spPr>
        <p:txBody>
          <a:bodyPr>
            <a:normAutofit/>
          </a:bodyPr>
          <a:lstStyle/>
          <a:p>
            <a:pPr algn="l"/>
            <a:r>
              <a:rPr lang="en-US" sz="2200" b="1" i="0" dirty="0">
                <a:solidFill>
                  <a:srgbClr val="000000"/>
                </a:solidFill>
                <a:effectLst/>
                <a:latin typeface="system-ui"/>
              </a:rPr>
              <a:t>Matthew 26:69-75</a:t>
            </a:r>
          </a:p>
          <a:p>
            <a:pPr algn="l"/>
            <a:r>
              <a:rPr lang="en-US" sz="2200" b="1" i="0" baseline="30000" dirty="0">
                <a:solidFill>
                  <a:srgbClr val="000000"/>
                </a:solidFill>
                <a:effectLst/>
                <a:latin typeface="system-ui"/>
              </a:rPr>
              <a:t>69 </a:t>
            </a:r>
            <a:r>
              <a:rPr lang="en-US" sz="2200" b="0" i="0" dirty="0">
                <a:solidFill>
                  <a:srgbClr val="000000"/>
                </a:solidFill>
                <a:effectLst/>
                <a:latin typeface="system-ui"/>
              </a:rPr>
              <a:t>Now Peter was sitting outside in the courtyard, and a servant-girl came to him and said, “You too were with Jesus the Galilean.” </a:t>
            </a:r>
            <a:r>
              <a:rPr lang="en-US" sz="2200" b="1" i="0" baseline="30000" dirty="0">
                <a:solidFill>
                  <a:srgbClr val="000000"/>
                </a:solidFill>
                <a:effectLst/>
                <a:latin typeface="system-ui"/>
              </a:rPr>
              <a:t>70 </a:t>
            </a:r>
            <a:r>
              <a:rPr lang="en-US" sz="2200" b="0" i="0" dirty="0">
                <a:solidFill>
                  <a:srgbClr val="000000"/>
                </a:solidFill>
                <a:effectLst/>
                <a:latin typeface="system-ui"/>
              </a:rPr>
              <a:t>But he denied </a:t>
            </a:r>
            <a:r>
              <a:rPr lang="en-US" sz="2200" b="0" i="1" dirty="0">
                <a:solidFill>
                  <a:srgbClr val="000000"/>
                </a:solidFill>
                <a:effectLst/>
                <a:latin typeface="system-ui"/>
              </a:rPr>
              <a:t>it</a:t>
            </a:r>
            <a:r>
              <a:rPr lang="en-US" sz="2200" b="0" i="0" dirty="0">
                <a:solidFill>
                  <a:srgbClr val="000000"/>
                </a:solidFill>
                <a:effectLst/>
                <a:latin typeface="system-ui"/>
              </a:rPr>
              <a:t> before them all, saying, “I do not know what you are talking about.” </a:t>
            </a:r>
            <a:r>
              <a:rPr lang="en-US" sz="2200" b="1" i="0" baseline="30000" dirty="0">
                <a:solidFill>
                  <a:srgbClr val="000000"/>
                </a:solidFill>
                <a:effectLst/>
                <a:latin typeface="system-ui"/>
              </a:rPr>
              <a:t>71 </a:t>
            </a:r>
            <a:r>
              <a:rPr lang="en-US" sz="2200" b="0" i="0" dirty="0">
                <a:solidFill>
                  <a:srgbClr val="000000"/>
                </a:solidFill>
                <a:effectLst/>
                <a:latin typeface="system-ui"/>
              </a:rPr>
              <a:t>When he had gone out to the gateway, another </a:t>
            </a:r>
            <a:r>
              <a:rPr lang="en-US" sz="2200" b="0" i="1" dirty="0">
                <a:solidFill>
                  <a:srgbClr val="000000"/>
                </a:solidFill>
                <a:effectLst/>
                <a:latin typeface="system-ui"/>
              </a:rPr>
              <a:t>servant-girl</a:t>
            </a:r>
            <a:r>
              <a:rPr lang="en-US" sz="2200" b="0" i="0" dirty="0">
                <a:solidFill>
                  <a:srgbClr val="000000"/>
                </a:solidFill>
                <a:effectLst/>
                <a:latin typeface="system-ui"/>
              </a:rPr>
              <a:t> saw him and *said to those who were there, “This man was with Jesus of Nazareth.” </a:t>
            </a:r>
            <a:r>
              <a:rPr lang="en-US" sz="2200" b="1" i="0" baseline="30000" dirty="0">
                <a:solidFill>
                  <a:srgbClr val="000000"/>
                </a:solidFill>
                <a:effectLst/>
                <a:latin typeface="system-ui"/>
              </a:rPr>
              <a:t>72 </a:t>
            </a:r>
            <a:r>
              <a:rPr lang="en-US" sz="2200" b="0" i="0" dirty="0">
                <a:solidFill>
                  <a:srgbClr val="000000"/>
                </a:solidFill>
                <a:effectLst/>
                <a:latin typeface="system-ui"/>
              </a:rPr>
              <a:t>And again he denied </a:t>
            </a:r>
            <a:r>
              <a:rPr lang="en-US" sz="2200" b="0" i="1" dirty="0">
                <a:solidFill>
                  <a:srgbClr val="000000"/>
                </a:solidFill>
                <a:effectLst/>
                <a:latin typeface="system-ui"/>
              </a:rPr>
              <a:t>it</a:t>
            </a:r>
            <a:r>
              <a:rPr lang="en-US" sz="2200" b="0" i="0" dirty="0">
                <a:solidFill>
                  <a:srgbClr val="000000"/>
                </a:solidFill>
                <a:effectLst/>
                <a:latin typeface="system-ui"/>
              </a:rPr>
              <a:t> with an oath, “I do not know the man.” </a:t>
            </a:r>
            <a:r>
              <a:rPr lang="en-US" sz="2200" b="1" i="0" baseline="30000" dirty="0">
                <a:solidFill>
                  <a:srgbClr val="000000"/>
                </a:solidFill>
                <a:effectLst/>
                <a:latin typeface="system-ui"/>
              </a:rPr>
              <a:t>73 </a:t>
            </a:r>
            <a:r>
              <a:rPr lang="en-US" sz="2200" b="0" i="0" dirty="0">
                <a:solidFill>
                  <a:srgbClr val="000000"/>
                </a:solidFill>
                <a:effectLst/>
                <a:latin typeface="system-ui"/>
              </a:rPr>
              <a:t>A little later the bystanders came up and said to Peter, “Surely you too are </a:t>
            </a:r>
            <a:r>
              <a:rPr lang="en-US" sz="2200" b="0" i="1" dirty="0">
                <a:solidFill>
                  <a:srgbClr val="000000"/>
                </a:solidFill>
                <a:effectLst/>
                <a:latin typeface="system-ui"/>
              </a:rPr>
              <a:t>one</a:t>
            </a:r>
            <a:r>
              <a:rPr lang="en-US" sz="2200" b="0" i="0" dirty="0">
                <a:solidFill>
                  <a:srgbClr val="000000"/>
                </a:solidFill>
                <a:effectLst/>
                <a:latin typeface="system-ui"/>
              </a:rPr>
              <a:t> of them; for even the way you talk gives you away.” </a:t>
            </a:r>
            <a:r>
              <a:rPr lang="en-US" sz="2200" b="1" i="0" baseline="30000" dirty="0">
                <a:solidFill>
                  <a:srgbClr val="000000"/>
                </a:solidFill>
                <a:effectLst/>
                <a:latin typeface="system-ui"/>
              </a:rPr>
              <a:t>74 </a:t>
            </a:r>
            <a:r>
              <a:rPr lang="en-US" sz="2200" b="0" i="0" dirty="0">
                <a:solidFill>
                  <a:srgbClr val="000000"/>
                </a:solidFill>
                <a:effectLst/>
                <a:latin typeface="system-ui"/>
              </a:rPr>
              <a:t>Then he began to curse and swear, “I do not know the man!” And immediately a rooster crowed. </a:t>
            </a:r>
            <a:r>
              <a:rPr lang="en-US" sz="2200" b="1" i="0" baseline="30000" dirty="0">
                <a:solidFill>
                  <a:srgbClr val="000000"/>
                </a:solidFill>
                <a:effectLst/>
                <a:latin typeface="system-ui"/>
              </a:rPr>
              <a:t>75 </a:t>
            </a:r>
            <a:r>
              <a:rPr lang="en-US" sz="2200" b="0" i="0" dirty="0">
                <a:solidFill>
                  <a:srgbClr val="000000"/>
                </a:solidFill>
                <a:effectLst/>
                <a:latin typeface="system-ui"/>
              </a:rPr>
              <a:t>And Peter remembered the word which Jesus had said, “Before a rooster crows, you will deny Me three times.” And he went out and wept bitterly.</a:t>
            </a:r>
          </a:p>
          <a:p>
            <a:endParaRPr lang="en-US" dirty="0"/>
          </a:p>
        </p:txBody>
      </p:sp>
    </p:spTree>
    <p:extLst>
      <p:ext uri="{BB962C8B-B14F-4D97-AF65-F5344CB8AC3E}">
        <p14:creationId xmlns:p14="http://schemas.microsoft.com/office/powerpoint/2010/main" val="16878965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052A61-57F2-338A-3FB4-D96D3B440E65}"/>
              </a:ext>
            </a:extLst>
          </p:cNvPr>
          <p:cNvPicPr>
            <a:picLocks noChangeAspect="1"/>
          </p:cNvPicPr>
          <p:nvPr/>
        </p:nvPicPr>
        <p:blipFill>
          <a:blip r:embed="rId2"/>
          <a:stretch>
            <a:fillRect/>
          </a:stretch>
        </p:blipFill>
        <p:spPr>
          <a:xfrm>
            <a:off x="850745" y="1530851"/>
            <a:ext cx="7467795" cy="4551450"/>
          </a:xfrm>
          <a:prstGeom prst="rect">
            <a:avLst/>
          </a:prstGeom>
        </p:spPr>
      </p:pic>
    </p:spTree>
    <p:extLst>
      <p:ext uri="{BB962C8B-B14F-4D97-AF65-F5344CB8AC3E}">
        <p14:creationId xmlns:p14="http://schemas.microsoft.com/office/powerpoint/2010/main" val="42745173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AF90B-C0B7-5A14-4CEB-CABEAA923C45}"/>
              </a:ext>
            </a:extLst>
          </p:cNvPr>
          <p:cNvSpPr>
            <a:spLocks noGrp="1"/>
          </p:cNvSpPr>
          <p:nvPr>
            <p:ph type="title"/>
          </p:nvPr>
        </p:nvSpPr>
        <p:spPr>
          <a:xfrm>
            <a:off x="457199" y="342900"/>
            <a:ext cx="6508377" cy="1143000"/>
          </a:xfrm>
        </p:spPr>
        <p:txBody>
          <a:bodyPr/>
          <a:lstStyle/>
          <a:p>
            <a:r>
              <a:rPr lang="en-US" dirty="0"/>
              <a:t>Peter runs to Jesus</a:t>
            </a:r>
          </a:p>
        </p:txBody>
      </p:sp>
      <p:sp>
        <p:nvSpPr>
          <p:cNvPr id="3" name="Content Placeholder 2">
            <a:extLst>
              <a:ext uri="{FF2B5EF4-FFF2-40B4-BE49-F238E27FC236}">
                <a16:creationId xmlns:a16="http://schemas.microsoft.com/office/drawing/2014/main" id="{A582BDC0-EC33-B340-DD26-02535523D91E}"/>
              </a:ext>
            </a:extLst>
          </p:cNvPr>
          <p:cNvSpPr>
            <a:spLocks noGrp="1"/>
          </p:cNvSpPr>
          <p:nvPr>
            <p:ph idx="1"/>
          </p:nvPr>
        </p:nvSpPr>
        <p:spPr>
          <a:xfrm>
            <a:off x="457199" y="1665270"/>
            <a:ext cx="8327205" cy="5192730"/>
          </a:xfrm>
        </p:spPr>
        <p:txBody>
          <a:bodyPr>
            <a:normAutofit fontScale="92500" lnSpcReduction="20000"/>
          </a:bodyPr>
          <a:lstStyle/>
          <a:p>
            <a:pPr algn="l"/>
            <a:r>
              <a:rPr lang="en-US" sz="2400" b="1" i="0" dirty="0">
                <a:solidFill>
                  <a:srgbClr val="000000"/>
                </a:solidFill>
                <a:effectLst/>
                <a:latin typeface="system-ui"/>
              </a:rPr>
              <a:t>John 21:4-11</a:t>
            </a:r>
          </a:p>
          <a:p>
            <a:pPr marL="0" indent="0" algn="l">
              <a:buNone/>
            </a:pPr>
            <a:r>
              <a:rPr lang="en-US" sz="2400" b="1" i="0" baseline="30000" dirty="0">
                <a:solidFill>
                  <a:srgbClr val="000000"/>
                </a:solidFill>
                <a:effectLst/>
                <a:latin typeface="system-ui"/>
              </a:rPr>
              <a:t>4 </a:t>
            </a:r>
            <a:r>
              <a:rPr lang="en-US" sz="2400" b="0" i="0" dirty="0">
                <a:solidFill>
                  <a:srgbClr val="000000"/>
                </a:solidFill>
                <a:effectLst/>
                <a:latin typeface="system-ui"/>
              </a:rPr>
              <a:t>But when the day was now breaking, Jesus stood on the beach; yet the disciples did not know that it was Jesus. </a:t>
            </a:r>
            <a:r>
              <a:rPr lang="en-US" sz="2400" b="1" i="0" baseline="30000" dirty="0">
                <a:solidFill>
                  <a:srgbClr val="000000"/>
                </a:solidFill>
                <a:effectLst/>
                <a:latin typeface="system-ui"/>
              </a:rPr>
              <a:t>5 </a:t>
            </a:r>
            <a:r>
              <a:rPr lang="en-US" sz="2400" b="0" i="0" dirty="0">
                <a:solidFill>
                  <a:srgbClr val="000000"/>
                </a:solidFill>
                <a:effectLst/>
                <a:latin typeface="system-ui"/>
              </a:rPr>
              <a:t>So Jesus *said to them, “Children, you do not have </a:t>
            </a:r>
            <a:r>
              <a:rPr lang="en-US" sz="2400" b="0" i="0" baseline="30000" dirty="0">
                <a:solidFill>
                  <a:srgbClr val="000000"/>
                </a:solidFill>
                <a:effectLst/>
                <a:latin typeface="system-ui"/>
              </a:rPr>
              <a:t>[</a:t>
            </a:r>
            <a:r>
              <a:rPr lang="en-US" sz="2400" b="0" i="0" baseline="30000" dirty="0">
                <a:solidFill>
                  <a:srgbClr val="4A4A4A"/>
                </a:solidFill>
                <a:effectLst/>
                <a:latin typeface="system-ui"/>
                <a:hlinkClick r:id="rId2" tooltip="See footnote a"/>
              </a:rPr>
              <a:t>a</a:t>
            </a:r>
            <a:r>
              <a:rPr lang="en-US" sz="2400" b="0" i="0" baseline="30000" dirty="0">
                <a:solidFill>
                  <a:srgbClr val="000000"/>
                </a:solidFill>
                <a:effectLst/>
                <a:latin typeface="system-ui"/>
              </a:rPr>
              <a:t>]</a:t>
            </a:r>
            <a:r>
              <a:rPr lang="en-US" sz="2400" b="0" i="0" dirty="0">
                <a:solidFill>
                  <a:srgbClr val="000000"/>
                </a:solidFill>
                <a:effectLst/>
                <a:latin typeface="system-ui"/>
              </a:rPr>
              <a:t>any fish, do you?” They answered Him, “No.” </a:t>
            </a:r>
            <a:r>
              <a:rPr lang="en-US" sz="2400" b="1" i="0" baseline="30000" dirty="0">
                <a:solidFill>
                  <a:srgbClr val="000000"/>
                </a:solidFill>
                <a:effectLst/>
                <a:latin typeface="system-ui"/>
              </a:rPr>
              <a:t>6 </a:t>
            </a:r>
            <a:r>
              <a:rPr lang="en-US" sz="2400" b="0" i="0" dirty="0">
                <a:solidFill>
                  <a:srgbClr val="000000"/>
                </a:solidFill>
                <a:effectLst/>
                <a:latin typeface="system-ui"/>
              </a:rPr>
              <a:t>And He said to them, “Cast the net on the right-hand side of the boat and you will find </a:t>
            </a:r>
            <a:r>
              <a:rPr lang="en-US" sz="2400" b="0" i="1" dirty="0">
                <a:solidFill>
                  <a:srgbClr val="000000"/>
                </a:solidFill>
                <a:effectLst/>
                <a:latin typeface="system-ui"/>
              </a:rPr>
              <a:t>a catch</a:t>
            </a:r>
            <a:r>
              <a:rPr lang="en-US" sz="2400" b="0" i="0" dirty="0">
                <a:solidFill>
                  <a:srgbClr val="000000"/>
                </a:solidFill>
                <a:effectLst/>
                <a:latin typeface="system-ui"/>
              </a:rPr>
              <a:t>.” So they cast, and then they were not able to haul it in because of the great number of fish. </a:t>
            </a:r>
            <a:r>
              <a:rPr lang="en-US" sz="2400" b="1" i="0" baseline="30000" dirty="0">
                <a:solidFill>
                  <a:srgbClr val="000000"/>
                </a:solidFill>
                <a:effectLst/>
                <a:latin typeface="system-ui"/>
              </a:rPr>
              <a:t>7 </a:t>
            </a:r>
            <a:r>
              <a:rPr lang="en-US" sz="2400" b="0" i="0" dirty="0">
                <a:solidFill>
                  <a:srgbClr val="000000"/>
                </a:solidFill>
                <a:effectLst/>
                <a:latin typeface="system-ui"/>
              </a:rPr>
              <a:t>Therefore that disciple whom Jesus loved *said to Peter, “It is the Lord.” So when Simon Peter heard that it was the Lord, he put his outer garment on (for he was stripped </a:t>
            </a:r>
            <a:r>
              <a:rPr lang="en-US" sz="2400" b="0" i="1" dirty="0">
                <a:solidFill>
                  <a:srgbClr val="000000"/>
                </a:solidFill>
                <a:effectLst/>
                <a:latin typeface="system-ui"/>
              </a:rPr>
              <a:t>for work</a:t>
            </a:r>
            <a:r>
              <a:rPr lang="en-US" sz="2400" b="0" i="0" dirty="0">
                <a:solidFill>
                  <a:srgbClr val="000000"/>
                </a:solidFill>
                <a:effectLst/>
                <a:latin typeface="system-ui"/>
              </a:rPr>
              <a:t>), and threw himself into the sea. </a:t>
            </a:r>
            <a:r>
              <a:rPr lang="en-US" sz="2400" b="1" i="0" baseline="30000" dirty="0">
                <a:solidFill>
                  <a:srgbClr val="000000"/>
                </a:solidFill>
                <a:effectLst/>
                <a:latin typeface="system-ui"/>
              </a:rPr>
              <a:t>8 </a:t>
            </a:r>
            <a:r>
              <a:rPr lang="en-US" sz="2400" b="0" i="0" dirty="0">
                <a:solidFill>
                  <a:srgbClr val="000000"/>
                </a:solidFill>
                <a:effectLst/>
                <a:latin typeface="system-ui"/>
              </a:rPr>
              <a:t>But the other disciples came in the little boat, for they were not far from the land, but about </a:t>
            </a:r>
            <a:r>
              <a:rPr lang="en-US" sz="2400" b="0" i="0" baseline="30000" dirty="0">
                <a:solidFill>
                  <a:srgbClr val="000000"/>
                </a:solidFill>
                <a:effectLst/>
                <a:latin typeface="system-ui"/>
              </a:rPr>
              <a:t>[</a:t>
            </a:r>
            <a:r>
              <a:rPr lang="en-US" sz="2400" b="0" i="0" baseline="30000" dirty="0">
                <a:solidFill>
                  <a:srgbClr val="4A4A4A"/>
                </a:solidFill>
                <a:effectLst/>
                <a:latin typeface="system-ui"/>
                <a:hlinkClick r:id="rId3" tooltip="See footnote b"/>
              </a:rPr>
              <a:t>b</a:t>
            </a:r>
            <a:r>
              <a:rPr lang="en-US" sz="2400" b="0" i="0" baseline="30000" dirty="0">
                <a:solidFill>
                  <a:srgbClr val="000000"/>
                </a:solidFill>
                <a:effectLst/>
                <a:latin typeface="system-ui"/>
              </a:rPr>
              <a:t>]</a:t>
            </a:r>
            <a:r>
              <a:rPr lang="en-US" sz="2400" b="0" i="0" dirty="0">
                <a:solidFill>
                  <a:srgbClr val="000000"/>
                </a:solidFill>
                <a:effectLst/>
                <a:latin typeface="system-ui"/>
              </a:rPr>
              <a:t>one hundred yards away, dragging the net </a:t>
            </a:r>
            <a:r>
              <a:rPr lang="en-US" sz="2400" b="0" i="1" dirty="0">
                <a:solidFill>
                  <a:srgbClr val="000000"/>
                </a:solidFill>
                <a:effectLst/>
                <a:latin typeface="system-ui"/>
              </a:rPr>
              <a:t>full</a:t>
            </a:r>
            <a:r>
              <a:rPr lang="en-US" sz="2400" b="0" i="0" dirty="0">
                <a:solidFill>
                  <a:srgbClr val="000000"/>
                </a:solidFill>
                <a:effectLst/>
                <a:latin typeface="system-ui"/>
              </a:rPr>
              <a:t> of fish. </a:t>
            </a:r>
            <a:r>
              <a:rPr lang="en-US" sz="2400" b="1" i="0" baseline="30000" dirty="0">
                <a:solidFill>
                  <a:srgbClr val="000000"/>
                </a:solidFill>
                <a:effectLst/>
                <a:latin typeface="system-ui"/>
              </a:rPr>
              <a:t>9 </a:t>
            </a:r>
            <a:r>
              <a:rPr lang="en-US" sz="2400" b="0" i="0" dirty="0">
                <a:solidFill>
                  <a:srgbClr val="000000"/>
                </a:solidFill>
                <a:effectLst/>
                <a:latin typeface="system-ui"/>
              </a:rPr>
              <a:t>So when they got out on the land, they *saw a charcoal fire </a:t>
            </a:r>
            <a:r>
              <a:rPr lang="en-US" sz="2400" b="0" i="1" dirty="0">
                <a:solidFill>
                  <a:srgbClr val="000000"/>
                </a:solidFill>
                <a:effectLst/>
                <a:latin typeface="system-ui"/>
              </a:rPr>
              <a:t>already</a:t>
            </a:r>
            <a:r>
              <a:rPr lang="en-US" sz="2400" b="0" i="0" dirty="0">
                <a:solidFill>
                  <a:srgbClr val="000000"/>
                </a:solidFill>
                <a:effectLst/>
                <a:latin typeface="system-ui"/>
              </a:rPr>
              <a:t> laid and fish placed on it, and bread. </a:t>
            </a:r>
            <a:r>
              <a:rPr lang="en-US" sz="2400" b="1" i="0" baseline="30000" dirty="0">
                <a:solidFill>
                  <a:srgbClr val="000000"/>
                </a:solidFill>
                <a:effectLst/>
                <a:latin typeface="system-ui"/>
              </a:rPr>
              <a:t>10 </a:t>
            </a:r>
            <a:r>
              <a:rPr lang="en-US" sz="2400" b="0" i="0" dirty="0">
                <a:solidFill>
                  <a:srgbClr val="000000"/>
                </a:solidFill>
                <a:effectLst/>
                <a:latin typeface="system-ui"/>
              </a:rPr>
              <a:t>Jesus *said to them, “Bring some of the fish which you have now caught.” </a:t>
            </a:r>
            <a:r>
              <a:rPr lang="en-US" sz="2400" b="1" i="0" baseline="30000" dirty="0">
                <a:solidFill>
                  <a:srgbClr val="000000"/>
                </a:solidFill>
                <a:effectLst/>
                <a:latin typeface="system-ui"/>
              </a:rPr>
              <a:t>11 </a:t>
            </a:r>
            <a:r>
              <a:rPr lang="en-US" sz="2400" b="0" i="0" dirty="0">
                <a:solidFill>
                  <a:srgbClr val="000000"/>
                </a:solidFill>
                <a:effectLst/>
                <a:latin typeface="system-ui"/>
              </a:rPr>
              <a:t>Simon Peter went up and drew the net to land, full of large fish, a hundred and fifty-three; and although there were so many, the net was not torn.</a:t>
            </a:r>
          </a:p>
          <a:p>
            <a:endParaRPr lang="en-US" dirty="0"/>
          </a:p>
        </p:txBody>
      </p:sp>
    </p:spTree>
    <p:extLst>
      <p:ext uri="{BB962C8B-B14F-4D97-AF65-F5344CB8AC3E}">
        <p14:creationId xmlns:p14="http://schemas.microsoft.com/office/powerpoint/2010/main" val="40945270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76457-381A-5380-FA10-D5147DAF5630}"/>
              </a:ext>
            </a:extLst>
          </p:cNvPr>
          <p:cNvSpPr>
            <a:spLocks noGrp="1"/>
          </p:cNvSpPr>
          <p:nvPr>
            <p:ph type="title"/>
          </p:nvPr>
        </p:nvSpPr>
        <p:spPr/>
        <p:txBody>
          <a:bodyPr/>
          <a:lstStyle/>
          <a:p>
            <a:r>
              <a:rPr lang="en-US" dirty="0"/>
              <a:t>Peter stands up for Jesus</a:t>
            </a:r>
          </a:p>
        </p:txBody>
      </p:sp>
      <p:sp>
        <p:nvSpPr>
          <p:cNvPr id="3" name="Content Placeholder 2">
            <a:extLst>
              <a:ext uri="{FF2B5EF4-FFF2-40B4-BE49-F238E27FC236}">
                <a16:creationId xmlns:a16="http://schemas.microsoft.com/office/drawing/2014/main" id="{7C264F2D-BEC3-D22D-B225-EF5E390D696A}"/>
              </a:ext>
            </a:extLst>
          </p:cNvPr>
          <p:cNvSpPr>
            <a:spLocks noGrp="1"/>
          </p:cNvSpPr>
          <p:nvPr>
            <p:ph idx="1"/>
          </p:nvPr>
        </p:nvSpPr>
        <p:spPr/>
        <p:txBody>
          <a:bodyPr>
            <a:normAutofit/>
          </a:bodyPr>
          <a:lstStyle/>
          <a:p>
            <a:r>
              <a:rPr lang="en-US" sz="2400" b="1" dirty="0">
                <a:solidFill>
                  <a:srgbClr val="000000"/>
                </a:solidFill>
                <a:latin typeface="system-ui"/>
              </a:rPr>
              <a:t>Acts 2:14</a:t>
            </a:r>
            <a:endParaRPr lang="en-US" sz="2400" b="1" baseline="30000" dirty="0">
              <a:solidFill>
                <a:srgbClr val="000000"/>
              </a:solidFill>
              <a:latin typeface="system-ui"/>
            </a:endParaRPr>
          </a:p>
          <a:p>
            <a:pPr marL="0" indent="0">
              <a:buNone/>
            </a:pPr>
            <a:r>
              <a:rPr lang="en-US" sz="2400" b="1" i="0" baseline="30000" dirty="0">
                <a:solidFill>
                  <a:srgbClr val="000000"/>
                </a:solidFill>
                <a:effectLst/>
                <a:latin typeface="system-ui"/>
              </a:rPr>
              <a:t>14 </a:t>
            </a:r>
            <a:r>
              <a:rPr lang="en-US" sz="2400" b="0" i="0" dirty="0">
                <a:solidFill>
                  <a:srgbClr val="000000"/>
                </a:solidFill>
                <a:effectLst/>
                <a:latin typeface="system-ui"/>
              </a:rPr>
              <a:t>But Peter, taking his stand with the eleven, raised his voice and declared to them: “Men of Judea and all you who live in Jerusalem, let this be known to you and give heed to my words. </a:t>
            </a:r>
            <a:endParaRPr lang="en-US" sz="2400" dirty="0"/>
          </a:p>
        </p:txBody>
      </p:sp>
    </p:spTree>
    <p:extLst>
      <p:ext uri="{BB962C8B-B14F-4D97-AF65-F5344CB8AC3E}">
        <p14:creationId xmlns:p14="http://schemas.microsoft.com/office/powerpoint/2010/main" val="17314389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40D34-5C70-9B15-1FD3-8FC1F3E7CC05}"/>
              </a:ext>
            </a:extLst>
          </p:cNvPr>
          <p:cNvSpPr>
            <a:spLocks noGrp="1"/>
          </p:cNvSpPr>
          <p:nvPr>
            <p:ph type="title"/>
          </p:nvPr>
        </p:nvSpPr>
        <p:spPr/>
        <p:txBody>
          <a:bodyPr/>
          <a:lstStyle/>
          <a:p>
            <a:r>
              <a:rPr lang="en-US" sz="4800" dirty="0"/>
              <a:t>Two Betrayals</a:t>
            </a:r>
          </a:p>
        </p:txBody>
      </p:sp>
    </p:spTree>
    <p:extLst>
      <p:ext uri="{BB962C8B-B14F-4D97-AF65-F5344CB8AC3E}">
        <p14:creationId xmlns:p14="http://schemas.microsoft.com/office/powerpoint/2010/main" val="3708292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dirty="0"/>
              <a:t>What will your choice be?</a:t>
            </a:r>
          </a:p>
        </p:txBody>
      </p:sp>
      <p:graphicFrame>
        <p:nvGraphicFramePr>
          <p:cNvPr id="5" name="Content Placeholder 2">
            <a:extLst>
              <a:ext uri="{FF2B5EF4-FFF2-40B4-BE49-F238E27FC236}">
                <a16:creationId xmlns:a16="http://schemas.microsoft.com/office/drawing/2014/main" id="{D68E8D84-3C7E-EF20-D974-0DF5ACA5C67C}"/>
              </a:ext>
            </a:extLst>
          </p:cNvPr>
          <p:cNvGraphicFramePr>
            <a:graphicFrameLocks noGrp="1"/>
          </p:cNvGraphicFramePr>
          <p:nvPr>
            <p:ph idx="1"/>
            <p:extLst>
              <p:ext uri="{D42A27DB-BD31-4B8C-83A1-F6EECF244321}">
                <p14:modId xmlns:p14="http://schemas.microsoft.com/office/powerpoint/2010/main" val="153582593"/>
              </p:ext>
            </p:extLst>
          </p:nvPr>
        </p:nvGraphicFramePr>
        <p:xfrm>
          <a:off x="457200" y="2209800"/>
          <a:ext cx="6508750" cy="3916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FE158-45F2-F235-F94F-078489245DFE}"/>
              </a:ext>
            </a:extLst>
          </p:cNvPr>
          <p:cNvSpPr>
            <a:spLocks noGrp="1"/>
          </p:cNvSpPr>
          <p:nvPr>
            <p:ph type="title"/>
          </p:nvPr>
        </p:nvSpPr>
        <p:spPr>
          <a:xfrm>
            <a:off x="652408" y="1890445"/>
            <a:ext cx="6508377" cy="1143000"/>
          </a:xfrm>
        </p:spPr>
        <p:txBody>
          <a:bodyPr/>
          <a:lstStyle/>
          <a:p>
            <a:r>
              <a:rPr lang="en-US" sz="4800" dirty="0"/>
              <a:t>After Peter’s Sermon in Acts 2 a question was asked:</a:t>
            </a:r>
          </a:p>
        </p:txBody>
      </p:sp>
    </p:spTree>
    <p:extLst>
      <p:ext uri="{BB962C8B-B14F-4D97-AF65-F5344CB8AC3E}">
        <p14:creationId xmlns:p14="http://schemas.microsoft.com/office/powerpoint/2010/main" val="42701248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8132A-9DA2-EEC9-759A-CF44FE747342}"/>
              </a:ext>
            </a:extLst>
          </p:cNvPr>
          <p:cNvSpPr>
            <a:spLocks noGrp="1"/>
          </p:cNvSpPr>
          <p:nvPr>
            <p:ph type="title"/>
          </p:nvPr>
        </p:nvSpPr>
        <p:spPr>
          <a:xfrm>
            <a:off x="1135293" y="3339101"/>
            <a:ext cx="6508377" cy="1143000"/>
          </a:xfrm>
        </p:spPr>
        <p:txBody>
          <a:bodyPr/>
          <a:lstStyle/>
          <a:p>
            <a:r>
              <a:rPr lang="en-US" b="1" dirty="0"/>
              <a:t>Acts 2:37 </a:t>
            </a:r>
            <a:br>
              <a:rPr lang="en-US" dirty="0"/>
            </a:br>
            <a:r>
              <a:rPr lang="en-US" b="1" i="0" baseline="30000" dirty="0">
                <a:solidFill>
                  <a:srgbClr val="000000"/>
                </a:solidFill>
                <a:effectLst/>
                <a:latin typeface="system-ui"/>
              </a:rPr>
              <a:t>37 </a:t>
            </a:r>
            <a:r>
              <a:rPr lang="en-US" b="0" i="0" dirty="0">
                <a:solidFill>
                  <a:srgbClr val="000000"/>
                </a:solidFill>
                <a:effectLst/>
                <a:latin typeface="system-ui"/>
              </a:rPr>
              <a:t>Now when they heard </a:t>
            </a:r>
            <a:r>
              <a:rPr lang="en-US" b="0" i="1" dirty="0">
                <a:solidFill>
                  <a:srgbClr val="000000"/>
                </a:solidFill>
                <a:effectLst/>
                <a:latin typeface="system-ui"/>
              </a:rPr>
              <a:t>this</a:t>
            </a:r>
            <a:r>
              <a:rPr lang="en-US" b="0" i="0" dirty="0">
                <a:solidFill>
                  <a:srgbClr val="000000"/>
                </a:solidFill>
                <a:effectLst/>
                <a:latin typeface="system-ui"/>
              </a:rPr>
              <a:t>, they were pierced to the heart, and said to Peter and the rest of the apostles, “Brethren, what shall we do?” </a:t>
            </a:r>
            <a:endParaRPr lang="en-US" dirty="0"/>
          </a:p>
        </p:txBody>
      </p:sp>
    </p:spTree>
    <p:extLst>
      <p:ext uri="{BB962C8B-B14F-4D97-AF65-F5344CB8AC3E}">
        <p14:creationId xmlns:p14="http://schemas.microsoft.com/office/powerpoint/2010/main" val="24541668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9D3D5-E65C-3237-169F-7DA786C2E90F}"/>
              </a:ext>
            </a:extLst>
          </p:cNvPr>
          <p:cNvSpPr>
            <a:spLocks noGrp="1"/>
          </p:cNvSpPr>
          <p:nvPr>
            <p:ph type="title"/>
          </p:nvPr>
        </p:nvSpPr>
        <p:spPr>
          <a:xfrm>
            <a:off x="1001729" y="3770616"/>
            <a:ext cx="6508377" cy="1143000"/>
          </a:xfrm>
        </p:spPr>
        <p:txBody>
          <a:bodyPr/>
          <a:lstStyle/>
          <a:p>
            <a:r>
              <a:rPr lang="en-US" b="1" dirty="0"/>
              <a:t>Acts 2:38</a:t>
            </a:r>
            <a:br>
              <a:rPr lang="en-US" dirty="0"/>
            </a:br>
            <a:r>
              <a:rPr lang="en-US" b="1" i="0" baseline="30000" dirty="0">
                <a:solidFill>
                  <a:srgbClr val="000000"/>
                </a:solidFill>
                <a:effectLst/>
                <a:latin typeface="system-ui"/>
              </a:rPr>
              <a:t>38 </a:t>
            </a:r>
            <a:r>
              <a:rPr lang="en-US" b="0" i="0" dirty="0">
                <a:solidFill>
                  <a:srgbClr val="000000"/>
                </a:solidFill>
                <a:effectLst/>
                <a:latin typeface="system-ui"/>
              </a:rPr>
              <a:t>Peter </a:t>
            </a:r>
            <a:r>
              <a:rPr lang="en-US" b="0" i="1" dirty="0">
                <a:solidFill>
                  <a:srgbClr val="000000"/>
                </a:solidFill>
                <a:effectLst/>
                <a:latin typeface="system-ui"/>
              </a:rPr>
              <a:t>said</a:t>
            </a:r>
            <a:r>
              <a:rPr lang="en-US" b="0" i="0" dirty="0">
                <a:solidFill>
                  <a:srgbClr val="000000"/>
                </a:solidFill>
                <a:effectLst/>
                <a:latin typeface="system-ui"/>
              </a:rPr>
              <a:t> to them, “Repent, and each of you be baptized in the name of Jesus Christ for the forgiveness of your sins; and you will receive the gift of the Holy Spirit.</a:t>
            </a:r>
            <a:endParaRPr lang="en-US" dirty="0"/>
          </a:p>
        </p:txBody>
      </p:sp>
    </p:spTree>
    <p:extLst>
      <p:ext uri="{BB962C8B-B14F-4D97-AF65-F5344CB8AC3E}">
        <p14:creationId xmlns:p14="http://schemas.microsoft.com/office/powerpoint/2010/main" val="11676061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36B3-823B-EAC0-D277-64D10D319589}"/>
              </a:ext>
            </a:extLst>
          </p:cNvPr>
          <p:cNvSpPr>
            <a:spLocks noGrp="1"/>
          </p:cNvSpPr>
          <p:nvPr>
            <p:ph type="title"/>
          </p:nvPr>
        </p:nvSpPr>
        <p:spPr>
          <a:xfrm>
            <a:off x="385281" y="4469259"/>
            <a:ext cx="8373438" cy="1143000"/>
          </a:xfrm>
        </p:spPr>
        <p:txBody>
          <a:bodyPr/>
          <a:lstStyle/>
          <a:p>
            <a:r>
              <a:rPr lang="en-US" b="1" dirty="0"/>
              <a:t>Acts 2:41</a:t>
            </a:r>
            <a:br>
              <a:rPr lang="en-US" dirty="0"/>
            </a:br>
            <a:r>
              <a:rPr lang="en-US" b="1" i="0" baseline="30000" dirty="0">
                <a:solidFill>
                  <a:srgbClr val="000000"/>
                </a:solidFill>
                <a:effectLst/>
                <a:latin typeface="system-ui"/>
              </a:rPr>
              <a:t>41 </a:t>
            </a:r>
            <a:r>
              <a:rPr lang="en-US" b="0" i="0" dirty="0">
                <a:solidFill>
                  <a:srgbClr val="000000"/>
                </a:solidFill>
                <a:effectLst/>
                <a:latin typeface="system-ui"/>
              </a:rPr>
              <a:t>So then, those who had received his word were baptized; and that day there were added about three thousand souls. </a:t>
            </a:r>
            <a:r>
              <a:rPr lang="en-US" b="1" i="0" baseline="30000" dirty="0">
                <a:solidFill>
                  <a:srgbClr val="000000"/>
                </a:solidFill>
                <a:effectLst/>
                <a:latin typeface="system-ui"/>
              </a:rPr>
              <a:t>42 </a:t>
            </a:r>
            <a:r>
              <a:rPr lang="en-US" b="0" i="0" dirty="0">
                <a:solidFill>
                  <a:srgbClr val="000000"/>
                </a:solidFill>
                <a:effectLst/>
                <a:latin typeface="system-ui"/>
              </a:rPr>
              <a:t>They were continually devoting themselves to the apostles’ teaching and to fellowship, to the breaking of bread and to prayer.</a:t>
            </a:r>
            <a:endParaRPr lang="en-US" dirty="0"/>
          </a:p>
        </p:txBody>
      </p:sp>
    </p:spTree>
    <p:extLst>
      <p:ext uri="{BB962C8B-B14F-4D97-AF65-F5344CB8AC3E}">
        <p14:creationId xmlns:p14="http://schemas.microsoft.com/office/powerpoint/2010/main" val="36476752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7F99-5C34-0F80-1798-F8208A2AC048}"/>
              </a:ext>
            </a:extLst>
          </p:cNvPr>
          <p:cNvSpPr>
            <a:spLocks noGrp="1"/>
          </p:cNvSpPr>
          <p:nvPr>
            <p:ph type="title"/>
          </p:nvPr>
        </p:nvSpPr>
        <p:spPr>
          <a:xfrm>
            <a:off x="714054" y="2857500"/>
            <a:ext cx="7715892" cy="1143000"/>
          </a:xfrm>
        </p:spPr>
        <p:txBody>
          <a:bodyPr/>
          <a:lstStyle/>
          <a:p>
            <a:r>
              <a:rPr lang="en-US" sz="4400" b="1" dirty="0"/>
              <a:t>What will your decision be?</a:t>
            </a:r>
          </a:p>
        </p:txBody>
      </p:sp>
    </p:spTree>
    <p:extLst>
      <p:ext uri="{BB962C8B-B14F-4D97-AF65-F5344CB8AC3E}">
        <p14:creationId xmlns:p14="http://schemas.microsoft.com/office/powerpoint/2010/main" val="18834710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5D46B-6D4E-4CBB-E925-732D5C21AFA1}"/>
              </a:ext>
            </a:extLst>
          </p:cNvPr>
          <p:cNvPicPr>
            <a:picLocks noChangeAspect="1"/>
          </p:cNvPicPr>
          <p:nvPr/>
        </p:nvPicPr>
        <p:blipFill>
          <a:blip r:embed="rId2"/>
          <a:stretch>
            <a:fillRect/>
          </a:stretch>
        </p:blipFill>
        <p:spPr>
          <a:xfrm>
            <a:off x="0" y="1220130"/>
            <a:ext cx="9014046" cy="5067653"/>
          </a:xfrm>
          <a:prstGeom prst="rect">
            <a:avLst/>
          </a:prstGeom>
        </p:spPr>
      </p:pic>
    </p:spTree>
    <p:extLst>
      <p:ext uri="{BB962C8B-B14F-4D97-AF65-F5344CB8AC3E}">
        <p14:creationId xmlns:p14="http://schemas.microsoft.com/office/powerpoint/2010/main" val="16211850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07214A-9D41-D33C-9696-712B1937E692}"/>
              </a:ext>
            </a:extLst>
          </p:cNvPr>
          <p:cNvPicPr>
            <a:picLocks noChangeAspect="1"/>
          </p:cNvPicPr>
          <p:nvPr/>
        </p:nvPicPr>
        <p:blipFill>
          <a:blip r:embed="rId2"/>
          <a:stretch>
            <a:fillRect/>
          </a:stretch>
        </p:blipFill>
        <p:spPr>
          <a:xfrm>
            <a:off x="1174997" y="210600"/>
            <a:ext cx="6794005" cy="6436799"/>
          </a:xfrm>
          <a:prstGeom prst="rect">
            <a:avLst/>
          </a:prstGeom>
        </p:spPr>
      </p:pic>
    </p:spTree>
    <p:extLst>
      <p:ext uri="{BB962C8B-B14F-4D97-AF65-F5344CB8AC3E}">
        <p14:creationId xmlns:p14="http://schemas.microsoft.com/office/powerpoint/2010/main" val="39625770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CFAABD-0D9F-B4C4-CFB1-A480974DC59C}"/>
              </a:ext>
            </a:extLst>
          </p:cNvPr>
          <p:cNvPicPr>
            <a:picLocks noChangeAspect="1"/>
          </p:cNvPicPr>
          <p:nvPr/>
        </p:nvPicPr>
        <p:blipFill>
          <a:blip r:embed="rId2"/>
          <a:stretch>
            <a:fillRect/>
          </a:stretch>
        </p:blipFill>
        <p:spPr>
          <a:xfrm>
            <a:off x="1333500" y="2200275"/>
            <a:ext cx="6477000" cy="4286250"/>
          </a:xfrm>
          <a:prstGeom prst="rect">
            <a:avLst/>
          </a:prstGeom>
        </p:spPr>
      </p:pic>
    </p:spTree>
    <p:extLst>
      <p:ext uri="{BB962C8B-B14F-4D97-AF65-F5344CB8AC3E}">
        <p14:creationId xmlns:p14="http://schemas.microsoft.com/office/powerpoint/2010/main" val="3485689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E3C479-436A-AAA8-D1B8-68B9E38EC4A2}"/>
              </a:ext>
            </a:extLst>
          </p:cNvPr>
          <p:cNvPicPr>
            <a:picLocks noChangeAspect="1"/>
          </p:cNvPicPr>
          <p:nvPr/>
        </p:nvPicPr>
        <p:blipFill>
          <a:blip r:embed="rId2"/>
          <a:stretch>
            <a:fillRect/>
          </a:stretch>
        </p:blipFill>
        <p:spPr>
          <a:xfrm>
            <a:off x="1571946" y="428946"/>
            <a:ext cx="5763801" cy="5763801"/>
          </a:xfrm>
          <a:prstGeom prst="rect">
            <a:avLst/>
          </a:prstGeom>
        </p:spPr>
      </p:pic>
    </p:spTree>
    <p:extLst>
      <p:ext uri="{BB962C8B-B14F-4D97-AF65-F5344CB8AC3E}">
        <p14:creationId xmlns:p14="http://schemas.microsoft.com/office/powerpoint/2010/main" val="11639558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C0CAC9-AA88-B166-9163-15D1057DB732}"/>
              </a:ext>
            </a:extLst>
          </p:cNvPr>
          <p:cNvPicPr>
            <a:picLocks noChangeAspect="1"/>
          </p:cNvPicPr>
          <p:nvPr/>
        </p:nvPicPr>
        <p:blipFill>
          <a:blip r:embed="rId2"/>
          <a:stretch>
            <a:fillRect/>
          </a:stretch>
        </p:blipFill>
        <p:spPr>
          <a:xfrm>
            <a:off x="242431" y="1212350"/>
            <a:ext cx="8462207" cy="4849402"/>
          </a:xfrm>
          <a:prstGeom prst="rect">
            <a:avLst/>
          </a:prstGeom>
        </p:spPr>
      </p:pic>
    </p:spTree>
    <p:extLst>
      <p:ext uri="{BB962C8B-B14F-4D97-AF65-F5344CB8AC3E}">
        <p14:creationId xmlns:p14="http://schemas.microsoft.com/office/powerpoint/2010/main" val="11605440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1C752B-5020-2FF3-79EC-1BA1C3A77409}"/>
              </a:ext>
            </a:extLst>
          </p:cNvPr>
          <p:cNvPicPr>
            <a:picLocks noChangeAspect="1"/>
          </p:cNvPicPr>
          <p:nvPr/>
        </p:nvPicPr>
        <p:blipFill>
          <a:blip r:embed="rId2"/>
          <a:stretch>
            <a:fillRect/>
          </a:stretch>
        </p:blipFill>
        <p:spPr>
          <a:xfrm>
            <a:off x="701705" y="1403522"/>
            <a:ext cx="7740589" cy="4791793"/>
          </a:xfrm>
          <a:prstGeom prst="rect">
            <a:avLst/>
          </a:prstGeom>
        </p:spPr>
      </p:pic>
    </p:spTree>
    <p:extLst>
      <p:ext uri="{BB962C8B-B14F-4D97-AF65-F5344CB8AC3E}">
        <p14:creationId xmlns:p14="http://schemas.microsoft.com/office/powerpoint/2010/main" val="36171655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E09159-BD58-C928-DFAA-409609B5C35E}"/>
              </a:ext>
            </a:extLst>
          </p:cNvPr>
          <p:cNvPicPr>
            <a:picLocks noChangeAspect="1"/>
          </p:cNvPicPr>
          <p:nvPr/>
        </p:nvPicPr>
        <p:blipFill>
          <a:blip r:embed="rId2"/>
          <a:stretch>
            <a:fillRect/>
          </a:stretch>
        </p:blipFill>
        <p:spPr>
          <a:xfrm>
            <a:off x="0" y="874587"/>
            <a:ext cx="9113178" cy="5126163"/>
          </a:xfrm>
          <a:prstGeom prst="rect">
            <a:avLst/>
          </a:prstGeom>
        </p:spPr>
      </p:pic>
    </p:spTree>
    <p:extLst>
      <p:ext uri="{BB962C8B-B14F-4D97-AF65-F5344CB8AC3E}">
        <p14:creationId xmlns:p14="http://schemas.microsoft.com/office/powerpoint/2010/main" val="21910075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Plaza">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247</TotalTime>
  <Words>1859</Words>
  <Application>Microsoft Office PowerPoint</Application>
  <PresentationFormat>On-screen Show (4:3)</PresentationFormat>
  <Paragraphs>42</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Century Gothic</vt:lpstr>
      <vt:lpstr>system-ui</vt:lpstr>
      <vt:lpstr>Times New Roman</vt:lpstr>
      <vt:lpstr>Wingdings 2</vt:lpstr>
      <vt:lpstr>Plaza</vt:lpstr>
      <vt:lpstr>Two Betrayals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Peter and Judas were caught in the same dilemma</vt:lpstr>
      <vt:lpstr>Judas</vt:lpstr>
      <vt:lpstr>Judas planned to betray Jesus</vt:lpstr>
      <vt:lpstr>Judas had a way out </vt:lpstr>
      <vt:lpstr>Judas betrayed Jesus with a kiss</vt:lpstr>
      <vt:lpstr>Judas felt remorse but let guilt overtake him </vt:lpstr>
      <vt:lpstr>Peter</vt:lpstr>
      <vt:lpstr>Peter thought he was stronger than he was </vt:lpstr>
      <vt:lpstr>Peter was not preparing himself</vt:lpstr>
      <vt:lpstr>Peter betrays Jesus by denying knowing him </vt:lpstr>
      <vt:lpstr>Peter runs to Jesus</vt:lpstr>
      <vt:lpstr>Peter stands up for Jesus</vt:lpstr>
      <vt:lpstr>Two Betrayals</vt:lpstr>
      <vt:lpstr>What will your choice be?</vt:lpstr>
      <vt:lpstr>After Peter’s Sermon in Acts 2 a question was asked:</vt:lpstr>
      <vt:lpstr>Acts 2:37  37 Now when they heard this, they were pierced to the heart, and said to Peter and the rest of the apostles, “Brethren, what shall we do?” </vt:lpstr>
      <vt:lpstr>Acts 2:38 38 Peter said to them, “Repent, and each of you be baptized in the name of Jesus Christ for the forgiveness of your sins; and you will receive the gift of the Holy Spirit.</vt:lpstr>
      <vt:lpstr>Acts 2:41 41 So then, those who had received his word were baptized; and that day there were added about three thousand souls. 42 They were continually devoting themselves to the apostles’ teaching and to fellowship, to the breaking of bread and to prayer.</vt:lpstr>
      <vt:lpstr>What will your decision be?</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Choices</dc:title>
  <dc:creator>Stephanie Barr</dc:creator>
  <cp:lastModifiedBy>Barr, Gerald R.</cp:lastModifiedBy>
  <cp:revision>8</cp:revision>
  <dcterms:created xsi:type="dcterms:W3CDTF">2013-01-20T20:31:19Z</dcterms:created>
  <dcterms:modified xsi:type="dcterms:W3CDTF">2023-10-15T13:12:30Z</dcterms:modified>
</cp:coreProperties>
</file>