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7"/>
  </p:notesMasterIdLst>
  <p:sldIdLst>
    <p:sldId id="364" r:id="rId5"/>
    <p:sldId id="325" r:id="rId6"/>
    <p:sldId id="372" r:id="rId7"/>
    <p:sldId id="369" r:id="rId8"/>
    <p:sldId id="384" r:id="rId9"/>
    <p:sldId id="257" r:id="rId10"/>
    <p:sldId id="385" r:id="rId11"/>
    <p:sldId id="386" r:id="rId12"/>
    <p:sldId id="379" r:id="rId13"/>
    <p:sldId id="383" r:id="rId14"/>
    <p:sldId id="263" r:id="rId15"/>
    <p:sldId id="265" r:id="rId16"/>
    <p:sldId id="376" r:id="rId17"/>
    <p:sldId id="320" r:id="rId18"/>
    <p:sldId id="371" r:id="rId19"/>
    <p:sldId id="378" r:id="rId20"/>
    <p:sldId id="273" r:id="rId21"/>
    <p:sldId id="374" r:id="rId22"/>
    <p:sldId id="274" r:id="rId23"/>
    <p:sldId id="375" r:id="rId24"/>
    <p:sldId id="323" r:id="rId25"/>
    <p:sldId id="27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0033CC"/>
    <a:srgbClr val="FFFFCC"/>
    <a:srgbClr val="00CC00"/>
    <a:srgbClr val="66FF33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4" autoAdjust="0"/>
    <p:restoredTop sz="94660"/>
  </p:normalViewPr>
  <p:slideViewPr>
    <p:cSldViewPr>
      <p:cViewPr varScale="1">
        <p:scale>
          <a:sx n="105" d="100"/>
          <a:sy n="105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7744A-540A-4DBB-9455-1A5D30FCCD8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8312B0-9B1F-4581-9ED5-CFE252436B10}">
      <dgm:prSet/>
      <dgm:spPr/>
      <dgm:t>
        <a:bodyPr/>
        <a:lstStyle/>
        <a:p>
          <a:r>
            <a:rPr lang="en-US" dirty="0"/>
            <a:t>1.</a:t>
          </a:r>
        </a:p>
      </dgm:t>
    </dgm:pt>
    <dgm:pt modelId="{7D0DA88F-1EC4-46CA-A301-DF6AAF50ED76}" type="parTrans" cxnId="{37322995-38B8-4495-A99F-52C68A5F19D1}">
      <dgm:prSet/>
      <dgm:spPr/>
      <dgm:t>
        <a:bodyPr/>
        <a:lstStyle/>
        <a:p>
          <a:endParaRPr lang="en-US"/>
        </a:p>
      </dgm:t>
    </dgm:pt>
    <dgm:pt modelId="{F9922E0B-F21D-4060-80D2-48826BCA48EC}" type="sibTrans" cxnId="{37322995-38B8-4495-A99F-52C68A5F19D1}">
      <dgm:prSet/>
      <dgm:spPr/>
      <dgm:t>
        <a:bodyPr/>
        <a:lstStyle/>
        <a:p>
          <a:endParaRPr lang="en-US"/>
        </a:p>
      </dgm:t>
    </dgm:pt>
    <dgm:pt modelId="{16EDB6E2-3179-4B8D-AD02-43FC01A43965}">
      <dgm:prSet/>
      <dgm:spPr/>
      <dgm:t>
        <a:bodyPr/>
        <a:lstStyle/>
        <a:p>
          <a:r>
            <a:rPr lang="en-US" dirty="0"/>
            <a:t>Break through the roof – Hunger &amp; Thirst to hear Jesus</a:t>
          </a:r>
        </a:p>
      </dgm:t>
    </dgm:pt>
    <dgm:pt modelId="{DB6ED145-E574-4967-94AB-C960484A99CA}" type="parTrans" cxnId="{06D1504C-9FA1-422C-8058-78B14808995E}">
      <dgm:prSet/>
      <dgm:spPr/>
      <dgm:t>
        <a:bodyPr/>
        <a:lstStyle/>
        <a:p>
          <a:endParaRPr lang="en-US"/>
        </a:p>
      </dgm:t>
    </dgm:pt>
    <dgm:pt modelId="{BEC359AD-DBE9-4137-BBCF-1ED7EDE70A39}" type="sibTrans" cxnId="{06D1504C-9FA1-422C-8058-78B14808995E}">
      <dgm:prSet/>
      <dgm:spPr/>
      <dgm:t>
        <a:bodyPr/>
        <a:lstStyle/>
        <a:p>
          <a:endParaRPr lang="en-US"/>
        </a:p>
      </dgm:t>
    </dgm:pt>
    <dgm:pt modelId="{F6C3AF54-472C-463C-B094-D639A03458FE}">
      <dgm:prSet/>
      <dgm:spPr/>
      <dgm:t>
        <a:bodyPr/>
        <a:lstStyle/>
        <a:p>
          <a:r>
            <a:rPr lang="en-US" dirty="0"/>
            <a:t>2.</a:t>
          </a:r>
        </a:p>
      </dgm:t>
    </dgm:pt>
    <dgm:pt modelId="{C4144C06-AEE6-471A-BC28-94A7134D36F6}" type="parTrans" cxnId="{D8837114-B009-4C4A-AF18-8A027F8700CB}">
      <dgm:prSet/>
      <dgm:spPr/>
      <dgm:t>
        <a:bodyPr/>
        <a:lstStyle/>
        <a:p>
          <a:endParaRPr lang="en-US"/>
        </a:p>
      </dgm:t>
    </dgm:pt>
    <dgm:pt modelId="{1A46F2A4-9E0D-46EE-9DA1-E202D63D3575}" type="sibTrans" cxnId="{D8837114-B009-4C4A-AF18-8A027F8700CB}">
      <dgm:prSet/>
      <dgm:spPr/>
      <dgm:t>
        <a:bodyPr/>
        <a:lstStyle/>
        <a:p>
          <a:endParaRPr lang="en-US"/>
        </a:p>
      </dgm:t>
    </dgm:pt>
    <dgm:pt modelId="{A2C93C28-4995-4679-BB88-56EF4730EF8D}">
      <dgm:prSet/>
      <dgm:spPr/>
      <dgm:t>
        <a:bodyPr/>
        <a:lstStyle/>
        <a:p>
          <a:r>
            <a:rPr lang="en-US" dirty="0"/>
            <a:t>Lower our bed – Humility; seek God’s approval foremost</a:t>
          </a:r>
        </a:p>
      </dgm:t>
    </dgm:pt>
    <dgm:pt modelId="{8B267988-E34D-4981-8D85-F42B4683CDE6}" type="parTrans" cxnId="{771172C9-5BFE-46DA-B73D-39C73B082214}">
      <dgm:prSet/>
      <dgm:spPr/>
      <dgm:t>
        <a:bodyPr/>
        <a:lstStyle/>
        <a:p>
          <a:endParaRPr lang="en-US"/>
        </a:p>
      </dgm:t>
    </dgm:pt>
    <dgm:pt modelId="{63F539F9-73F4-4430-9176-44F649EEAFDE}" type="sibTrans" cxnId="{771172C9-5BFE-46DA-B73D-39C73B082214}">
      <dgm:prSet/>
      <dgm:spPr/>
      <dgm:t>
        <a:bodyPr/>
        <a:lstStyle/>
        <a:p>
          <a:endParaRPr lang="en-US"/>
        </a:p>
      </dgm:t>
    </dgm:pt>
    <dgm:pt modelId="{3D940BEA-99AA-4424-913A-D8EC961820BD}">
      <dgm:prSet/>
      <dgm:spPr/>
      <dgm:t>
        <a:bodyPr/>
        <a:lstStyle/>
        <a:p>
          <a:r>
            <a:rPr lang="en-US" dirty="0"/>
            <a:t>3.</a:t>
          </a:r>
        </a:p>
      </dgm:t>
    </dgm:pt>
    <dgm:pt modelId="{BF9DF335-DF66-42A8-A156-D5CF20D57859}" type="parTrans" cxnId="{8069AB45-F0D4-4062-B926-6910D899FB61}">
      <dgm:prSet/>
      <dgm:spPr/>
      <dgm:t>
        <a:bodyPr/>
        <a:lstStyle/>
        <a:p>
          <a:endParaRPr lang="en-US"/>
        </a:p>
      </dgm:t>
    </dgm:pt>
    <dgm:pt modelId="{50C2664E-777E-4C15-9944-20F1A6457436}" type="sibTrans" cxnId="{8069AB45-F0D4-4062-B926-6910D899FB61}">
      <dgm:prSet/>
      <dgm:spPr/>
      <dgm:t>
        <a:bodyPr/>
        <a:lstStyle/>
        <a:p>
          <a:endParaRPr lang="en-US"/>
        </a:p>
      </dgm:t>
    </dgm:pt>
    <dgm:pt modelId="{686076A6-A3D9-4805-850D-B97BD52C2AC1}">
      <dgm:prSet/>
      <dgm:spPr/>
      <dgm:t>
        <a:bodyPr/>
        <a:lstStyle/>
        <a:p>
          <a:r>
            <a:rPr lang="en-US"/>
            <a:t>Have faith that can be Seen</a:t>
          </a:r>
        </a:p>
      </dgm:t>
    </dgm:pt>
    <dgm:pt modelId="{C2284BBF-7EB1-4B38-9569-D5172BEA2E56}" type="parTrans" cxnId="{85F8FC28-A9FE-4846-A3BC-C00C14586227}">
      <dgm:prSet/>
      <dgm:spPr/>
      <dgm:t>
        <a:bodyPr/>
        <a:lstStyle/>
        <a:p>
          <a:endParaRPr lang="en-US"/>
        </a:p>
      </dgm:t>
    </dgm:pt>
    <dgm:pt modelId="{155E3339-B392-4F73-ADC1-7069BB959FB3}" type="sibTrans" cxnId="{85F8FC28-A9FE-4846-A3BC-C00C14586227}">
      <dgm:prSet/>
      <dgm:spPr/>
      <dgm:t>
        <a:bodyPr/>
        <a:lstStyle/>
        <a:p>
          <a:endParaRPr lang="en-US"/>
        </a:p>
      </dgm:t>
    </dgm:pt>
    <dgm:pt modelId="{F7B1DFD4-EBB3-4423-941C-9018A52A5141}">
      <dgm:prSet/>
      <dgm:spPr/>
      <dgm:t>
        <a:bodyPr/>
        <a:lstStyle/>
        <a:p>
          <a:r>
            <a:rPr lang="en-US" dirty="0"/>
            <a:t>4.</a:t>
          </a:r>
        </a:p>
      </dgm:t>
    </dgm:pt>
    <dgm:pt modelId="{B661C047-53ED-492B-B756-709C64A09E01}" type="parTrans" cxnId="{BCEFF5DC-67C6-4A86-9CB7-C31BFCFE996F}">
      <dgm:prSet/>
      <dgm:spPr/>
      <dgm:t>
        <a:bodyPr/>
        <a:lstStyle/>
        <a:p>
          <a:endParaRPr lang="en-US"/>
        </a:p>
      </dgm:t>
    </dgm:pt>
    <dgm:pt modelId="{089A8BC3-DB26-4C06-8EE1-3640FF317F1A}" type="sibTrans" cxnId="{BCEFF5DC-67C6-4A86-9CB7-C31BFCFE996F}">
      <dgm:prSet/>
      <dgm:spPr/>
      <dgm:t>
        <a:bodyPr/>
        <a:lstStyle/>
        <a:p>
          <a:endParaRPr lang="en-US"/>
        </a:p>
      </dgm:t>
    </dgm:pt>
    <dgm:pt modelId="{876A89FB-D956-43EC-BF23-25B2C92084D5}">
      <dgm:prSet/>
      <dgm:spPr/>
      <dgm:t>
        <a:bodyPr/>
        <a:lstStyle/>
        <a:p>
          <a:r>
            <a:rPr lang="en-US" dirty="0"/>
            <a:t>Believe in Jesus’ power to heal</a:t>
          </a:r>
        </a:p>
      </dgm:t>
    </dgm:pt>
    <dgm:pt modelId="{A13149E9-6BCA-4CBB-BC67-1ED952A6B8BE}" type="parTrans" cxnId="{199EF243-FBF7-461E-A050-96B3FC86AFDC}">
      <dgm:prSet/>
      <dgm:spPr/>
      <dgm:t>
        <a:bodyPr/>
        <a:lstStyle/>
        <a:p>
          <a:endParaRPr lang="en-US"/>
        </a:p>
      </dgm:t>
    </dgm:pt>
    <dgm:pt modelId="{3ABD444F-A4ED-48F5-BAAB-63070A7C55C2}" type="sibTrans" cxnId="{199EF243-FBF7-461E-A050-96B3FC86AFDC}">
      <dgm:prSet/>
      <dgm:spPr/>
      <dgm:t>
        <a:bodyPr/>
        <a:lstStyle/>
        <a:p>
          <a:endParaRPr lang="en-US"/>
        </a:p>
      </dgm:t>
    </dgm:pt>
    <dgm:pt modelId="{3662C9FB-EB2E-44C9-8ECF-C1FFE19953C9}" type="pres">
      <dgm:prSet presAssocID="{47A7744A-540A-4DBB-9455-1A5D30FCCD82}" presName="Name0" presStyleCnt="0">
        <dgm:presLayoutVars>
          <dgm:dir/>
          <dgm:animLvl val="lvl"/>
          <dgm:resizeHandles val="exact"/>
        </dgm:presLayoutVars>
      </dgm:prSet>
      <dgm:spPr/>
    </dgm:pt>
    <dgm:pt modelId="{5332D456-507B-42DA-8E20-EB1D950174DB}" type="pres">
      <dgm:prSet presAssocID="{ED8312B0-9B1F-4581-9ED5-CFE252436B10}" presName="linNode" presStyleCnt="0"/>
      <dgm:spPr/>
    </dgm:pt>
    <dgm:pt modelId="{191F01E8-F6F2-4BC9-BD9F-20A97D9DE728}" type="pres">
      <dgm:prSet presAssocID="{ED8312B0-9B1F-4581-9ED5-CFE252436B10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F20CF138-5C09-4C6A-82A0-AE77C35846BF}" type="pres">
      <dgm:prSet presAssocID="{ED8312B0-9B1F-4581-9ED5-CFE252436B10}" presName="descendantText" presStyleLbl="alignAccFollowNode1" presStyleIdx="0" presStyleCnt="4">
        <dgm:presLayoutVars>
          <dgm:bulletEnabled/>
        </dgm:presLayoutVars>
      </dgm:prSet>
      <dgm:spPr/>
    </dgm:pt>
    <dgm:pt modelId="{E66A7E29-4782-478A-AF03-69DD49FC5E17}" type="pres">
      <dgm:prSet presAssocID="{F9922E0B-F21D-4060-80D2-48826BCA48EC}" presName="sp" presStyleCnt="0"/>
      <dgm:spPr/>
    </dgm:pt>
    <dgm:pt modelId="{6D3E4296-4034-4126-849B-A6B3B0529806}" type="pres">
      <dgm:prSet presAssocID="{F6C3AF54-472C-463C-B094-D639A03458FE}" presName="linNode" presStyleCnt="0"/>
      <dgm:spPr/>
    </dgm:pt>
    <dgm:pt modelId="{BE916C98-0A39-4EEA-AD17-43CC754FDC9C}" type="pres">
      <dgm:prSet presAssocID="{F6C3AF54-472C-463C-B094-D639A03458FE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4DB178EE-0F16-43DF-9DC9-F2D94D14D6DA}" type="pres">
      <dgm:prSet presAssocID="{F6C3AF54-472C-463C-B094-D639A03458FE}" presName="descendantText" presStyleLbl="alignAccFollowNode1" presStyleIdx="1" presStyleCnt="4">
        <dgm:presLayoutVars>
          <dgm:bulletEnabled/>
        </dgm:presLayoutVars>
      </dgm:prSet>
      <dgm:spPr/>
    </dgm:pt>
    <dgm:pt modelId="{EEA0E238-98DE-4A20-9D38-FFBB2E19B8D2}" type="pres">
      <dgm:prSet presAssocID="{1A46F2A4-9E0D-46EE-9DA1-E202D63D3575}" presName="sp" presStyleCnt="0"/>
      <dgm:spPr/>
    </dgm:pt>
    <dgm:pt modelId="{DE945481-16B7-4690-A211-3B6A0D2E2DE0}" type="pres">
      <dgm:prSet presAssocID="{3D940BEA-99AA-4424-913A-D8EC961820BD}" presName="linNode" presStyleCnt="0"/>
      <dgm:spPr/>
    </dgm:pt>
    <dgm:pt modelId="{E5A828F2-ADD1-46AD-873D-58CE948ECC40}" type="pres">
      <dgm:prSet presAssocID="{3D940BEA-99AA-4424-913A-D8EC961820BD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9E80E2D8-F146-489C-AE87-4D9A2833E648}" type="pres">
      <dgm:prSet presAssocID="{3D940BEA-99AA-4424-913A-D8EC961820BD}" presName="descendantText" presStyleLbl="alignAccFollowNode1" presStyleIdx="2" presStyleCnt="4">
        <dgm:presLayoutVars>
          <dgm:bulletEnabled/>
        </dgm:presLayoutVars>
      </dgm:prSet>
      <dgm:spPr/>
    </dgm:pt>
    <dgm:pt modelId="{08AA995F-DCA8-4559-A524-473F95B52E2B}" type="pres">
      <dgm:prSet presAssocID="{50C2664E-777E-4C15-9944-20F1A6457436}" presName="sp" presStyleCnt="0"/>
      <dgm:spPr/>
    </dgm:pt>
    <dgm:pt modelId="{BB713BC0-1D73-45EF-AB88-AEE9E506B3B8}" type="pres">
      <dgm:prSet presAssocID="{F7B1DFD4-EBB3-4423-941C-9018A52A5141}" presName="linNode" presStyleCnt="0"/>
      <dgm:spPr/>
    </dgm:pt>
    <dgm:pt modelId="{9B05DC1F-21FC-4173-8C01-FB64A4944336}" type="pres">
      <dgm:prSet presAssocID="{F7B1DFD4-EBB3-4423-941C-9018A52A5141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24473C9C-D514-4FA4-B829-32845A383547}" type="pres">
      <dgm:prSet presAssocID="{F7B1DFD4-EBB3-4423-941C-9018A52A5141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D8837114-B009-4C4A-AF18-8A027F8700CB}" srcId="{47A7744A-540A-4DBB-9455-1A5D30FCCD82}" destId="{F6C3AF54-472C-463C-B094-D639A03458FE}" srcOrd="1" destOrd="0" parTransId="{C4144C06-AEE6-471A-BC28-94A7134D36F6}" sibTransId="{1A46F2A4-9E0D-46EE-9DA1-E202D63D3575}"/>
    <dgm:cxn modelId="{85F8FC28-A9FE-4846-A3BC-C00C14586227}" srcId="{3D940BEA-99AA-4424-913A-D8EC961820BD}" destId="{686076A6-A3D9-4805-850D-B97BD52C2AC1}" srcOrd="0" destOrd="0" parTransId="{C2284BBF-7EB1-4B38-9569-D5172BEA2E56}" sibTransId="{155E3339-B392-4F73-ADC1-7069BB959FB3}"/>
    <dgm:cxn modelId="{9D50D25B-E16E-4AD0-9591-B2DC22C8ACDB}" type="presOf" srcId="{F6C3AF54-472C-463C-B094-D639A03458FE}" destId="{BE916C98-0A39-4EEA-AD17-43CC754FDC9C}" srcOrd="0" destOrd="0" presId="urn:microsoft.com/office/officeart/2016/7/layout/VerticalSolidActionList"/>
    <dgm:cxn modelId="{DE890560-8917-49E5-BDBD-0FD9F2A0DD83}" type="presOf" srcId="{A2C93C28-4995-4679-BB88-56EF4730EF8D}" destId="{4DB178EE-0F16-43DF-9DC9-F2D94D14D6DA}" srcOrd="0" destOrd="0" presId="urn:microsoft.com/office/officeart/2016/7/layout/VerticalSolidActionList"/>
    <dgm:cxn modelId="{CAB0FC62-EF96-4DD5-BB9A-7EBA600BD90D}" type="presOf" srcId="{ED8312B0-9B1F-4581-9ED5-CFE252436B10}" destId="{191F01E8-F6F2-4BC9-BD9F-20A97D9DE728}" srcOrd="0" destOrd="0" presId="urn:microsoft.com/office/officeart/2016/7/layout/VerticalSolidActionList"/>
    <dgm:cxn modelId="{199EF243-FBF7-461E-A050-96B3FC86AFDC}" srcId="{F7B1DFD4-EBB3-4423-941C-9018A52A5141}" destId="{876A89FB-D956-43EC-BF23-25B2C92084D5}" srcOrd="0" destOrd="0" parTransId="{A13149E9-6BCA-4CBB-BC67-1ED952A6B8BE}" sibTransId="{3ABD444F-A4ED-48F5-BAAB-63070A7C55C2}"/>
    <dgm:cxn modelId="{8069AB45-F0D4-4062-B926-6910D899FB61}" srcId="{47A7744A-540A-4DBB-9455-1A5D30FCCD82}" destId="{3D940BEA-99AA-4424-913A-D8EC961820BD}" srcOrd="2" destOrd="0" parTransId="{BF9DF335-DF66-42A8-A156-D5CF20D57859}" sibTransId="{50C2664E-777E-4C15-9944-20F1A6457436}"/>
    <dgm:cxn modelId="{11558247-413C-4C80-B70C-630532C96F92}" type="presOf" srcId="{3D940BEA-99AA-4424-913A-D8EC961820BD}" destId="{E5A828F2-ADD1-46AD-873D-58CE948ECC40}" srcOrd="0" destOrd="0" presId="urn:microsoft.com/office/officeart/2016/7/layout/VerticalSolidActionList"/>
    <dgm:cxn modelId="{FEF3216C-CFD5-4727-A5BF-31A690A55245}" type="presOf" srcId="{876A89FB-D956-43EC-BF23-25B2C92084D5}" destId="{24473C9C-D514-4FA4-B829-32845A383547}" srcOrd="0" destOrd="0" presId="urn:microsoft.com/office/officeart/2016/7/layout/VerticalSolidActionList"/>
    <dgm:cxn modelId="{06D1504C-9FA1-422C-8058-78B14808995E}" srcId="{ED8312B0-9B1F-4581-9ED5-CFE252436B10}" destId="{16EDB6E2-3179-4B8D-AD02-43FC01A43965}" srcOrd="0" destOrd="0" parTransId="{DB6ED145-E574-4967-94AB-C960484A99CA}" sibTransId="{BEC359AD-DBE9-4137-BBCF-1ED7EDE70A39}"/>
    <dgm:cxn modelId="{A0F2B785-C128-4725-8292-487418A98404}" type="presOf" srcId="{47A7744A-540A-4DBB-9455-1A5D30FCCD82}" destId="{3662C9FB-EB2E-44C9-8ECF-C1FFE19953C9}" srcOrd="0" destOrd="0" presId="urn:microsoft.com/office/officeart/2016/7/layout/VerticalSolidActionList"/>
    <dgm:cxn modelId="{37322995-38B8-4495-A99F-52C68A5F19D1}" srcId="{47A7744A-540A-4DBB-9455-1A5D30FCCD82}" destId="{ED8312B0-9B1F-4581-9ED5-CFE252436B10}" srcOrd="0" destOrd="0" parTransId="{7D0DA88F-1EC4-46CA-A301-DF6AAF50ED76}" sibTransId="{F9922E0B-F21D-4060-80D2-48826BCA48EC}"/>
    <dgm:cxn modelId="{77447295-6262-43C3-BBD1-5A98B1C6D805}" type="presOf" srcId="{16EDB6E2-3179-4B8D-AD02-43FC01A43965}" destId="{F20CF138-5C09-4C6A-82A0-AE77C35846BF}" srcOrd="0" destOrd="0" presId="urn:microsoft.com/office/officeart/2016/7/layout/VerticalSolidActionList"/>
    <dgm:cxn modelId="{E551C5AB-5C2E-459E-A75C-B8FDF2CA8D75}" type="presOf" srcId="{F7B1DFD4-EBB3-4423-941C-9018A52A5141}" destId="{9B05DC1F-21FC-4173-8C01-FB64A4944336}" srcOrd="0" destOrd="0" presId="urn:microsoft.com/office/officeart/2016/7/layout/VerticalSolidActionList"/>
    <dgm:cxn modelId="{C36345BC-5500-42D1-9C9B-52FF0C279768}" type="presOf" srcId="{686076A6-A3D9-4805-850D-B97BD52C2AC1}" destId="{9E80E2D8-F146-489C-AE87-4D9A2833E648}" srcOrd="0" destOrd="0" presId="urn:microsoft.com/office/officeart/2016/7/layout/VerticalSolidActionList"/>
    <dgm:cxn modelId="{771172C9-5BFE-46DA-B73D-39C73B082214}" srcId="{F6C3AF54-472C-463C-B094-D639A03458FE}" destId="{A2C93C28-4995-4679-BB88-56EF4730EF8D}" srcOrd="0" destOrd="0" parTransId="{8B267988-E34D-4981-8D85-F42B4683CDE6}" sibTransId="{63F539F9-73F4-4430-9176-44F649EEAFDE}"/>
    <dgm:cxn modelId="{BCEFF5DC-67C6-4A86-9CB7-C31BFCFE996F}" srcId="{47A7744A-540A-4DBB-9455-1A5D30FCCD82}" destId="{F7B1DFD4-EBB3-4423-941C-9018A52A5141}" srcOrd="3" destOrd="0" parTransId="{B661C047-53ED-492B-B756-709C64A09E01}" sibTransId="{089A8BC3-DB26-4C06-8EE1-3640FF317F1A}"/>
    <dgm:cxn modelId="{D5ADFC5E-1869-4E9C-BDF1-81641825655C}" type="presParOf" srcId="{3662C9FB-EB2E-44C9-8ECF-C1FFE19953C9}" destId="{5332D456-507B-42DA-8E20-EB1D950174DB}" srcOrd="0" destOrd="0" presId="urn:microsoft.com/office/officeart/2016/7/layout/VerticalSolidActionList"/>
    <dgm:cxn modelId="{7CA96390-3676-4417-9E29-23415B12851E}" type="presParOf" srcId="{5332D456-507B-42DA-8E20-EB1D950174DB}" destId="{191F01E8-F6F2-4BC9-BD9F-20A97D9DE728}" srcOrd="0" destOrd="0" presId="urn:microsoft.com/office/officeart/2016/7/layout/VerticalSolidActionList"/>
    <dgm:cxn modelId="{B0F11638-B42A-4F69-AEE7-AF862967257D}" type="presParOf" srcId="{5332D456-507B-42DA-8E20-EB1D950174DB}" destId="{F20CF138-5C09-4C6A-82A0-AE77C35846BF}" srcOrd="1" destOrd="0" presId="urn:microsoft.com/office/officeart/2016/7/layout/VerticalSolidActionList"/>
    <dgm:cxn modelId="{190B765F-AF4B-452C-8A77-C01C1C8A7B0E}" type="presParOf" srcId="{3662C9FB-EB2E-44C9-8ECF-C1FFE19953C9}" destId="{E66A7E29-4782-478A-AF03-69DD49FC5E17}" srcOrd="1" destOrd="0" presId="urn:microsoft.com/office/officeart/2016/7/layout/VerticalSolidActionList"/>
    <dgm:cxn modelId="{9E8D9EB9-8435-483A-BE0E-85ABD53D44BB}" type="presParOf" srcId="{3662C9FB-EB2E-44C9-8ECF-C1FFE19953C9}" destId="{6D3E4296-4034-4126-849B-A6B3B0529806}" srcOrd="2" destOrd="0" presId="urn:microsoft.com/office/officeart/2016/7/layout/VerticalSolidActionList"/>
    <dgm:cxn modelId="{3C737E4F-7823-47A1-BD9A-335E3CBE7262}" type="presParOf" srcId="{6D3E4296-4034-4126-849B-A6B3B0529806}" destId="{BE916C98-0A39-4EEA-AD17-43CC754FDC9C}" srcOrd="0" destOrd="0" presId="urn:microsoft.com/office/officeart/2016/7/layout/VerticalSolidActionList"/>
    <dgm:cxn modelId="{B59D526C-7075-44EF-B827-FA00C3C8B03B}" type="presParOf" srcId="{6D3E4296-4034-4126-849B-A6B3B0529806}" destId="{4DB178EE-0F16-43DF-9DC9-F2D94D14D6DA}" srcOrd="1" destOrd="0" presId="urn:microsoft.com/office/officeart/2016/7/layout/VerticalSolidActionList"/>
    <dgm:cxn modelId="{B80EB5F2-6174-4327-8584-EE7EA294B3E8}" type="presParOf" srcId="{3662C9FB-EB2E-44C9-8ECF-C1FFE19953C9}" destId="{EEA0E238-98DE-4A20-9D38-FFBB2E19B8D2}" srcOrd="3" destOrd="0" presId="urn:microsoft.com/office/officeart/2016/7/layout/VerticalSolidActionList"/>
    <dgm:cxn modelId="{FB26143E-6793-4F2D-BD0D-9FD47A011335}" type="presParOf" srcId="{3662C9FB-EB2E-44C9-8ECF-C1FFE19953C9}" destId="{DE945481-16B7-4690-A211-3B6A0D2E2DE0}" srcOrd="4" destOrd="0" presId="urn:microsoft.com/office/officeart/2016/7/layout/VerticalSolidActionList"/>
    <dgm:cxn modelId="{646D2480-A01B-4E13-B353-BB589A0C0B79}" type="presParOf" srcId="{DE945481-16B7-4690-A211-3B6A0D2E2DE0}" destId="{E5A828F2-ADD1-46AD-873D-58CE948ECC40}" srcOrd="0" destOrd="0" presId="urn:microsoft.com/office/officeart/2016/7/layout/VerticalSolidActionList"/>
    <dgm:cxn modelId="{5CC3C189-D68D-4D38-B48E-B17914B15364}" type="presParOf" srcId="{DE945481-16B7-4690-A211-3B6A0D2E2DE0}" destId="{9E80E2D8-F146-489C-AE87-4D9A2833E648}" srcOrd="1" destOrd="0" presId="urn:microsoft.com/office/officeart/2016/7/layout/VerticalSolidActionList"/>
    <dgm:cxn modelId="{D920B3DC-3B73-437E-9E88-322E967FC005}" type="presParOf" srcId="{3662C9FB-EB2E-44C9-8ECF-C1FFE19953C9}" destId="{08AA995F-DCA8-4559-A524-473F95B52E2B}" srcOrd="5" destOrd="0" presId="urn:microsoft.com/office/officeart/2016/7/layout/VerticalSolidActionList"/>
    <dgm:cxn modelId="{96D8C103-898B-4389-AB62-7852CF25C2BD}" type="presParOf" srcId="{3662C9FB-EB2E-44C9-8ECF-C1FFE19953C9}" destId="{BB713BC0-1D73-45EF-AB88-AEE9E506B3B8}" srcOrd="6" destOrd="0" presId="urn:microsoft.com/office/officeart/2016/7/layout/VerticalSolidActionList"/>
    <dgm:cxn modelId="{8F65954D-42A0-4AD1-AC30-2666DA20C635}" type="presParOf" srcId="{BB713BC0-1D73-45EF-AB88-AEE9E506B3B8}" destId="{9B05DC1F-21FC-4173-8C01-FB64A4944336}" srcOrd="0" destOrd="0" presId="urn:microsoft.com/office/officeart/2016/7/layout/VerticalSolidActionList"/>
    <dgm:cxn modelId="{00928F98-FA73-48BB-9D69-5D562A19758C}" type="presParOf" srcId="{BB713BC0-1D73-45EF-AB88-AEE9E506B3B8}" destId="{24473C9C-D514-4FA4-B829-32845A38354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CF138-5C09-4C6A-82A0-AE77C35846BF}">
      <dsp:nvSpPr>
        <dsp:cNvPr id="0" name=""/>
        <dsp:cNvSpPr/>
      </dsp:nvSpPr>
      <dsp:spPr>
        <a:xfrm>
          <a:off x="977040" y="2036"/>
          <a:ext cx="3908162" cy="105502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29" tIns="267976" rIns="75829" bIns="2679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Break through the roof – Hunger &amp; Thirst to hear Jesus</a:t>
          </a:r>
        </a:p>
      </dsp:txBody>
      <dsp:txXfrm>
        <a:off x="977040" y="2036"/>
        <a:ext cx="3908162" cy="1055023"/>
      </dsp:txXfrm>
    </dsp:sp>
    <dsp:sp modelId="{191F01E8-F6F2-4BC9-BD9F-20A97D9DE728}">
      <dsp:nvSpPr>
        <dsp:cNvPr id="0" name=""/>
        <dsp:cNvSpPr/>
      </dsp:nvSpPr>
      <dsp:spPr>
        <a:xfrm>
          <a:off x="0" y="2036"/>
          <a:ext cx="977040" cy="1055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02" tIns="104213" rIns="51702" bIns="10421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</a:t>
          </a:r>
        </a:p>
      </dsp:txBody>
      <dsp:txXfrm>
        <a:off x="0" y="2036"/>
        <a:ext cx="977040" cy="1055023"/>
      </dsp:txXfrm>
    </dsp:sp>
    <dsp:sp modelId="{4DB178EE-0F16-43DF-9DC9-F2D94D14D6DA}">
      <dsp:nvSpPr>
        <dsp:cNvPr id="0" name=""/>
        <dsp:cNvSpPr/>
      </dsp:nvSpPr>
      <dsp:spPr>
        <a:xfrm>
          <a:off x="977040" y="1120361"/>
          <a:ext cx="3908162" cy="1055023"/>
        </a:xfrm>
        <a:prstGeom prst="rect">
          <a:avLst/>
        </a:prstGeom>
        <a:solidFill>
          <a:schemeClr val="accent5">
            <a:tint val="40000"/>
            <a:alpha val="90000"/>
            <a:hueOff val="1081694"/>
            <a:satOff val="-7672"/>
            <a:lumOff val="-436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081694"/>
              <a:satOff val="-7672"/>
              <a:lumOff val="-4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29" tIns="267976" rIns="75829" bIns="2679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Lower our bed – Humility; seek God’s approval foremost</a:t>
          </a:r>
        </a:p>
      </dsp:txBody>
      <dsp:txXfrm>
        <a:off x="977040" y="1120361"/>
        <a:ext cx="3908162" cy="1055023"/>
      </dsp:txXfrm>
    </dsp:sp>
    <dsp:sp modelId="{BE916C98-0A39-4EEA-AD17-43CC754FDC9C}">
      <dsp:nvSpPr>
        <dsp:cNvPr id="0" name=""/>
        <dsp:cNvSpPr/>
      </dsp:nvSpPr>
      <dsp:spPr>
        <a:xfrm>
          <a:off x="0" y="1120361"/>
          <a:ext cx="977040" cy="1055023"/>
        </a:xfrm>
        <a:prstGeom prst="rect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02" tIns="104213" rIns="51702" bIns="10421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</a:t>
          </a:r>
        </a:p>
      </dsp:txBody>
      <dsp:txXfrm>
        <a:off x="0" y="1120361"/>
        <a:ext cx="977040" cy="1055023"/>
      </dsp:txXfrm>
    </dsp:sp>
    <dsp:sp modelId="{9E80E2D8-F146-489C-AE87-4D9A2833E648}">
      <dsp:nvSpPr>
        <dsp:cNvPr id="0" name=""/>
        <dsp:cNvSpPr/>
      </dsp:nvSpPr>
      <dsp:spPr>
        <a:xfrm>
          <a:off x="977040" y="2238685"/>
          <a:ext cx="3908162" cy="1055023"/>
        </a:xfrm>
        <a:prstGeom prst="rect">
          <a:avLst/>
        </a:prstGeom>
        <a:solidFill>
          <a:schemeClr val="accent5">
            <a:tint val="40000"/>
            <a:alpha val="90000"/>
            <a:hueOff val="2163389"/>
            <a:satOff val="-15343"/>
            <a:lumOff val="-87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163389"/>
              <a:satOff val="-15343"/>
              <a:lumOff val="-87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29" tIns="267976" rIns="75829" bIns="2679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Have faith that can be Seen</a:t>
          </a:r>
        </a:p>
      </dsp:txBody>
      <dsp:txXfrm>
        <a:off x="977040" y="2238685"/>
        <a:ext cx="3908162" cy="1055023"/>
      </dsp:txXfrm>
    </dsp:sp>
    <dsp:sp modelId="{E5A828F2-ADD1-46AD-873D-58CE948ECC40}">
      <dsp:nvSpPr>
        <dsp:cNvPr id="0" name=""/>
        <dsp:cNvSpPr/>
      </dsp:nvSpPr>
      <dsp:spPr>
        <a:xfrm>
          <a:off x="0" y="2238685"/>
          <a:ext cx="977040" cy="1055023"/>
        </a:xfrm>
        <a:prstGeom prst="rect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02" tIns="104213" rIns="51702" bIns="10421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</a:t>
          </a:r>
        </a:p>
      </dsp:txBody>
      <dsp:txXfrm>
        <a:off x="0" y="2238685"/>
        <a:ext cx="977040" cy="1055023"/>
      </dsp:txXfrm>
    </dsp:sp>
    <dsp:sp modelId="{24473C9C-D514-4FA4-B829-32845A383547}">
      <dsp:nvSpPr>
        <dsp:cNvPr id="0" name=""/>
        <dsp:cNvSpPr/>
      </dsp:nvSpPr>
      <dsp:spPr>
        <a:xfrm>
          <a:off x="977040" y="3357010"/>
          <a:ext cx="3908162" cy="1055023"/>
        </a:xfrm>
        <a:prstGeom prst="rect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29" tIns="267976" rIns="75829" bIns="2679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Believe in Jesus’ power to heal</a:t>
          </a:r>
        </a:p>
      </dsp:txBody>
      <dsp:txXfrm>
        <a:off x="977040" y="3357010"/>
        <a:ext cx="3908162" cy="1055023"/>
      </dsp:txXfrm>
    </dsp:sp>
    <dsp:sp modelId="{9B05DC1F-21FC-4173-8C01-FB64A4944336}">
      <dsp:nvSpPr>
        <dsp:cNvPr id="0" name=""/>
        <dsp:cNvSpPr/>
      </dsp:nvSpPr>
      <dsp:spPr>
        <a:xfrm>
          <a:off x="0" y="3357010"/>
          <a:ext cx="977040" cy="1055023"/>
        </a:xfrm>
        <a:prstGeom prst="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02" tIns="104213" rIns="51702" bIns="10421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</a:t>
          </a:r>
        </a:p>
      </dsp:txBody>
      <dsp:txXfrm>
        <a:off x="0" y="3357010"/>
        <a:ext cx="977040" cy="1055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00619-5E9C-4537-926D-1E578389972B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6536-234D-4328-8EA1-C703EF2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F4EA5-E1D1-43DB-A702-40AD5C79F93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B24E3E-7670-4DD6-A6E5-BCFBEE71C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8123-3A7D-4E31-98CA-A29B07F53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7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26C821-DD02-47BF-959F-513796E9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DCEFC-1E36-4FDB-939A-7FC3DEC7A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AB17E-66A4-40B0-B785-7A2737DEC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2A428-14FC-455B-A0EA-C7BF637E5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933E4-24DE-49F2-9438-67F05601A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60B60-3CDC-432E-ACD9-2AA38B279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02FF-4F87-4EFB-8ADD-B4A98D852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49E12-4F55-42BD-9093-9098B4A56A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B9737-E6BE-4D89-B642-CD260C238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8C65-A891-4C21-91BD-28E3C340D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B3556-6917-43B0-93CA-7995C2FF1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139C5-6CCF-4F53-972A-8CED66616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5F1BB-B9FB-4299-ADAF-0E84BF717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7EF3C-9649-42F0-B737-FB8B65D5DA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88369-FB2F-4531-AA8A-64AEF4C145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8580-30DE-4453-82A9-350088AAB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3E25D-DCD7-4766-9A68-BFC87674B6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54A09-C572-4172-8D9C-E95E441C93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96A5B-A593-4AB0-8C2F-9B5EFFF51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2F72-8E53-463E-8851-5BB740C34D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39"/>
            <a:ext cx="6255488" cy="1362075"/>
          </a:xfrm>
        </p:spPr>
        <p:txBody>
          <a:bodyPr tIns="0" anchor="t"/>
          <a:lstStyle>
            <a:lvl1pPr algn="r">
              <a:buNone/>
              <a:defRPr sz="315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89A8E68-6ED4-4FBF-8EF4-6BDE2E6C0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91FC-36B2-4949-A44F-95A407E2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CAE51-2D5D-444A-863D-0374979AA8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26A7-6E79-4997-80F6-9CC1C7BCBE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151AA-6E5F-42D0-AA8F-5BA78DBE8D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773490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24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98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763439"/>
            <a:ext cx="7192913" cy="133349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1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76450"/>
            <a:ext cx="364263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037" y="2076451"/>
            <a:ext cx="364263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75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7719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68" y="1734507"/>
            <a:ext cx="37719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510" y="1855153"/>
            <a:ext cx="3573573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510" y="2702104"/>
            <a:ext cx="3573573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374" y="1855153"/>
            <a:ext cx="3584687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376" y="2702104"/>
            <a:ext cx="3584686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26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1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520440" cy="4525963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2"/>
            <a:ext cx="3520440" cy="4525963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830-E3A6-4F41-BB8B-02245F0FB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47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1"/>
            <a:ext cx="4808943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673351"/>
            <a:ext cx="2780167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79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763702"/>
            <a:ext cx="4280924" cy="1675559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5273" y="2679700"/>
            <a:ext cx="3441071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53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247728"/>
            <a:ext cx="7765322" cy="543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33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6282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8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768111"/>
            <a:ext cx="2475738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53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572443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86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7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A5C-2E9B-41B5-9046-2CEEE4045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3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8695-B493-49C1-975E-4ABC034FA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886-3880-4168-89E9-BEB134850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18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920-10BB-442C-A03D-F8912E982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1004670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225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81C-0C6F-478F-A8E9-47592E36D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9D6CA103-44CA-41AE-86CF-B297D2B74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85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05740" indent="-205740" algn="l" rtl="0" eaLnBrk="1" latinLnBrk="0" hangingPunct="1">
        <a:spcBef>
          <a:spcPts val="450"/>
        </a:spcBef>
        <a:buClr>
          <a:schemeClr val="tx2"/>
        </a:buClr>
        <a:buSzPct val="73000"/>
        <a:buFont typeface="Wingdings 2"/>
        <a:buChar char=""/>
        <a:defRPr kumimoji="0" sz="19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71450" algn="l" rtl="0" eaLnBrk="1" latinLnBrk="0" hangingPunct="1">
        <a:spcBef>
          <a:spcPts val="375"/>
        </a:spcBef>
        <a:buClr>
          <a:schemeClr val="accent4"/>
        </a:buClr>
        <a:buSzPct val="80000"/>
        <a:buFont typeface="Wingdings 2"/>
        <a:buChar char=""/>
        <a:defRPr kumimoji="0" sz="1725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569214" indent="-171450" algn="l" rtl="0" eaLnBrk="1" latinLnBrk="0" hangingPunct="1">
        <a:spcBef>
          <a:spcPts val="300"/>
        </a:spcBef>
        <a:buClr>
          <a:schemeClr val="accent4"/>
        </a:buClr>
        <a:buSzPct val="60000"/>
        <a:buFont typeface="Wingdings"/>
        <a:buChar char="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1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960120" indent="-171450" algn="l" rtl="0" eaLnBrk="1" latinLnBrk="0" hangingPunct="1">
        <a:spcBef>
          <a:spcPts val="300"/>
        </a:spcBef>
        <a:buClr>
          <a:schemeClr val="accent4"/>
        </a:buClr>
        <a:buSzPct val="70000"/>
        <a:buFont typeface="Wingdings"/>
        <a:buChar char="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04138" indent="-137160" algn="l" rtl="0" eaLnBrk="1" latinLnBrk="0" hangingPunct="1">
        <a:spcBef>
          <a:spcPts val="300"/>
        </a:spcBef>
        <a:buClr>
          <a:schemeClr val="accent4"/>
        </a:buClr>
        <a:buSzPct val="80000"/>
        <a:buFont typeface="Wingdings 2"/>
        <a:buChar char=""/>
        <a:defRPr kumimoji="0" sz="135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55014" indent="-13716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85316" indent="-137160" algn="l" rtl="0" eaLnBrk="1" latinLnBrk="0" hangingPunct="1">
        <a:spcBef>
          <a:spcPts val="225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43050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B319F701-838E-47AC-A9ED-C286901F8A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3179B564-1964-4E11-BB6A-98539C0167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76450"/>
            <a:ext cx="776532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6000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6000750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6000750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47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ctr" defTabSz="342900" rtl="0" eaLnBrk="1" latinLnBrk="0" hangingPunct="1">
        <a:lnSpc>
          <a:spcPct val="90000"/>
        </a:lnSpc>
        <a:spcBef>
          <a:spcPct val="0"/>
        </a:spcBef>
        <a:buNone/>
        <a:defRPr sz="30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7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42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7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12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12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ainthegreat.wordpress.com/2013/03/24/australian-united-kingdom-same-sex-union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l.jw.org/ase/wol/d/r266/lp-asl/110201610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avistachurchofchrist.org/Pictures/Jesus'%20Ministry%20Artwork/images/the_power_of_jesus_to_forgive_sin.jpg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avistachurchofchrist.org/Pictures/Jesus'%20Ministry%20Artwork/images/the_power_of_jesus_to_forgive_sin.jpg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B44C51A-B1FC-4CCB-A73B-AD0EB5122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900" y="2171700"/>
            <a:ext cx="3657600" cy="2610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4486B9-5F2C-4062-8C71-B5AB692366EF}"/>
              </a:ext>
            </a:extLst>
          </p:cNvPr>
          <p:cNvSpPr/>
          <p:nvPr/>
        </p:nvSpPr>
        <p:spPr>
          <a:xfrm>
            <a:off x="4371975" y="76200"/>
            <a:ext cx="451485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9 </a:t>
            </a:r>
            <a:r>
              <a:rPr lang="en-US" sz="2800" dirty="0">
                <a:solidFill>
                  <a:srgbClr val="000000"/>
                </a:solidFill>
                <a:latin typeface="Helvetica Neue"/>
              </a:rPr>
              <a:t>“Indeed, I myself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thought I must do many things contrary to the name of Jesus </a:t>
            </a:r>
            <a:r>
              <a:rPr lang="en-US" sz="2800" dirty="0">
                <a:solidFill>
                  <a:srgbClr val="000000"/>
                </a:solidFill>
                <a:latin typeface="Helvetica Neue"/>
              </a:rPr>
              <a:t>of Nazareth. </a:t>
            </a: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10 </a:t>
            </a:r>
            <a:r>
              <a:rPr lang="en-US" sz="2800" dirty="0">
                <a:solidFill>
                  <a:srgbClr val="000000"/>
                </a:solidFill>
                <a:latin typeface="Helvetica Neue"/>
              </a:rPr>
              <a:t>This I also did in Jerusalem, and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many of the saints I shut up in prison</a:t>
            </a:r>
            <a:r>
              <a:rPr lang="en-US" sz="2800" dirty="0">
                <a:solidFill>
                  <a:srgbClr val="000000"/>
                </a:solidFill>
                <a:latin typeface="Helvetica Neue"/>
              </a:rPr>
              <a:t>, </a:t>
            </a:r>
            <a:r>
              <a:rPr lang="en-US" sz="2800" u="sng" dirty="0">
                <a:solidFill>
                  <a:srgbClr val="000000"/>
                </a:solidFill>
                <a:latin typeface="Helvetica Neue"/>
              </a:rPr>
              <a:t>having received authority from the chief priests</a:t>
            </a:r>
            <a:r>
              <a:rPr lang="en-US" sz="2800" dirty="0">
                <a:solidFill>
                  <a:srgbClr val="000000"/>
                </a:solidFill>
                <a:latin typeface="Helvetica Neue"/>
              </a:rPr>
              <a:t>; and when they were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put to death</a:t>
            </a:r>
            <a:r>
              <a:rPr lang="en-US" sz="2800" dirty="0">
                <a:solidFill>
                  <a:srgbClr val="000000"/>
                </a:solidFill>
                <a:latin typeface="Helvetica Neue"/>
              </a:rPr>
              <a:t>, I cast my vote against them. </a:t>
            </a: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11 </a:t>
            </a:r>
            <a:r>
              <a:rPr lang="en-US" sz="2800" dirty="0">
                <a:solidFill>
                  <a:srgbClr val="000000"/>
                </a:solidFill>
                <a:latin typeface="Helvetica Neue"/>
              </a:rPr>
              <a:t>And I punished them often in every synagogue and compelled them to blaspheme; and being exceedingly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enraged against them, I persecuted them </a:t>
            </a:r>
            <a:r>
              <a:rPr lang="en-US" sz="2800" dirty="0">
                <a:solidFill>
                  <a:srgbClr val="000000"/>
                </a:solidFill>
                <a:latin typeface="Helvetica Neue"/>
              </a:rPr>
              <a:t>even to foreign cities.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7E511-4018-4E41-AFDD-E068EF9B56A7}"/>
              </a:ext>
            </a:extLst>
          </p:cNvPr>
          <p:cNvSpPr/>
          <p:nvPr/>
        </p:nvSpPr>
        <p:spPr>
          <a:xfrm>
            <a:off x="644667" y="1314450"/>
            <a:ext cx="316836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Acts 26:9-11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D1F24-257E-4F52-A907-740119C25609}"/>
              </a:ext>
            </a:extLst>
          </p:cNvPr>
          <p:cNvSpPr/>
          <p:nvPr/>
        </p:nvSpPr>
        <p:spPr>
          <a:xfrm>
            <a:off x="4371975" y="3114674"/>
            <a:ext cx="4514850" cy="1381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8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4686300" cy="403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450"/>
              </a:spcAft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must be right because ______ does it.”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“my church”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“my preacher”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“my family”</a:t>
            </a:r>
          </a:p>
        </p:txBody>
      </p:sp>
      <p:pic>
        <p:nvPicPr>
          <p:cNvPr id="11266" name="Picture 2" descr="http://www.chrisbeetles.com/gallery/images/pictures/C25449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1752600"/>
            <a:ext cx="3068374" cy="308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15468"/>
            <a:ext cx="6686550" cy="10287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God Declares 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6286500" cy="426720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will set you Free</a:t>
            </a:r>
          </a:p>
          <a:p>
            <a:pPr lvl="1">
              <a:spcAft>
                <a:spcPts val="900"/>
              </a:spcAft>
            </a:pPr>
            <a:r>
              <a:rPr lang="en-US" sz="3200" dirty="0">
                <a:solidFill>
                  <a:schemeClr val="tx1"/>
                </a:solidFill>
              </a:rPr>
              <a:t>John 8:31-36</a:t>
            </a:r>
          </a:p>
          <a:p>
            <a:pPr lvl="1">
              <a:spcAft>
                <a:spcPts val="900"/>
              </a:spcAft>
            </a:pPr>
            <a:r>
              <a:rPr lang="en-US" sz="3200" dirty="0">
                <a:solidFill>
                  <a:schemeClr val="tx1"/>
                </a:solidFill>
              </a:rPr>
              <a:t>Luke 7:47-50</a:t>
            </a:r>
          </a:p>
          <a:p>
            <a:pPr>
              <a:spcAft>
                <a:spcPts val="900"/>
              </a:spcAft>
            </a:pPr>
            <a:r>
              <a:rPr lang="en-US" sz="3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Apostles declared Truth</a:t>
            </a:r>
          </a:p>
          <a:p>
            <a:pPr lvl="1">
              <a:spcAft>
                <a:spcPts val="900"/>
              </a:spcAft>
            </a:pPr>
            <a:r>
              <a:rPr lang="en-US" sz="3200" dirty="0">
                <a:solidFill>
                  <a:schemeClr val="tx1"/>
                </a:solidFill>
              </a:rPr>
              <a:t>John 20:22-23</a:t>
            </a:r>
          </a:p>
          <a:p>
            <a:pPr lvl="1">
              <a:spcAft>
                <a:spcPts val="900"/>
              </a:spcAft>
            </a:pPr>
            <a:r>
              <a:rPr lang="en-US" sz="3200" dirty="0">
                <a:solidFill>
                  <a:schemeClr val="tx1"/>
                </a:solidFill>
              </a:rPr>
              <a:t>Eph. 2:20-21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915150" cy="10287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Faith in Christ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6991350" cy="3505200"/>
          </a:xfrm>
        </p:spPr>
        <p:txBody>
          <a:bodyPr>
            <a:noAutofit/>
          </a:bodyPr>
          <a:lstStyle/>
          <a:p>
            <a:pPr>
              <a:spcAft>
                <a:spcPts val="135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apostles taught…</a:t>
            </a:r>
          </a:p>
          <a:p>
            <a:pPr lvl="1">
              <a:spcAft>
                <a:spcPts val="900"/>
              </a:spcAft>
            </a:pPr>
            <a:r>
              <a:rPr lang="en-US" sz="3200" dirty="0">
                <a:solidFill>
                  <a:schemeClr val="tx1"/>
                </a:solidFill>
              </a:rPr>
              <a:t>Salvation is in Jesus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(Acts 4:12)</a:t>
            </a:r>
          </a:p>
          <a:p>
            <a:pPr lvl="1">
              <a:spcAft>
                <a:spcPts val="900"/>
              </a:spcAft>
            </a:pPr>
            <a:r>
              <a:rPr lang="en-US" sz="3200" dirty="0">
                <a:solidFill>
                  <a:schemeClr val="tx1"/>
                </a:solidFill>
              </a:rPr>
              <a:t>He justifies sinners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13:28-39)</a:t>
            </a:r>
          </a:p>
          <a:p>
            <a:pPr lvl="1">
              <a:spcAft>
                <a:spcPct val="50000"/>
              </a:spcAft>
            </a:pPr>
            <a:r>
              <a:rPr lang="en-US" sz="3200" dirty="0">
                <a:solidFill>
                  <a:schemeClr val="tx1"/>
                </a:solidFill>
              </a:rPr>
              <a:t>Trust His power to save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(16:27-34)</a:t>
            </a:r>
          </a:p>
        </p:txBody>
      </p:sp>
    </p:spTree>
    <p:extLst>
      <p:ext uri="{BB962C8B-B14F-4D97-AF65-F5344CB8AC3E}">
        <p14:creationId xmlns:p14="http://schemas.microsoft.com/office/powerpoint/2010/main" val="13741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8000">
              <a:srgbClr val="FFCC99"/>
            </a:gs>
            <a:gs pos="100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50" y="382012"/>
            <a:ext cx="8572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Therefore let it be known to you, brethren, that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this Man is preached to you the forgiveness of sins</a:t>
            </a:r>
            <a:r>
              <a:rPr lang="en-US" sz="3200" b="1" dirty="0"/>
              <a:t>; and by Him everyone who believes is justified from all things from which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could not be justified by the law of Moses</a:t>
            </a:r>
            <a:r>
              <a:rPr lang="en-US" sz="3200" b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C1C17-132A-4494-8ABB-D010A1B3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588708"/>
            <a:ext cx="6786563" cy="230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EE6FCC-C3B7-4676-9862-5E56BC35E111}"/>
              </a:ext>
            </a:extLst>
          </p:cNvPr>
          <p:cNvSpPr/>
          <p:nvPr/>
        </p:nvSpPr>
        <p:spPr>
          <a:xfrm>
            <a:off x="5634166" y="4514850"/>
            <a:ext cx="2916184" cy="6001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Acts 13:38-39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8000">
              <a:srgbClr val="FFCC99"/>
            </a:gs>
            <a:gs pos="100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BC1C17-132A-4494-8ABB-D010A1B3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588708"/>
            <a:ext cx="6786563" cy="230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EE6FCC-C3B7-4676-9862-5E56BC35E111}"/>
              </a:ext>
            </a:extLst>
          </p:cNvPr>
          <p:cNvSpPr/>
          <p:nvPr/>
        </p:nvSpPr>
        <p:spPr>
          <a:xfrm>
            <a:off x="5634166" y="4514850"/>
            <a:ext cx="2916184" cy="6001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Acts 13:28-30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E460CD5-F1F8-4350-A3C8-F2F3FD9E0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572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And though they found no cause for death in Him, they asked Pilate that He should be </a:t>
            </a:r>
            <a:r>
              <a:rPr lang="en-US" sz="3200" b="1" dirty="0">
                <a:solidFill>
                  <a:srgbClr val="0033CC"/>
                </a:solidFill>
              </a:rPr>
              <a:t>put to death</a:t>
            </a:r>
            <a:r>
              <a:rPr lang="en-US" sz="3200" b="1" dirty="0"/>
              <a:t>. Now when they had </a:t>
            </a:r>
            <a:r>
              <a:rPr lang="en-US" sz="3200" b="1" u="sng" dirty="0"/>
              <a:t>fulfilled all that was written concerning Him</a:t>
            </a:r>
            <a:r>
              <a:rPr lang="en-US" sz="3200" b="1" dirty="0"/>
              <a:t>, they took Him down from the tree and </a:t>
            </a:r>
            <a:r>
              <a:rPr lang="en-US" sz="3200" b="1" dirty="0">
                <a:solidFill>
                  <a:srgbClr val="0033CC"/>
                </a:solidFill>
              </a:rPr>
              <a:t>laid Him in a tomb</a:t>
            </a:r>
            <a:r>
              <a:rPr lang="en-US" sz="3200" b="1" dirty="0"/>
              <a:t>. But </a:t>
            </a:r>
            <a:r>
              <a:rPr lang="en-US" sz="3200" b="1" dirty="0">
                <a:solidFill>
                  <a:srgbClr val="0033CC"/>
                </a:solidFill>
              </a:rPr>
              <a:t>God raised Him </a:t>
            </a:r>
            <a:r>
              <a:rPr lang="en-US" sz="3200" b="1" dirty="0"/>
              <a:t>from the dead.</a:t>
            </a:r>
          </a:p>
        </p:txBody>
      </p:sp>
    </p:spTree>
    <p:extLst>
      <p:ext uri="{BB962C8B-B14F-4D97-AF65-F5344CB8AC3E}">
        <p14:creationId xmlns:p14="http://schemas.microsoft.com/office/powerpoint/2010/main" val="14488172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a torch with a person standing behind him&#10;&#10;Description automatically generated">
            <a:extLst>
              <a:ext uri="{FF2B5EF4-FFF2-40B4-BE49-F238E27FC236}">
                <a16:creationId xmlns:a16="http://schemas.microsoft.com/office/drawing/2014/main" id="{75876D6B-680E-C59C-B2F8-93432AF10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332" r="13929"/>
          <a:stretch/>
        </p:blipFill>
        <p:spPr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8431DF-3C9B-4D1B-9D31-7B566E362E82}"/>
              </a:ext>
            </a:extLst>
          </p:cNvPr>
          <p:cNvSpPr/>
          <p:nvPr/>
        </p:nvSpPr>
        <p:spPr>
          <a:xfrm>
            <a:off x="5118386" y="228592"/>
            <a:ext cx="4083526" cy="6629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400" b="1" baseline="30000" dirty="0">
                <a:latin typeface="+mn-lt"/>
              </a:rPr>
              <a:t>30 </a:t>
            </a:r>
            <a:r>
              <a:rPr lang="en-US" sz="2400" dirty="0">
                <a:latin typeface="+mn-lt"/>
              </a:rPr>
              <a:t>And he brought them out and said,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“Sirs, what must I do to be saved?”</a:t>
            </a:r>
            <a:endParaRPr lang="en-US" sz="2400" dirty="0">
              <a:latin typeface="+mn-lt"/>
            </a:endParaRP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400" b="1" baseline="30000" dirty="0">
                <a:latin typeface="+mn-lt"/>
              </a:rPr>
              <a:t>31 </a:t>
            </a:r>
            <a:r>
              <a:rPr lang="en-US" sz="2400" dirty="0">
                <a:latin typeface="+mn-lt"/>
              </a:rPr>
              <a:t>So they said,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“Believe on the Lord Jesus Christ</a:t>
            </a:r>
            <a:r>
              <a:rPr lang="en-US" sz="2400" dirty="0">
                <a:latin typeface="+mn-lt"/>
              </a:rPr>
              <a:t>, and you will be saved, you and your household.” </a:t>
            </a:r>
            <a:endParaRPr lang="en-US" sz="2400" b="1" baseline="30000" dirty="0">
              <a:latin typeface="+mn-lt"/>
            </a:endParaRP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400" b="1" baseline="30000" dirty="0">
                <a:latin typeface="+mn-lt"/>
              </a:rPr>
              <a:t>32 </a:t>
            </a:r>
            <a:r>
              <a:rPr lang="en-US" sz="2400" dirty="0">
                <a:latin typeface="+mn-lt"/>
              </a:rPr>
              <a:t>Then they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spoke the word of the Lord to him </a:t>
            </a:r>
            <a:r>
              <a:rPr lang="en-US" sz="2400" dirty="0">
                <a:latin typeface="+mn-lt"/>
              </a:rPr>
              <a:t>and to all who were in his house. </a:t>
            </a:r>
            <a:endParaRPr lang="en-US" sz="2400" b="1" baseline="30000" dirty="0">
              <a:latin typeface="+mn-lt"/>
            </a:endParaRP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400" b="1" baseline="30000" dirty="0">
                <a:latin typeface="+mn-lt"/>
              </a:rPr>
              <a:t>33 </a:t>
            </a:r>
            <a:r>
              <a:rPr lang="en-US" sz="2400" dirty="0">
                <a:latin typeface="+mn-lt"/>
              </a:rPr>
              <a:t>And he took them the same hour of the night and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washed 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their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stripes</a:t>
            </a:r>
            <a:r>
              <a:rPr lang="en-US" sz="2400" dirty="0">
                <a:latin typeface="+mn-lt"/>
              </a:rPr>
              <a:t>. And immediately he and all his </a:t>
            </a:r>
            <a:r>
              <a:rPr lang="en-US" sz="2400" i="1" dirty="0">
                <a:latin typeface="+mn-lt"/>
              </a:rPr>
              <a:t>family</a:t>
            </a:r>
            <a:r>
              <a:rPr lang="en-US" sz="2400" dirty="0">
                <a:latin typeface="+mn-lt"/>
              </a:rPr>
              <a:t> were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baptized. </a:t>
            </a:r>
            <a:endParaRPr lang="en-US" sz="2400" b="1" baseline="300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400" b="1" baseline="30000" dirty="0">
                <a:latin typeface="+mn-lt"/>
              </a:rPr>
              <a:t>34 </a:t>
            </a:r>
            <a:r>
              <a:rPr lang="en-US" sz="2400" dirty="0">
                <a:latin typeface="+mn-lt"/>
              </a:rPr>
              <a:t>Now when he had brought them into his house, he set food before them; and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 rejoiced, having believed in God</a:t>
            </a:r>
            <a:r>
              <a:rPr lang="en-US" sz="2400" dirty="0">
                <a:latin typeface="+mn-lt"/>
              </a:rPr>
              <a:t> with all his household.</a:t>
            </a:r>
          </a:p>
        </p:txBody>
      </p:sp>
    </p:spTree>
    <p:extLst>
      <p:ext uri="{BB962C8B-B14F-4D97-AF65-F5344CB8AC3E}">
        <p14:creationId xmlns:p14="http://schemas.microsoft.com/office/powerpoint/2010/main" val="349747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28850" y="1847061"/>
            <a:ext cx="54378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in Christ </a:t>
            </a:r>
            <a:r>
              <a:rPr lang="en-US" sz="2400" dirty="0"/>
              <a:t>(Acts 13:39)</a:t>
            </a:r>
            <a:endParaRPr lang="en-US" sz="2400" b="1" dirty="0"/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(Acts 3:19)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(Acts 8:36-37)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(Acts 2:38; 22:16)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95894" y="2246173"/>
            <a:ext cx="751562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>
              <a:spcBef>
                <a:spcPts val="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13678" y="341717"/>
            <a:ext cx="2061210" cy="95410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Non-Christians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285999" y="4686300"/>
            <a:ext cx="41833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71701" y="4857750"/>
            <a:ext cx="388952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FORGIVENESS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472C117-8212-4C49-A3E9-5E34E26A0454}"/>
              </a:ext>
            </a:extLst>
          </p:cNvPr>
          <p:cNvSpPr/>
          <p:nvPr/>
        </p:nvSpPr>
        <p:spPr>
          <a:xfrm>
            <a:off x="5143500" y="1085851"/>
            <a:ext cx="2000250" cy="517520"/>
          </a:xfrm>
          <a:prstGeom prst="wedgeRoundRectCallout">
            <a:avLst>
              <a:gd name="adj1" fmla="val -20833"/>
              <a:gd name="adj2" fmla="val 96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CF903-22CF-446C-9042-9DB286F5F429}"/>
              </a:ext>
            </a:extLst>
          </p:cNvPr>
          <p:cNvSpPr txBox="1"/>
          <p:nvPr/>
        </p:nvSpPr>
        <p:spPr>
          <a:xfrm>
            <a:off x="5292090" y="1125319"/>
            <a:ext cx="170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7:21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95894" y="2206703"/>
            <a:ext cx="751562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>
              <a:spcBef>
                <a:spcPts val="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7200" y="603992"/>
            <a:ext cx="2819400" cy="52322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Christians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285999" y="4686300"/>
            <a:ext cx="41833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71701" y="4857750"/>
            <a:ext cx="388952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FORGIVENESS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5AF497-1EE1-40B4-B8EF-07B30DDC5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564" y="1768121"/>
            <a:ext cx="53135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in Christ </a:t>
            </a:r>
            <a:r>
              <a:rPr lang="en-US" sz="2400" dirty="0"/>
              <a:t>(Acts 8:13, 24)</a:t>
            </a:r>
            <a:endParaRPr lang="en-US" sz="2400" b="1" dirty="0"/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(v. 22; Jas. 5:20)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Sins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(1 John 1:9)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(Acts 8:22)</a:t>
            </a:r>
          </a:p>
        </p:txBody>
      </p:sp>
    </p:spTree>
    <p:extLst>
      <p:ext uri="{BB962C8B-B14F-4D97-AF65-F5344CB8AC3E}">
        <p14:creationId xmlns:p14="http://schemas.microsoft.com/office/powerpoint/2010/main" val="128627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23242" y="1543051"/>
            <a:ext cx="38290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how will I know when I am forgiven by God?”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098" name="Picture 2" descr="http://images.teamsugar.com/files/upl1/10/104165/52_2008/14e4d8d50c0f2a76_worri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4033" y="1257301"/>
            <a:ext cx="2228849" cy="222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3000" y="3486150"/>
            <a:ext cx="3257550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95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 A I T H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1081" y="3833977"/>
            <a:ext cx="237475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Acts 16:30-34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lavistachurchofchrist.org/Pictures/Jesus%27%20Ministry%20Artwork/images/the_power_of_jesus_to_forgive_s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489" y="533400"/>
            <a:ext cx="4590813" cy="55124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0698" y="2156713"/>
            <a:ext cx="394335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Crowded room; paralytic </a:t>
            </a:r>
            <a:r>
              <a:rPr lang="en-US" sz="3200" dirty="0"/>
              <a:t>(vv. 1-4)</a:t>
            </a:r>
          </a:p>
          <a:p>
            <a:pPr algn="ctr">
              <a:spcAft>
                <a:spcPts val="135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Forgives </a:t>
            </a:r>
            <a:r>
              <a:rPr lang="en-US" sz="3200" dirty="0"/>
              <a:t>(v. 5)</a:t>
            </a:r>
          </a:p>
          <a:p>
            <a:pPr algn="ctr">
              <a:spcAft>
                <a:spcPts val="135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Critics</a:t>
            </a:r>
            <a:r>
              <a:rPr lang="en-US" sz="3200" dirty="0"/>
              <a:t> (vv. 6-7)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knew hearts </a:t>
            </a:r>
            <a:r>
              <a:rPr lang="en-US" sz="3200" dirty="0"/>
              <a:t>(vv. 8-11)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300356"/>
            <a:ext cx="2079172" cy="6232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Mark 2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A878C6-C9BE-41A3-B771-ABD98CEB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5" b="10859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5570164" y="1191288"/>
            <a:ext cx="1496683" cy="5650990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Speak Pro" panose="020406030505050303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01412-3635-4D64-A784-21DA9A356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776" y="3479680"/>
            <a:ext cx="4827078" cy="1108574"/>
          </a:xfrm>
        </p:spPr>
        <p:txBody>
          <a:bodyPr>
            <a:normAutofit/>
          </a:bodyPr>
          <a:lstStyle/>
          <a:p>
            <a:r>
              <a:rPr lang="en-US" sz="3300" b="1" i="0">
                <a:solidFill>
                  <a:schemeClr val="tx1"/>
                </a:solidFill>
              </a:rPr>
              <a:t>How Can I KNOW When I am Forgiven (by God)? </a:t>
            </a:r>
            <a:endParaRPr lang="en-US" sz="3300" b="1" i="0" dirty="0">
              <a:solidFill>
                <a:schemeClr val="tx1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33177BB-5971-486C-9212-88F0755B9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1050565"/>
            <a:ext cx="4286250" cy="22159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Unreliable Standards</a:t>
            </a:r>
            <a:r>
              <a:rPr lang="en-US" sz="21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(conscience, approval of others)</a:t>
            </a:r>
          </a:p>
          <a:p>
            <a:pPr algn="ctr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God’s Approval</a:t>
            </a:r>
            <a:r>
              <a:rPr lang="en-US" sz="21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1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(apostles’ teachings)</a:t>
            </a:r>
          </a:p>
          <a:p>
            <a:pPr algn="ctr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in Christ</a:t>
            </a:r>
            <a:r>
              <a:rPr lang="en-US" sz="21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(obey gospel, restore)</a:t>
            </a:r>
          </a:p>
        </p:txBody>
      </p:sp>
    </p:spTree>
    <p:extLst>
      <p:ext uri="{BB962C8B-B14F-4D97-AF65-F5344CB8AC3E}">
        <p14:creationId xmlns:p14="http://schemas.microsoft.com/office/powerpoint/2010/main" val="61387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52424"/>
            <a:ext cx="6229350" cy="15335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Must I Do To Be Saved?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6858000" cy="4362450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Hear the gospel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(Rom. 10:17)</a:t>
            </a:r>
          </a:p>
          <a:p>
            <a:pPr>
              <a:spcAft>
                <a:spcPts val="9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 Jesus is Christ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(John 3:16)</a:t>
            </a:r>
          </a:p>
          <a:p>
            <a:pPr>
              <a:spcAft>
                <a:spcPts val="9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Repent of your sins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(Acts 17:30)</a:t>
            </a:r>
          </a:p>
          <a:p>
            <a:pPr>
              <a:spcAft>
                <a:spcPts val="9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Confess your faith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(Rom. 10:9-10)</a:t>
            </a:r>
          </a:p>
          <a:p>
            <a:pPr>
              <a:spcAft>
                <a:spcPts val="9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Baptized for forgiveness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(Acts 2:38)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faithful unto death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2:10)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1300356"/>
            <a:ext cx="2002972" cy="6232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Mark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CE180-1524-490C-B3E8-3A2394B53F38}"/>
              </a:ext>
            </a:extLst>
          </p:cNvPr>
          <p:cNvSpPr txBox="1"/>
          <p:nvPr/>
        </p:nvSpPr>
        <p:spPr>
          <a:xfrm>
            <a:off x="609600" y="2286000"/>
            <a:ext cx="3257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healed man to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was forgiven!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(v. 12)</a:t>
            </a:r>
            <a:endParaRPr lang="en-US" sz="3600" dirty="0"/>
          </a:p>
        </p:txBody>
      </p:sp>
      <p:pic>
        <p:nvPicPr>
          <p:cNvPr id="2" name="Picture 2" descr="http://www.lavistachurchofchrist.org/Pictures/Jesus%27%20Ministry%20Artwork/images/the_power_of_jesus_to_forgive_sin.jpg">
            <a:hlinkClick r:id="rId2"/>
            <a:extLst>
              <a:ext uri="{FF2B5EF4-FFF2-40B4-BE49-F238E27FC236}">
                <a16:creationId xmlns:a16="http://schemas.microsoft.com/office/drawing/2014/main" id="{BCF825CF-2028-8552-0268-CAA36D62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33400"/>
            <a:ext cx="4590813" cy="55124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74047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A878C6-C9BE-41A3-B771-ABD98CEB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5" b="10859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5570164" y="1191288"/>
            <a:ext cx="1496683" cy="5650990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Speak Pro" panose="020406030505050303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01412-3635-4D64-A784-21DA9A356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776" y="3479680"/>
            <a:ext cx="4827078" cy="1108574"/>
          </a:xfrm>
        </p:spPr>
        <p:txBody>
          <a:bodyPr>
            <a:normAutofit/>
          </a:bodyPr>
          <a:lstStyle/>
          <a:p>
            <a:r>
              <a:rPr lang="en-US" sz="3300" b="1" i="0" dirty="0">
                <a:solidFill>
                  <a:schemeClr val="tx1"/>
                </a:solidFill>
              </a:rPr>
              <a:t>How Can I KNOW When I am Forgiven (by God)? </a:t>
            </a:r>
          </a:p>
        </p:txBody>
      </p:sp>
    </p:spTree>
    <p:extLst>
      <p:ext uri="{BB962C8B-B14F-4D97-AF65-F5344CB8AC3E}">
        <p14:creationId xmlns:p14="http://schemas.microsoft.com/office/powerpoint/2010/main" val="359411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121044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396D69-E45F-4053-BE80-B984CA5E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1616253"/>
            <a:ext cx="2562119" cy="35965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paralytic’s forgiveness teaches us to…</a:t>
            </a:r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DCB114C3-1911-4F89-A4AF-29D85732E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683882"/>
              </p:ext>
            </p:extLst>
          </p:nvPr>
        </p:nvGraphicFramePr>
        <p:xfrm>
          <a:off x="3895725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0325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029450" cy="800100"/>
          </a:xfrm>
        </p:spPr>
        <p:txBody>
          <a:bodyPr>
            <a:noAutofit/>
          </a:bodyPr>
          <a:lstStyle/>
          <a:p>
            <a:pPr algn="ctr"/>
            <a:r>
              <a:rPr lang="en-US" sz="405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Avoid Unreliable Standards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85900"/>
            <a:ext cx="5429250" cy="3886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Clear Conscience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final authority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Rom. 10:1-4; Phil. 3:6 </a:t>
            </a:r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029450" cy="800100"/>
          </a:xfrm>
        </p:spPr>
        <p:txBody>
          <a:bodyPr>
            <a:noAutofit/>
          </a:bodyPr>
          <a:lstStyle/>
          <a:p>
            <a:pPr algn="ctr"/>
            <a:r>
              <a:rPr lang="en-US" sz="405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Avoid Unreliable Standards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85900"/>
            <a:ext cx="5429250" cy="3886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Clear Conscience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final authority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Rom. 10:1-4; Phil. 3:6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1AAA58-234E-E962-2C5E-46E849052B4D}"/>
              </a:ext>
            </a:extLst>
          </p:cNvPr>
          <p:cNvSpPr/>
          <p:nvPr/>
        </p:nvSpPr>
        <p:spPr>
          <a:xfrm>
            <a:off x="628650" y="3943350"/>
            <a:ext cx="6915150" cy="255454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“Even though I was once a blasphemer and a persecutor and a violent man, I was shown mercy because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 acted in ignorance and unbelief.”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(1 Tim. 1:13, NIV)</a:t>
            </a:r>
            <a:endParaRPr lang="en-US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61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029450" cy="800100"/>
          </a:xfrm>
        </p:spPr>
        <p:txBody>
          <a:bodyPr>
            <a:noAutofit/>
          </a:bodyPr>
          <a:lstStyle/>
          <a:p>
            <a:pPr algn="ctr"/>
            <a:r>
              <a:rPr lang="en-US" sz="405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Avoid Unreliable Standards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85900"/>
            <a:ext cx="5429250" cy="3886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Clear Conscience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final authority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Rom. 10:1-4; Phil. 3:6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7B787C-7CC8-336A-E87F-25747F545278}"/>
              </a:ext>
            </a:extLst>
          </p:cNvPr>
          <p:cNvSpPr/>
          <p:nvPr/>
        </p:nvSpPr>
        <p:spPr>
          <a:xfrm>
            <a:off x="628650" y="3943350"/>
            <a:ext cx="691515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“Then Paul, looking earnestly at the council, said, ‘Men and brethren,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 have lived in all good conscience before God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until this day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.’”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(Acts 23:1, NKJV)</a:t>
            </a:r>
            <a:endParaRPr lang="en-US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619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029450" cy="8001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Avoid Unreliable Standards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5762625" cy="4800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Clear Conscience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final authority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Rom. 10:1-4; Phil. 3:6 </a:t>
            </a:r>
          </a:p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Approval of Others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“good” people do not determine righteousness 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Acts 26:9-11</a:t>
            </a:r>
          </a:p>
        </p:txBody>
      </p:sp>
    </p:spTree>
    <p:extLst>
      <p:ext uri="{BB962C8B-B14F-4D97-AF65-F5344CB8AC3E}">
        <p14:creationId xmlns:p14="http://schemas.microsoft.com/office/powerpoint/2010/main" val="36856724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ulent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ateVTI">
  <a:themeElements>
    <a:clrScheme name="AnalogousFromDarkSeed_2SEEDS">
      <a:dk1>
        <a:srgbClr val="000000"/>
      </a:dk1>
      <a:lt1>
        <a:srgbClr val="FFFFFF"/>
      </a:lt1>
      <a:dk2>
        <a:srgbClr val="243241"/>
      </a:dk2>
      <a:lt2>
        <a:srgbClr val="E8E5E2"/>
      </a:lt2>
      <a:accent1>
        <a:srgbClr val="1774D5"/>
      </a:accent1>
      <a:accent2>
        <a:srgbClr val="23B4C3"/>
      </a:accent2>
      <a:accent3>
        <a:srgbClr val="3C48E9"/>
      </a:accent3>
      <a:accent4>
        <a:srgbClr val="D51724"/>
      </a:accent4>
      <a:accent5>
        <a:srgbClr val="E76B29"/>
      </a:accent5>
      <a:accent6>
        <a:srgbClr val="C59C15"/>
      </a:accent6>
      <a:hlink>
        <a:srgbClr val="C145B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852</Words>
  <Application>Microsoft Office PowerPoint</Application>
  <PresentationFormat>On-screen Show (4:3)</PresentationFormat>
  <Paragraphs>111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Cambria</vt:lpstr>
      <vt:lpstr>Georgia Pro Cond Light</vt:lpstr>
      <vt:lpstr>Helvetica Neue</vt:lpstr>
      <vt:lpstr>Speak Pro</vt:lpstr>
      <vt:lpstr>Times New Roman</vt:lpstr>
      <vt:lpstr>Wingdings</vt:lpstr>
      <vt:lpstr>Wingdings 2</vt:lpstr>
      <vt:lpstr>Opulent</vt:lpstr>
      <vt:lpstr>Default Design</vt:lpstr>
      <vt:lpstr>1_Default Design</vt:lpstr>
      <vt:lpstr>SlateVTI</vt:lpstr>
      <vt:lpstr>PowerPoint Presentation</vt:lpstr>
      <vt:lpstr>PowerPoint Presentation</vt:lpstr>
      <vt:lpstr>PowerPoint Presentation</vt:lpstr>
      <vt:lpstr>How Can I KNOW When I am Forgiven (by God)? </vt:lpstr>
      <vt:lpstr>The paralytic’s forgiveness teaches us to…</vt:lpstr>
      <vt:lpstr>Avoid Unreliable Standards</vt:lpstr>
      <vt:lpstr>Avoid Unreliable Standards</vt:lpstr>
      <vt:lpstr>Avoid Unreliable Standards</vt:lpstr>
      <vt:lpstr>Avoid Unreliable Standards</vt:lpstr>
      <vt:lpstr>PowerPoint Presentation</vt:lpstr>
      <vt:lpstr>PowerPoint Presentation</vt:lpstr>
      <vt:lpstr>When God Declares it</vt:lpstr>
      <vt:lpstr>Faith in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KNOW When I am Forgiven (by God)? </vt:lpstr>
      <vt:lpstr>What Must I Do To Be Saved?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Thomas</dc:creator>
  <cp:lastModifiedBy>Mike Thomas</cp:lastModifiedBy>
  <cp:revision>8</cp:revision>
  <dcterms:created xsi:type="dcterms:W3CDTF">2020-03-06T17:03:35Z</dcterms:created>
  <dcterms:modified xsi:type="dcterms:W3CDTF">2023-11-18T23:28:01Z</dcterms:modified>
</cp:coreProperties>
</file>