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00" r:id="rId2"/>
    <p:sldMasterId id="2147483712" r:id="rId3"/>
    <p:sldMasterId id="2147483724" r:id="rId4"/>
  </p:sldMasterIdLst>
  <p:notesMasterIdLst>
    <p:notesMasterId r:id="rId22"/>
  </p:notesMasterIdLst>
  <p:sldIdLst>
    <p:sldId id="343" r:id="rId5"/>
    <p:sldId id="328" r:id="rId6"/>
    <p:sldId id="257" r:id="rId7"/>
    <p:sldId id="340" r:id="rId8"/>
    <p:sldId id="342" r:id="rId9"/>
    <p:sldId id="329" r:id="rId10"/>
    <p:sldId id="330" r:id="rId11"/>
    <p:sldId id="259" r:id="rId12"/>
    <p:sldId id="337" r:id="rId13"/>
    <p:sldId id="345" r:id="rId14"/>
    <p:sldId id="260" r:id="rId15"/>
    <p:sldId id="346" r:id="rId16"/>
    <p:sldId id="261" r:id="rId17"/>
    <p:sldId id="347" r:id="rId18"/>
    <p:sldId id="348" r:id="rId19"/>
    <p:sldId id="339" r:id="rId20"/>
    <p:sldId id="274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6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4C469-DFE6-4ED5-86C9-611353C4C3AB}" type="datetimeFigureOut">
              <a:rPr lang="en-US" smtClean="0"/>
              <a:t>11/17/2023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1AC90E-17DF-4982-A6C3-39D7216265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719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God told Jeremiah to bring Rechabites into the Temple and offer them wine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878232-54D6-44FE-98B9-BFBC994297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428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 refused because they had been taught to avoid wine (likely the Nazarite vow: no product from the grape, Num. 6:1-4)</a:t>
            </a:r>
          </a:p>
          <a:p>
            <a:endParaRPr lang="en-US" dirty="0"/>
          </a:p>
          <a:p>
            <a:r>
              <a:rPr lang="en-US" dirty="0"/>
              <a:t>These were the grandchildren of </a:t>
            </a:r>
            <a:r>
              <a:rPr lang="en-US" dirty="0" err="1"/>
              <a:t>Rechab</a:t>
            </a:r>
            <a:r>
              <a:rPr lang="en-US" dirty="0"/>
              <a:t>, yet they still respected his word; had been taught the same message by their father Jonadab.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878232-54D6-44FE-98B9-BFBC994297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26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878232-54D6-44FE-98B9-BFBC994297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944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878232-54D6-44FE-98B9-BFBC994297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585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878232-54D6-44FE-98B9-BFBC994297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142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878232-54D6-44FE-98B9-BFBC994297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068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878232-54D6-44FE-98B9-BFBC994297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344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</a:extLst>
          </p:cNvPr>
          <p:cNvGrpSpPr/>
          <p:nvPr/>
        </p:nvGrpSpPr>
        <p:grpSpPr>
          <a:xfrm>
            <a:off x="1" y="0"/>
            <a:ext cx="9143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35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35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350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1350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1350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1350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1350" dirty="0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350" dirty="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DC8E2D9-6729-4614-8667-C1016D3182E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EEBB1-1A1F-4A2C-B805-719CF98F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000" y="540000"/>
            <a:ext cx="8317705" cy="3798000"/>
          </a:xfrm>
        </p:spPr>
        <p:txBody>
          <a:bodyPr anchor="b"/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CC87B-ED2D-4303-BD40-E7AF14C03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000" y="4508500"/>
            <a:ext cx="5509022" cy="1800224"/>
          </a:xfrm>
        </p:spPr>
        <p:txBody>
          <a:bodyPr/>
          <a:lstStyle>
            <a:lvl1pPr marL="0" indent="0" algn="l">
              <a:buNone/>
              <a:defRPr sz="1200" cap="all" spc="225" baseline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880B4-5679-491C-963F-EC47B048C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5D6D-3F98-4BE8-A069-B9640990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CD51D-8E06-4959-88C9-64741507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595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C461672-F18A-4768-9850-0531FD3720BA}"/>
              </a:ext>
            </a:extLst>
          </p:cNvPr>
          <p:cNvGrpSpPr/>
          <p:nvPr/>
        </p:nvGrpSpPr>
        <p:grpSpPr>
          <a:xfrm rot="10800000">
            <a:off x="4441372" y="2876441"/>
            <a:ext cx="4702628" cy="3981559"/>
            <a:chOff x="0" y="0"/>
            <a:chExt cx="10800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A73898-D78C-45F9-AFC1-2AB16F6725C2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35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C423E3-700B-43D6-A2CB-F3C871632C20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35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F05B2A-1EC7-4131-B899-C7ECB9A502EB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0" y="-1"/>
            <a:ext cx="7021286" cy="4680857"/>
            <a:chOff x="0" y="0"/>
            <a:chExt cx="2880000" cy="1440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711D4C-4FFE-4151-B53D-60890F0F5827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35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9D6393-413D-4151-BC2C-43161BE4A799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350" dirty="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96370B9-6459-4B05-9A8B-A9E7FA8966CD}"/>
              </a:ext>
            </a:extLst>
          </p:cNvPr>
          <p:cNvSpPr>
            <a:spLocks noChangeAspect="1"/>
          </p:cNvSpPr>
          <p:nvPr/>
        </p:nvSpPr>
        <p:spPr>
          <a:xfrm rot="10800000">
            <a:off x="6323096" y="3096794"/>
            <a:ext cx="2820904" cy="37612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35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3AC0C6-74C3-4E55-AA42-A9F1A4B1B210}"/>
              </a:ext>
            </a:extLst>
          </p:cNvPr>
          <p:cNvSpPr>
            <a:spLocks noChangeAspect="1"/>
          </p:cNvSpPr>
          <p:nvPr/>
        </p:nvSpPr>
        <p:spPr>
          <a:xfrm>
            <a:off x="0" y="1"/>
            <a:ext cx="4942285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35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2C27A4-86D3-4C83-8022-E37A8672A99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1FF59-E1BE-4475-953B-5BF6FBC1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00" y="540000"/>
            <a:ext cx="8317705" cy="18002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1F045-44C5-4165-A640-4E4D33A59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05000" y="2528888"/>
            <a:ext cx="8317707" cy="3779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7047A-D05B-44E9-A240-BDB881C4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CB2E8-A68D-478D-A728-C9612848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E4F1D-3280-4DB5-B2E0-DA7F1071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655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C627D45-FE54-49FF-A37F-6206993AEFD8}"/>
              </a:ext>
            </a:extLst>
          </p:cNvPr>
          <p:cNvGrpSpPr/>
          <p:nvPr/>
        </p:nvGrpSpPr>
        <p:grpSpPr>
          <a:xfrm>
            <a:off x="0" y="-3"/>
            <a:ext cx="9144000" cy="6858003"/>
            <a:chOff x="0" y="-3"/>
            <a:chExt cx="12192000" cy="6858003"/>
          </a:xfrm>
        </p:grpSpPr>
        <p:sp useBgFill="1">
          <p:nvSpPr>
            <p:cNvPr id="8" name="Rectangle 7">
              <a:extLst>
                <a:ext uri="{FF2B5EF4-FFF2-40B4-BE49-F238E27FC236}">
                  <a16:creationId xmlns:a16="http://schemas.microsoft.com/office/drawing/2014/main" id="{879CEFA6-CCA5-4FEF-B53D-E74B1E67E9C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CFCD768-2100-4B20-87EF-9F92EFBD8F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0D1B599-DFF1-4E00-9EAE-EE32BD7B4860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0FCF7F6-290B-4DE7-BA60-863CBF95C2AF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9358AB-E1C9-402B-9F3F-28B4F50DAC6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78C24EC-8C5D-4A7E-9D57-C752E0DC9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C0B30A-4855-4424-B3A8-AC110CA8356F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119EB9-1A9A-45A4-AE16-9968A70C5C35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A5B7B85-4DC3-4343-B734-4852DD5DF033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F3733E-DBA5-4A25-9315-B7A1A5E7A1FF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AB30D07-BE85-45CD-8055-8C57B00E295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350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7FFCCA-9DBF-4E0A-BDC6-F7B8F39BD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759179" y="539999"/>
            <a:ext cx="1971675" cy="57687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F1B23-21CD-4A3B-938B-5502019A1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13148" y="539999"/>
            <a:ext cx="6184106" cy="57687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9C884-5A98-4C01-BB89-098AC6966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4D22-9CD7-4FC6-9444-21948246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ECC14-D66C-401A-A0C9-DFCA5533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990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A3ACF-EC60-4E3D-8A54-E7F0A33A536C}" type="datetimeFigureOut">
              <a:rPr lang="en-US" smtClean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F873-A6A5-47B0-9600-164D482BE8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195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A3ACF-EC60-4E3D-8A54-E7F0A33A536C}" type="datetimeFigureOut">
              <a:rPr lang="en-US" smtClean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F873-A6A5-47B0-9600-164D482BE8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033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A3ACF-EC60-4E3D-8A54-E7F0A33A536C}" type="datetimeFigureOut">
              <a:rPr lang="en-US" smtClean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F873-A6A5-47B0-9600-164D482BE8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236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A3ACF-EC60-4E3D-8A54-E7F0A33A536C}" type="datetimeFigureOut">
              <a:rPr lang="en-US" smtClean="0"/>
              <a:t>11/17/2023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F873-A6A5-47B0-9600-164D482BE8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357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A3ACF-EC60-4E3D-8A54-E7F0A33A536C}" type="datetimeFigureOut">
              <a:rPr lang="en-US" smtClean="0"/>
              <a:t>11/17/2023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F873-A6A5-47B0-9600-164D482BE8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792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A3ACF-EC60-4E3D-8A54-E7F0A33A536C}" type="datetimeFigureOut">
              <a:rPr lang="en-US" smtClean="0"/>
              <a:t>11/17/2023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F873-A6A5-47B0-9600-164D482BE8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191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A3ACF-EC60-4E3D-8A54-E7F0A33A536C}" type="datetimeFigureOut">
              <a:rPr lang="en-US" smtClean="0"/>
              <a:t>11/17/2023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F873-A6A5-47B0-9600-164D482BE8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404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A3ACF-EC60-4E3D-8A54-E7F0A33A536C}" type="datetimeFigureOut">
              <a:rPr lang="en-US" smtClean="0"/>
              <a:t>11/17/2023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F873-A6A5-47B0-9600-164D482BE8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772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7416F32-9D98-4340-82E8-E90CE00AD2AC}"/>
              </a:ext>
            </a:extLst>
          </p:cNvPr>
          <p:cNvGrpSpPr/>
          <p:nvPr/>
        </p:nvGrpSpPr>
        <p:grpSpPr>
          <a:xfrm flipV="1">
            <a:off x="1" y="-1"/>
            <a:ext cx="9143999" cy="6861601"/>
            <a:chOff x="0" y="-1"/>
            <a:chExt cx="12191999" cy="68616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375AB4-82BB-418F-A50F-6180F6872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35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FDD54B2-4A3F-4BFE-8FF0-82CA73F4AE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0280" y="214810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35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876F96-77AB-4E72-B1D2-FA45F4E3C0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6347046" cy="6347046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350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B08A2E9-6518-449E-940B-8518A1D850B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-1"/>
              <a:ext cx="10800000" cy="6858000"/>
              <a:chOff x="2328000" y="0"/>
              <a:chExt cx="2880000" cy="14400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0A86BE0-76B3-4EA0-BA2D-05266013A814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1350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BA13564-810C-4398-AA63-67B020811FCB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1350" dirty="0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555E1EF-6216-47FA-BBCA-7C0C8C2DAB8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6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350" dirty="0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8D85657-6A77-4466-887F-EE948B9CD2B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35498-B0C3-40BD-9407-6D0C0587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2F85E-0893-4D8C-816A-5193CC6D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02500"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46A9C-9655-49F5-85B3-A8A37F4F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F896C-71D7-487F-A1B9-CBBE6DF4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228E8-7B8A-4153-BEB2-BD5A69F2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2775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A3ACF-EC60-4E3D-8A54-E7F0A33A536C}" type="datetimeFigureOut">
              <a:rPr lang="en-US" smtClean="0"/>
              <a:t>11/17/2023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F873-A6A5-47B0-9600-164D482BE8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7177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A3ACF-EC60-4E3D-8A54-E7F0A33A536C}" type="datetimeFigureOut">
              <a:rPr lang="en-US" smtClean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F873-A6A5-47B0-9600-164D482BE8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7442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A3ACF-EC60-4E3D-8A54-E7F0A33A536C}" type="datetimeFigureOut">
              <a:rPr lang="en-US" smtClean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F873-A6A5-47B0-9600-164D482BE8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8699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A95F6-F84D-42DE-8582-14F4AE2D5C7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FC48C-CD33-486B-91EB-4F1A3F1E882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4500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A95F6-F84D-42DE-8582-14F4AE2D5C7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FC48C-CD33-486B-91EB-4F1A3F1E882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025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A95F6-F84D-42DE-8582-14F4AE2D5C7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FC48C-CD33-486B-91EB-4F1A3F1E882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4249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A95F6-F84D-42DE-8582-14F4AE2D5C7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FC48C-CD33-486B-91EB-4F1A3F1E882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0843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A95F6-F84D-42DE-8582-14F4AE2D5C7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FC48C-CD33-486B-91EB-4F1A3F1E882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2982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A95F6-F84D-42DE-8582-14F4AE2D5C7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FC48C-CD33-486B-91EB-4F1A3F1E882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6929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A95F6-F84D-42DE-8582-14F4AE2D5C7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FC48C-CD33-486B-91EB-4F1A3F1E882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649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E54407D-DBA4-414C-ACA5-30D7B87C652B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D518BC-8E44-4DAA-A8B9-2CFBD91DCDCD}"/>
                </a:ext>
              </a:extLst>
            </p:cNvPr>
            <p:cNvSpPr/>
            <p:nvPr/>
          </p:nvSpPr>
          <p:spPr>
            <a:xfrm rot="10800000" flipH="1">
              <a:off x="0" y="2019649"/>
              <a:ext cx="4838350" cy="483835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7C3660-39CD-431D-8E64-37508FFEAC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03875" y="0"/>
              <a:ext cx="6521820" cy="3260910"/>
              <a:chOff x="0" y="0"/>
              <a:chExt cx="2880000" cy="1440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4CCE569-E461-438A-A235-B96A542AF82F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F9DF1F-1F74-476C-AD41-22AC3F8A65A0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E49ED5-9713-43D1-AE9E-3F9FE557407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21A2854-1482-4441-85EA-D7B9F3EF56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4887" y="2538000"/>
              <a:ext cx="4320000" cy="4320000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ED36A6D-894D-44DA-851C-345A414F3F6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6F1DF-CD42-4695-A7D0-2F5B1930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00" y="540001"/>
            <a:ext cx="5509022" cy="5768725"/>
          </a:xfrm>
        </p:spPr>
        <p:txBody>
          <a:bodyPr anchor="t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49160-0F86-4FCA-8718-6980E99C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56710" y="540001"/>
            <a:ext cx="2674142" cy="5768725"/>
          </a:xfrm>
        </p:spPr>
        <p:txBody>
          <a:bodyPr anchor="t"/>
          <a:lstStyle>
            <a:lvl1pPr marL="0" indent="0">
              <a:buNone/>
              <a:defRPr sz="1350" cap="all" spc="225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C6CBB-DABA-4F2E-8574-46747E1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F86BC-9ECC-439C-BF2E-F0B7EF193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42552-C4C9-44EE-B7CB-5A652393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705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A95F6-F84D-42DE-8582-14F4AE2D5C7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FC48C-CD33-486B-91EB-4F1A3F1E882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8627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A95F6-F84D-42DE-8582-14F4AE2D5C7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FC48C-CD33-486B-91EB-4F1A3F1E882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9618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A95F6-F84D-42DE-8582-14F4AE2D5C7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FC48C-CD33-486B-91EB-4F1A3F1E882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680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A95F6-F84D-42DE-8582-14F4AE2D5C7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FC48C-CD33-486B-91EB-4F1A3F1E882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7225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57364"/>
            <a:ext cx="7772400" cy="1470025"/>
          </a:xfrm>
        </p:spPr>
        <p:txBody>
          <a:bodyPr anchor="ctr"/>
          <a:lstStyle>
            <a:lvl1pPr algn="r">
              <a:defRPr>
                <a:gradFill flip="none" rotWithShape="1">
                  <a:gsLst>
                    <a:gs pos="0">
                      <a:schemeClr val="accent2"/>
                    </a:gs>
                    <a:gs pos="45000">
                      <a:schemeClr val="accent2">
                        <a:tint val="60000"/>
                      </a:schemeClr>
                    </a:gs>
                    <a:gs pos="90000">
                      <a:schemeClr val="accent2">
                        <a:tint val="40000"/>
                      </a:schemeClr>
                    </a:gs>
                    <a:gs pos="100000">
                      <a:schemeClr val="accent2">
                        <a:tint val="20000"/>
                      </a:schemeClr>
                    </a:gs>
                  </a:gsLst>
                  <a:lin ang="16200000" scaled="1"/>
                  <a:tileRect/>
                </a:gra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62792" y="3357562"/>
            <a:ext cx="6400800" cy="1752600"/>
          </a:xfrm>
        </p:spPr>
        <p:txBody>
          <a:bodyPr/>
          <a:lstStyle>
            <a:lvl1pPr marL="0" indent="0" algn="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C8FC-FB27-4CFD-BF3D-DA30D7CE0FC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553D1-5E02-431F-8BA5-E2A4D73EA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87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3"/>
          <p:cNvGrpSpPr/>
          <p:nvPr/>
        </p:nvGrpSpPr>
        <p:grpSpPr>
          <a:xfrm>
            <a:off x="2207747" y="1332379"/>
            <a:ext cx="6482858" cy="144000"/>
            <a:chOff x="2214546" y="1427612"/>
            <a:chExt cx="6482858" cy="144000"/>
          </a:xfrm>
        </p:grpSpPr>
        <p:sp>
          <p:nvSpPr>
            <p:cNvPr id="10" name="Chevron 9"/>
            <p:cNvSpPr/>
            <p:nvPr userDrawn="1"/>
          </p:nvSpPr>
          <p:spPr>
            <a:xfrm flipH="1">
              <a:off x="8643404" y="1427612"/>
              <a:ext cx="54000" cy="144000"/>
            </a:xfrm>
            <a:prstGeom prst="chevron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15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2214546" y="1490779"/>
              <a:ext cx="6429600" cy="1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4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C8FC-FB27-4CFD-BF3D-DA30D7CE0FC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553D1-5E02-431F-8BA5-E2A4D73EA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825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286113"/>
            <a:ext cx="7772400" cy="1362075"/>
          </a:xfrm>
        </p:spPr>
        <p:txBody>
          <a:bodyPr anchor="t"/>
          <a:lstStyle>
            <a:lvl1pPr algn="r">
              <a:defRPr sz="4000" b="0" cap="all">
                <a:gradFill flip="none" rotWithShape="1">
                  <a:gsLst>
                    <a:gs pos="0">
                      <a:schemeClr val="accent2"/>
                    </a:gs>
                    <a:gs pos="45000">
                      <a:schemeClr val="accent2">
                        <a:tint val="60000"/>
                      </a:schemeClr>
                    </a:gs>
                    <a:gs pos="90000">
                      <a:schemeClr val="accent2">
                        <a:tint val="40000"/>
                      </a:schemeClr>
                    </a:gs>
                    <a:gs pos="100000">
                      <a:schemeClr val="accent2">
                        <a:tint val="20000"/>
                      </a:schemeClr>
                    </a:gs>
                  </a:gsLst>
                  <a:lin ang="16200000" scaled="1"/>
                  <a:tileRect/>
                </a:gra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785926"/>
            <a:ext cx="7772400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C8FC-FB27-4CFD-BF3D-DA30D7CE0FC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553D1-5E02-431F-8BA5-E2A4D73EA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69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207747" y="1332379"/>
            <a:ext cx="6482858" cy="144000"/>
            <a:chOff x="2214546" y="1427612"/>
            <a:chExt cx="6482858" cy="144000"/>
          </a:xfrm>
        </p:grpSpPr>
        <p:sp>
          <p:nvSpPr>
            <p:cNvPr id="9" name="Chevron 8"/>
            <p:cNvSpPr/>
            <p:nvPr userDrawn="1"/>
          </p:nvSpPr>
          <p:spPr>
            <a:xfrm flipH="1">
              <a:off x="8643404" y="1427612"/>
              <a:ext cx="54000" cy="144000"/>
            </a:xfrm>
            <a:prstGeom prst="chevron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15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2214546" y="1490779"/>
              <a:ext cx="6429600" cy="1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4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C8FC-FB27-4CFD-BF3D-DA30D7CE0FC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553D1-5E02-431F-8BA5-E2A4D73EA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209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207747" y="1332379"/>
            <a:ext cx="6482858" cy="144000"/>
            <a:chOff x="2214546" y="1427612"/>
            <a:chExt cx="6482858" cy="144000"/>
          </a:xfrm>
        </p:grpSpPr>
        <p:sp>
          <p:nvSpPr>
            <p:cNvPr id="11" name="Chevron 10"/>
            <p:cNvSpPr/>
            <p:nvPr userDrawn="1"/>
          </p:nvSpPr>
          <p:spPr>
            <a:xfrm flipH="1">
              <a:off x="8643404" y="1427612"/>
              <a:ext cx="54000" cy="144000"/>
            </a:xfrm>
            <a:prstGeom prst="chevron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15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2214546" y="1490779"/>
              <a:ext cx="6429600" cy="1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4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C8FC-FB27-4CFD-BF3D-DA30D7CE0FC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553D1-5E02-431F-8BA5-E2A4D73EA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731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207747" y="1332379"/>
            <a:ext cx="6482858" cy="144000"/>
            <a:chOff x="2214546" y="1427612"/>
            <a:chExt cx="6482858" cy="144000"/>
          </a:xfrm>
        </p:grpSpPr>
        <p:sp>
          <p:nvSpPr>
            <p:cNvPr id="7" name="Chevron 6"/>
            <p:cNvSpPr/>
            <p:nvPr userDrawn="1"/>
          </p:nvSpPr>
          <p:spPr>
            <a:xfrm flipH="1">
              <a:off x="8643404" y="1427612"/>
              <a:ext cx="54000" cy="144000"/>
            </a:xfrm>
            <a:prstGeom prst="chevron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15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2214546" y="1490779"/>
              <a:ext cx="6429600" cy="1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4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C8FC-FB27-4CFD-BF3D-DA30D7CE0FC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553D1-5E02-431F-8BA5-E2A4D73EA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14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774299-531D-4CAC-881D-7EB68BC99FCC}"/>
              </a:ext>
            </a:extLst>
          </p:cNvPr>
          <p:cNvGrpSpPr/>
          <p:nvPr/>
        </p:nvGrpSpPr>
        <p:grpSpPr>
          <a:xfrm>
            <a:off x="0" y="-3"/>
            <a:ext cx="9144000" cy="6858003"/>
            <a:chOff x="0" y="-3"/>
            <a:chExt cx="12192000" cy="6858003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A17676CF-DDCC-48C1-AC68-CDA0B9E47FD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052D363-F6F5-455B-A2F2-A12B30CEE5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0C396B8-00CA-4AE9-A0A5-B4E2B2A2AC07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6660166-3107-4058-A259-59B0527306BD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BE934E-3063-4D0F-AFDE-68D58D336CB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9660FA-744A-4CB3-9BED-C59793E3BF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E313EEC-733B-4019-8A0B-3FA768B8DB7A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21FE91F-780C-4ABD-ADE8-0EFDB7196A10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09EA389-EE78-4475-A390-5EDED23C2D6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492A94-8867-4C62-9D40-4023C41E0AF8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3DAD7C5-BA12-4557-8BC4-72C69B0D59D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412EC-56C0-4009-B2E3-D63F9EEC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01" y="539999"/>
            <a:ext cx="8317706" cy="12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0C84F-F3B7-4BF4-A328-BCF5ADD32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5000" y="1929600"/>
            <a:ext cx="4077890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19CD5-DBB4-4749-980D-B5B40ECB6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962" y="1929600"/>
            <a:ext cx="4077890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FC378-6572-43DF-8344-59DE8122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11/17/2023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67A14-246A-4DDF-865C-68F6E169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74B6D-E110-478C-94B9-2F8199E5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3866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C8FC-FB27-4CFD-BF3D-DA30D7CE0FC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553D1-5E02-431F-8BA5-E2A4D73EA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475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0745" y="285728"/>
            <a:ext cx="5106055" cy="1162050"/>
          </a:xfrm>
        </p:spPr>
        <p:txBody>
          <a:bodyPr anchor="ctr">
            <a:normAutofit/>
          </a:bodyPr>
          <a:lstStyle>
            <a:lvl1pPr algn="ctr">
              <a:defRPr sz="3200" b="0" kern="1200" cap="all">
                <a:ln w="11430"/>
                <a:gradFill flip="none" rotWithShape="1">
                  <a:gsLst>
                    <a:gs pos="0">
                      <a:schemeClr val="accent2"/>
                    </a:gs>
                    <a:gs pos="45000">
                      <a:schemeClr val="accent2">
                        <a:tint val="60000"/>
                      </a:schemeClr>
                    </a:gs>
                    <a:gs pos="90000">
                      <a:schemeClr val="accent2">
                        <a:tint val="40000"/>
                      </a:schemeClr>
                    </a:gs>
                    <a:gs pos="100000">
                      <a:schemeClr val="accent2">
                        <a:tint val="20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44450" dist="41910" dir="3600000" algn="tl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6218"/>
            <a:ext cx="5111750" cy="46796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85729"/>
            <a:ext cx="3008313" cy="5840435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400"/>
            </a:lvl1pPr>
            <a:lvl2pPr marL="457200" indent="0">
              <a:spcAft>
                <a:spcPts val="0"/>
              </a:spcAft>
              <a:buNone/>
              <a:defRPr sz="1200"/>
            </a:lvl2pPr>
            <a:lvl3pPr marL="914400" indent="0">
              <a:spcAft>
                <a:spcPts val="0"/>
              </a:spcAft>
              <a:buNone/>
              <a:defRPr sz="1000"/>
            </a:lvl3pPr>
            <a:lvl4pPr marL="1371600" indent="0">
              <a:spcAft>
                <a:spcPts val="0"/>
              </a:spcAft>
              <a:buNone/>
              <a:defRPr sz="900"/>
            </a:lvl4pPr>
            <a:lvl5pPr marL="1828800" indent="0">
              <a:spcAft>
                <a:spcPts val="0"/>
              </a:spcAft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C8FC-FB27-4CFD-BF3D-DA30D7CE0FC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553D1-5E02-431F-8BA5-E2A4D73EA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170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72" y="615868"/>
            <a:ext cx="928694" cy="5813528"/>
          </a:xfrm>
        </p:spPr>
        <p:txBody>
          <a:bodyPr vert="eaVert" anchor="ctr">
            <a:normAutofit/>
          </a:bodyPr>
          <a:lstStyle>
            <a:lvl1pPr algn="l">
              <a:defRPr sz="2800" b="0" kern="1200" cap="all">
                <a:ln w="11430"/>
                <a:gradFill flip="none" rotWithShape="1">
                  <a:gsLst>
                    <a:gs pos="0">
                      <a:schemeClr val="accent2"/>
                    </a:gs>
                    <a:gs pos="45000">
                      <a:schemeClr val="accent2">
                        <a:tint val="60000"/>
                      </a:schemeClr>
                    </a:gs>
                    <a:gs pos="90000">
                      <a:schemeClr val="accent2">
                        <a:tint val="40000"/>
                      </a:schemeClr>
                    </a:gs>
                    <a:gs pos="100000">
                      <a:schemeClr val="accent2">
                        <a:tint val="20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44450" dist="41910" dir="18600000" algn="tl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4348" y="612777"/>
            <a:ext cx="6858048" cy="4745051"/>
          </a:xfrm>
          <a:ln w="38100" cap="flat" cmpd="sng" algn="ctr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38100" dist="50800" dir="5400000" algn="tl" rotWithShape="0">
              <a:srgbClr val="000000">
                <a:alpha val="50000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4348" y="5500702"/>
            <a:ext cx="6858048" cy="92869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C8FC-FB27-4CFD-BF3D-DA30D7CE0FC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553D1-5E02-431F-8BA5-E2A4D73EA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45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07747" y="1332379"/>
            <a:ext cx="6482858" cy="144000"/>
            <a:chOff x="2214546" y="1427612"/>
            <a:chExt cx="6482858" cy="144000"/>
          </a:xfrm>
        </p:grpSpPr>
        <p:sp>
          <p:nvSpPr>
            <p:cNvPr id="8" name="Chevron 7"/>
            <p:cNvSpPr/>
            <p:nvPr userDrawn="1"/>
          </p:nvSpPr>
          <p:spPr>
            <a:xfrm flipH="1">
              <a:off x="8643404" y="1427612"/>
              <a:ext cx="54000" cy="144000"/>
            </a:xfrm>
            <a:prstGeom prst="chevron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15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214546" y="1490779"/>
              <a:ext cx="6429600" cy="1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4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82919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C8FC-FB27-4CFD-BF3D-DA30D7CE0FC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553D1-5E02-431F-8BA5-E2A4D73EA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757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5206" y="274638"/>
            <a:ext cx="1471594" cy="6154758"/>
          </a:xfrm>
        </p:spPr>
        <p:txBody>
          <a:bodyPr vert="eaVert"/>
          <a:lstStyle>
            <a:lvl1pPr>
              <a:defRPr>
                <a:effectLst>
                  <a:outerShdw blurRad="50800" dist="50800" dir="189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686568" cy="6154758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C8FC-FB27-4CFD-BF3D-DA30D7CE0FC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553D1-5E02-431F-8BA5-E2A4D73EA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47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130F7E5-A40E-4C9C-8E4F-3935B9182C4A}"/>
              </a:ext>
            </a:extLst>
          </p:cNvPr>
          <p:cNvGrpSpPr/>
          <p:nvPr/>
        </p:nvGrpSpPr>
        <p:grpSpPr>
          <a:xfrm>
            <a:off x="1" y="-2"/>
            <a:ext cx="9143999" cy="6858001"/>
            <a:chOff x="0" y="-2"/>
            <a:chExt cx="12191999" cy="68580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67B504-02A7-4203-87D0-07D333D71917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1158F3-E1C3-400D-8505-628DB94365CE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AEADDCE-3295-4F24-8700-C93B5457C2B7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F95C76A-5429-458C-BC9D-E1053EF7B84F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0E8A42-259A-43FA-B284-B459D736409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900B4F1-619C-4C0E-B749-1843F22C946A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E6F70BB-DCCC-4CF0-B5BB-95A965A99947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E6C50C-C1DA-44E1-B254-3B7228879DCD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FC6EEED-A40A-4D1C-BE6B-11DD62770607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27FF3FB-FDFC-4659-A7D6-ABED74010E82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1548ED5-6668-4672-88DC-40E92508ACA2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75AE1B2-E73F-4E6E-AAFB-FB1C02684D3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50F2D6-C0E1-4AFE-AB87-083292737609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ECC0D66-F2BE-4BF4-87F6-CE618B5C891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BCA11-08C2-4C9A-B0A3-31C9051C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00" y="539999"/>
            <a:ext cx="8317705" cy="1210396"/>
          </a:xfrm>
        </p:spPr>
        <p:txBody>
          <a:bodyPr>
            <a:normAutofit/>
          </a:bodyPr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2CEB0-C969-40EA-A5E2-8D875E28A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5000" y="1929784"/>
            <a:ext cx="4086039" cy="792161"/>
          </a:xfrm>
        </p:spPr>
        <p:txBody>
          <a:bodyPr anchor="b"/>
          <a:lstStyle>
            <a:lvl1pPr marL="0" indent="0">
              <a:buNone/>
              <a:defRPr sz="1200" b="0" cap="all" spc="225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F41A6-112E-4305-A0BA-6E119A77A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5000" y="2937845"/>
            <a:ext cx="4077890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672C5-31B9-443B-8DEE-552364689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52962" y="1929782"/>
            <a:ext cx="4077890" cy="792000"/>
          </a:xfrm>
        </p:spPr>
        <p:txBody>
          <a:bodyPr anchor="b"/>
          <a:lstStyle>
            <a:lvl1pPr marL="0" indent="0">
              <a:buNone/>
              <a:defRPr sz="1200" b="0" i="0" cap="all" spc="225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18B9D-8B21-4249-A3AD-8FBE48F0F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52962" y="2937845"/>
            <a:ext cx="4077890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60881-13B2-4064-84FB-6D071F36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11/17/2023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9FCE5D-D5EF-485D-97FA-2614FF964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F204FC-4F66-417C-8E4B-74772ED0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967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521FD20-B9D4-4FD1-9AAD-F4157555AD62}"/>
              </a:ext>
            </a:extLst>
          </p:cNvPr>
          <p:cNvGrpSpPr/>
          <p:nvPr/>
        </p:nvGrpSpPr>
        <p:grpSpPr>
          <a:xfrm rot="10800000">
            <a:off x="1044000" y="0"/>
            <a:ext cx="8100000" cy="6858000"/>
            <a:chOff x="0" y="0"/>
            <a:chExt cx="10800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477A35-8424-45D6-A66E-8ACFA6C405B5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35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FBA1CE-E9AC-40C0-A7F9-E5671F5FEF9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35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C2729A-59F8-46A4-9AAA-7665E5966E2D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2143125" y="2143125"/>
            <a:ext cx="6858000" cy="2571750"/>
            <a:chOff x="0" y="0"/>
            <a:chExt cx="2880000" cy="1440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EBBB96-590D-4704-87AD-A00AE2424DE8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35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9BAB7D-5298-40B9-910B-136D0C6A9934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350" dirty="0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323EA00-E168-4864-883B-358A7CDF9153}"/>
              </a:ext>
            </a:extLst>
          </p:cNvPr>
          <p:cNvSpPr>
            <a:spLocks noChangeAspect="1"/>
          </p:cNvSpPr>
          <p:nvPr/>
        </p:nvSpPr>
        <p:spPr>
          <a:xfrm rot="10800000">
            <a:off x="4201716" y="268287"/>
            <a:ext cx="4942285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35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4F2DFA-2F27-43FB-B08C-0787FA44B0D1}"/>
              </a:ext>
            </a:extLst>
          </p:cNvPr>
          <p:cNvSpPr>
            <a:spLocks noChangeAspect="1"/>
          </p:cNvSpPr>
          <p:nvPr/>
        </p:nvSpPr>
        <p:spPr>
          <a:xfrm>
            <a:off x="0" y="1"/>
            <a:ext cx="4942285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35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750354-CD8D-4A3B-A7AC-04622BCB049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3ED3C6-DA43-4D1C-9056-407A4FB1C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48" y="549276"/>
            <a:ext cx="8317706" cy="5759450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CEB41-E921-45ED-951A-861E31E0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11/17/2023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B422D-769C-4E63-8763-ABBB8850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8FB6F-2D68-40C0-B628-142011F34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644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D88E92-14F3-4B58-9E48-1D79E139A89E}"/>
              </a:ext>
            </a:extLst>
          </p:cNvPr>
          <p:cNvGrpSpPr/>
          <p:nvPr/>
        </p:nvGrpSpPr>
        <p:grpSpPr>
          <a:xfrm>
            <a:off x="1" y="0"/>
            <a:ext cx="9143999" cy="6861600"/>
            <a:chOff x="1" y="0"/>
            <a:chExt cx="12191999" cy="6861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466AE7-32B6-4334-AF41-B9387E6726C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35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59C09F8-90CD-443F-9AA1-D08C56A60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35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C7304AB-BE7D-45AC-A876-4A24543AE5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350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E11922B-DDB3-46D7-B1BD-C1CCDB3C42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580F8F6-E662-4BCD-AC9C-7E5DDBD5A773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1350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A333FE5-ADB0-48EE-A1A6-9AA36DA343A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1350" dirty="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B09CD4F-6DF4-48AA-BD35-23E3F2A643F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2223219-ACCC-42F2-A1B4-E3C8C8AB12A4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1350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510B0E9-9BA0-4357-9E04-554C19BAAC89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1350" dirty="0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06DA80-525A-4C9E-A441-50630AA772A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350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841E027-8E53-4FEB-8605-2124D85731C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35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871A2-AE80-4408-AA95-DC60D132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11/17/2023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122A1-7B97-4979-B319-1CE0A4A49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09A76-7DCD-477A-A6BA-EEA63FF9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61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5C0F5C-A529-490C-8941-78F10C6A00D3}"/>
              </a:ext>
            </a:extLst>
          </p:cNvPr>
          <p:cNvGrpSpPr/>
          <p:nvPr/>
        </p:nvGrpSpPr>
        <p:grpSpPr>
          <a:xfrm flipH="1">
            <a:off x="1" y="1"/>
            <a:ext cx="9143999" cy="6858001"/>
            <a:chOff x="0" y="-2"/>
            <a:chExt cx="12191999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8D739-B942-4545-9459-A6CAF0444D1F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B38CCA-110B-4404-9363-BFFA76C096D2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223FE99-C58F-4A56-8F8E-2942FF74E4BD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BBD4511-8AB6-4BD3-8410-7FB3EC8D42B2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A8CA067-2248-4BD3-B56E-2C014AEB227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C017B9B-2727-4255-8F80-9D4C2A5AE297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93C5F16-BC47-4707-B6B7-DC5262ACDC51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E88FE13-0734-4BB3-B4D1-7C53A194DA84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9B7EF7-1EDF-4AC7-8E40-C2801783AC85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25CA0A0-9A3F-498E-983D-B3285EF5AD9A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171814-E4F0-44B5-BC3F-588512210991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E666ACD-EB1C-4732-971B-C3B26061DB8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A4E213B-7F96-44C1-90B3-B72E9387BF73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392AA-35E5-40E5-9309-284A0C54106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8188C-9713-46E1-AA5C-C84FE515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00" y="540000"/>
            <a:ext cx="3383569" cy="2771774"/>
          </a:xfrm>
        </p:spPr>
        <p:txBody>
          <a:bodyPr anchor="t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192CC-893A-4A84-A7E9-F389D83F0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4300" y="540000"/>
            <a:ext cx="4806552" cy="5759450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C7765-7D44-43DD-A1DF-419D3E1C6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5000" y="3536951"/>
            <a:ext cx="3383570" cy="2771775"/>
          </a:xfrm>
        </p:spPr>
        <p:txBody>
          <a:bodyPr/>
          <a:lstStyle>
            <a:lvl1pPr marL="0" indent="0">
              <a:buNone/>
              <a:defRPr sz="1200" cap="all" spc="225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36875-AFB0-4905-8C9E-A72B4F59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11/17/2023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37ABF-7E70-4E45-A67B-C503BF182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016CA-2983-47BF-BA09-2130A40C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398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97E00A2-2906-4C97-9D1F-C789D3ADD373}"/>
              </a:ext>
            </a:extLst>
          </p:cNvPr>
          <p:cNvGrpSpPr/>
          <p:nvPr/>
        </p:nvGrpSpPr>
        <p:grpSpPr>
          <a:xfrm rot="10800000">
            <a:off x="1044000" y="0"/>
            <a:ext cx="8100000" cy="6858000"/>
            <a:chOff x="0" y="0"/>
            <a:chExt cx="10800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CE8EF9-87D6-47FD-B7D3-2D48D8E48AC3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35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84998E-9D37-4D0D-889A-C67531E5295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35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575B0B-C502-438E-967C-64D268031426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2143125" y="2143125"/>
            <a:ext cx="6858000" cy="2571750"/>
            <a:chOff x="0" y="0"/>
            <a:chExt cx="2880000" cy="1440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C29931-00EB-4F74-BE4C-172A4C282A26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35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9B4C87-FDD3-406D-BE06-3ABF69905E03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350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D817A89-A0E1-4190-90AE-0571E6CE8FC6}"/>
              </a:ext>
            </a:extLst>
          </p:cNvPr>
          <p:cNvSpPr>
            <a:spLocks noChangeAspect="1"/>
          </p:cNvSpPr>
          <p:nvPr/>
        </p:nvSpPr>
        <p:spPr>
          <a:xfrm rot="10800000">
            <a:off x="4201716" y="268287"/>
            <a:ext cx="4942285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35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D20388-C666-4992-920D-5F034214950C}"/>
              </a:ext>
            </a:extLst>
          </p:cNvPr>
          <p:cNvSpPr>
            <a:spLocks noChangeAspect="1"/>
          </p:cNvSpPr>
          <p:nvPr/>
        </p:nvSpPr>
        <p:spPr>
          <a:xfrm>
            <a:off x="0" y="1"/>
            <a:ext cx="4942285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35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AB0CC3-A07E-43B8-9B34-0A67C1806DE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800A6-9706-4B81-B957-C950A5F7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00" y="540000"/>
            <a:ext cx="3383569" cy="2771774"/>
          </a:xfrm>
        </p:spPr>
        <p:txBody>
          <a:bodyPr anchor="t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17652B-AA0D-4574-AF1D-7F7442D84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24300" y="549275"/>
            <a:ext cx="4806552" cy="57594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19547-D24B-4BD1-8C26-318450B17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5000" y="3536950"/>
            <a:ext cx="3383569" cy="2771774"/>
          </a:xfrm>
        </p:spPr>
        <p:txBody>
          <a:bodyPr/>
          <a:lstStyle>
            <a:lvl1pPr marL="0" indent="0">
              <a:buNone/>
              <a:defRPr sz="1200" cap="all" spc="225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A22E6-7E01-4547-8555-B2C1975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11/17/2023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F6BEC-98F3-43FE-BA9B-B046D891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FAF54-57F0-46F9-A1BA-B554E140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218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749C77-AA3A-4DA0-9E20-32FCD2B8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01" y="540000"/>
            <a:ext cx="8325851" cy="1809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DC81A-9B5E-4A92-AA7B-3D750F95F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5000" y="2528888"/>
            <a:ext cx="8325852" cy="377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B8083-48FB-4D6A-B77A-262FE3E23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5001" y="6314401"/>
            <a:ext cx="5513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spc="75" baseline="0">
                <a:solidFill>
                  <a:schemeClr val="tx1"/>
                </a:solidFill>
              </a:defRPr>
            </a:lvl1pPr>
          </a:lstStyle>
          <a:p>
            <a:endParaRPr lang="en-US" sz="75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DA5BD-F7C8-4883-81D1-EF1F6F00E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56710" y="6314401"/>
            <a:ext cx="19676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none" spc="75" baseline="0">
                <a:solidFill>
                  <a:schemeClr val="tx1"/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11/17/2023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8FEDB-2614-400B-9C19-0F4D448D9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62925" y="6314401"/>
            <a:ext cx="5679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spc="75" baseline="0">
                <a:solidFill>
                  <a:schemeClr val="tx1"/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6323534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88" r:id="rId5"/>
    <p:sldLayoutId id="2147483693" r:id="rId6"/>
    <p:sldLayoutId id="2147483689" r:id="rId7"/>
    <p:sldLayoutId id="2147483690" r:id="rId8"/>
    <p:sldLayoutId id="2147483691" r:id="rId9"/>
    <p:sldLayoutId id="2147483692" r:id="rId10"/>
    <p:sldLayoutId id="21474836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2500" indent="-202500" algn="l" defTabSz="685800" rtl="0" eaLnBrk="1" latinLnBrk="0" hangingPunct="1">
        <a:lnSpc>
          <a:spcPct val="125000"/>
        </a:lnSpc>
        <a:spcBef>
          <a:spcPts val="750"/>
        </a:spcBef>
        <a:buFont typeface="Arial" panose="020B0604020202020204" pitchFamily="34" charset="0"/>
        <a:buChar char="•"/>
        <a:defRPr sz="1350" kern="1200" spc="38" baseline="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02500" algn="l" defTabSz="685800" rtl="0" eaLnBrk="1" latinLnBrk="0" hangingPunct="1">
        <a:lnSpc>
          <a:spcPct val="125000"/>
        </a:lnSpc>
        <a:spcBef>
          <a:spcPts val="375"/>
        </a:spcBef>
        <a:buFont typeface="Arial" panose="020B0604020202020204" pitchFamily="34" charset="0"/>
        <a:buChar char="•"/>
        <a:defRPr sz="1350" kern="1200" spc="38" baseline="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202500" algn="l" defTabSz="685800" rtl="0" eaLnBrk="1" latinLnBrk="0" hangingPunct="1">
        <a:lnSpc>
          <a:spcPct val="125000"/>
        </a:lnSpc>
        <a:spcBef>
          <a:spcPts val="375"/>
        </a:spcBef>
        <a:buFont typeface="Arial" panose="020B0604020202020204" pitchFamily="34" charset="0"/>
        <a:buChar char="•"/>
        <a:defRPr sz="1350" kern="1200" spc="38" baseline="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202500" algn="l" defTabSz="685800" rtl="0" eaLnBrk="1" latinLnBrk="0" hangingPunct="1">
        <a:lnSpc>
          <a:spcPct val="125000"/>
        </a:lnSpc>
        <a:spcBef>
          <a:spcPts val="375"/>
        </a:spcBef>
        <a:buFont typeface="Arial" panose="020B0604020202020204" pitchFamily="34" charset="0"/>
        <a:buChar char="•"/>
        <a:defRPr sz="1350" kern="1200" spc="38" baseline="0">
          <a:solidFill>
            <a:schemeClr val="tx1"/>
          </a:solidFill>
          <a:latin typeface="+mn-lt"/>
          <a:ea typeface="+mn-ea"/>
          <a:cs typeface="+mn-cs"/>
        </a:defRPr>
      </a:lvl4pPr>
      <a:lvl5pPr marL="1350000" indent="-202500" algn="l" defTabSz="685800" rtl="0" eaLnBrk="1" latinLnBrk="0" hangingPunct="1">
        <a:lnSpc>
          <a:spcPct val="125000"/>
        </a:lnSpc>
        <a:spcBef>
          <a:spcPts val="375"/>
        </a:spcBef>
        <a:buFont typeface="Arial" panose="020B0604020202020204" pitchFamily="34" charset="0"/>
        <a:buChar char="•"/>
        <a:defRPr sz="1350" kern="1200" spc="38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A3ACF-EC60-4E3D-8A54-E7F0A33A536C}" type="datetimeFigureOut">
              <a:rPr lang="en-US" smtClean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F873-A6A5-47B0-9600-164D482BE8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155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A95F6-F84D-42DE-8582-14F4AE2D5C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FC48C-CD33-486B-91EB-4F1A3F1E88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2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13">
              <a:alphaModFix amt="30000"/>
              <a:duotone>
                <a:schemeClr val="accent1"/>
                <a:srgbClr val="FFFFFF"/>
              </a:duotone>
            </a:blip>
            <a:tile tx="0" ty="0" sx="100000" sy="100000" flip="none" algn="tl"/>
          </a:blipFill>
          <a:ln w="25400" cap="flat" cmpd="sng" algn="ctr">
            <a:noFill/>
            <a:prstDash val="solid"/>
          </a:ln>
          <a:effectLst/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latinLnBrk="0" hangingPunct="1"/>
            <a:endParaRPr kumimoji="0" lang="zh-CN" altLang="en-US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8" name="Group 17"/>
          <p:cNvGrpSpPr/>
          <p:nvPr/>
        </p:nvGrpSpPr>
        <p:grpSpPr>
          <a:xfrm>
            <a:off x="0" y="6570024"/>
            <a:ext cx="9144000" cy="288000"/>
            <a:chOff x="0" y="6353387"/>
            <a:chExt cx="9144000" cy="361763"/>
          </a:xfrm>
        </p:grpSpPr>
        <p:grpSp>
          <p:nvGrpSpPr>
            <p:cNvPr id="9" name="Group 16"/>
            <p:cNvGrpSpPr/>
            <p:nvPr/>
          </p:nvGrpSpPr>
          <p:grpSpPr>
            <a:xfrm>
              <a:off x="0" y="6353387"/>
              <a:ext cx="8756597" cy="360000"/>
              <a:chOff x="1" y="6353387"/>
              <a:chExt cx="8756597" cy="360000"/>
            </a:xfrm>
          </p:grpSpPr>
          <p:sp>
            <p:nvSpPr>
              <p:cNvPr id="10" name="Freeform 9"/>
              <p:cNvSpPr/>
              <p:nvPr userDrawn="1"/>
            </p:nvSpPr>
            <p:spPr>
              <a:xfrm>
                <a:off x="1" y="6533387"/>
                <a:ext cx="8756597" cy="180000"/>
              </a:xfrm>
              <a:custGeom>
                <a:avLst/>
                <a:gdLst/>
                <a:ahLst/>
                <a:cxnLst/>
                <a:rect l="0" t="0" r="0" b="0"/>
                <a:pathLst>
                  <a:path w="7867650" h="177288">
                    <a:moveTo>
                      <a:pt x="7867650" y="177288"/>
                    </a:moveTo>
                    <a:lnTo>
                      <a:pt x="0" y="171450"/>
                    </a:lnTo>
                    <a:lnTo>
                      <a:pt x="0" y="0"/>
                    </a:lnTo>
                    <a:lnTo>
                      <a:pt x="7753350" y="0"/>
                    </a:lnTo>
                    <a:close/>
                  </a:path>
                </a:pathLst>
              </a:custGeom>
              <a:gradFill flip="none" rotWithShape="1">
                <a:gsLst>
                  <a:gs pos="25000">
                    <a:schemeClr val="accent1">
                      <a:shade val="50000"/>
                      <a:alpha val="75000"/>
                    </a:schemeClr>
                  </a:gs>
                  <a:gs pos="100000">
                    <a:schemeClr val="accent1">
                      <a:tint val="40000"/>
                      <a:alpha val="50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latinLnBrk="0" hangingPunct="1"/>
                <a:endParaRPr kumimoji="0" lang="zh-CN" altLang="en-US"/>
              </a:p>
            </p:txBody>
          </p:sp>
          <p:sp>
            <p:nvSpPr>
              <p:cNvPr id="11" name="Freeform 10"/>
              <p:cNvSpPr/>
              <p:nvPr userDrawn="1"/>
            </p:nvSpPr>
            <p:spPr>
              <a:xfrm flipV="1">
                <a:off x="1" y="6353387"/>
                <a:ext cx="8756597" cy="180000"/>
              </a:xfrm>
              <a:custGeom>
                <a:avLst/>
                <a:gdLst/>
                <a:ahLst/>
                <a:cxnLst/>
                <a:rect l="0" t="0" r="0" b="0"/>
                <a:pathLst>
                  <a:path w="7867650" h="177288">
                    <a:moveTo>
                      <a:pt x="7867650" y="177288"/>
                    </a:moveTo>
                    <a:lnTo>
                      <a:pt x="0" y="171450"/>
                    </a:lnTo>
                    <a:lnTo>
                      <a:pt x="0" y="0"/>
                    </a:lnTo>
                    <a:lnTo>
                      <a:pt x="7753350" y="0"/>
                    </a:lnTo>
                    <a:close/>
                  </a:path>
                </a:pathLst>
              </a:custGeom>
              <a:gradFill flip="none" rotWithShape="1">
                <a:gsLst>
                  <a:gs pos="25000">
                    <a:schemeClr val="accent1">
                      <a:shade val="75000"/>
                      <a:alpha val="75000"/>
                    </a:schemeClr>
                  </a:gs>
                  <a:gs pos="100000">
                    <a:schemeClr val="accent1">
                      <a:tint val="40000"/>
                      <a:alpha val="50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latinLnBrk="0" hangingPunct="1"/>
                <a:endParaRPr kumimoji="0" lang="zh-CN" alt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8640700" y="6354583"/>
              <a:ext cx="503300" cy="360567"/>
              <a:chOff x="8640700" y="6354583"/>
              <a:chExt cx="503300" cy="360567"/>
            </a:xfrm>
          </p:grpSpPr>
          <p:sp>
            <p:nvSpPr>
              <p:cNvPr id="12" name="Chevron 11"/>
              <p:cNvSpPr/>
              <p:nvPr userDrawn="1"/>
            </p:nvSpPr>
            <p:spPr>
              <a:xfrm flipH="1">
                <a:off x="8640700" y="6354583"/>
                <a:ext cx="249884" cy="360000"/>
              </a:xfrm>
              <a:prstGeom prst="chevro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ln w="25400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latinLnBrk="0" hangingPunct="1"/>
                <a:endParaRPr kumimoji="0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Chevron 12"/>
              <p:cNvSpPr/>
              <p:nvPr userDrawn="1"/>
            </p:nvSpPr>
            <p:spPr>
              <a:xfrm flipH="1">
                <a:off x="8767248" y="6355150"/>
                <a:ext cx="249884" cy="360000"/>
              </a:xfrm>
              <a:prstGeom prst="chevro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shade val="75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latinLnBrk="0" hangingPunct="1"/>
                <a:endParaRPr kumimoji="0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Chevron 13"/>
              <p:cNvSpPr/>
              <p:nvPr userDrawn="1"/>
            </p:nvSpPr>
            <p:spPr>
              <a:xfrm flipH="1">
                <a:off x="8894116" y="6355000"/>
                <a:ext cx="249884" cy="360000"/>
              </a:xfrm>
              <a:prstGeom prst="chevro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1">
                      <a:shade val="75000"/>
                    </a:schemeClr>
                  </a:gs>
                  <a:gs pos="100000">
                    <a:schemeClr val="accent1">
                      <a:shade val="50000"/>
                      <a:shade val="20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latinLnBrk="0" hangingPunct="1"/>
                <a:endParaRPr kumimoji="0"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threePt" dir="tl">
                <a:rot lat="0" lon="0" rev="7200000"/>
              </a:lightRig>
            </a:scene3d>
            <a:sp3d contourW="6350">
              <a:contourClr>
                <a:schemeClr val="accent1"/>
              </a:contourClr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70000"/>
            <a:ext cx="1643042" cy="288000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2C8FC-FB27-4CFD-BF3D-DA30D7CE0FC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43042" y="6570000"/>
            <a:ext cx="4214842" cy="288000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2528" y="6570000"/>
            <a:ext cx="571472" cy="288000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61A553D1-5E02-431F-8BA5-E2A4D73EA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1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rtl="0" eaLnBrk="1" latinLnBrk="0" hangingPunct="1">
        <a:spcBef>
          <a:spcPct val="0"/>
        </a:spcBef>
        <a:buNone/>
        <a:defRPr kumimoji="0" lang="zh-CN" altLang="en-US" sz="4400" b="1" kern="1200" dirty="0">
          <a:ln w="11430"/>
          <a:gradFill flip="none" rotWithShape="1">
            <a:gsLst>
              <a:gs pos="0">
                <a:schemeClr val="accent2"/>
              </a:gs>
              <a:gs pos="45000">
                <a:schemeClr val="accent2">
                  <a:tint val="60000"/>
                </a:schemeClr>
              </a:gs>
              <a:gs pos="90000">
                <a:schemeClr val="accent2">
                  <a:tint val="40000"/>
                </a:schemeClr>
              </a:gs>
              <a:gs pos="100000">
                <a:schemeClr val="accent2">
                  <a:tint val="20000"/>
                </a:schemeClr>
              </a:gs>
            </a:gsLst>
            <a:lin ang="5400000" scaled="1"/>
            <a:tileRect/>
          </a:gradFill>
          <a:effectLst>
            <a:outerShdw blurRad="44450" dist="41910" dir="3600000" algn="tl">
              <a:srgbClr val="000000">
                <a:alpha val="50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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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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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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107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34E575-A637-AE0B-9B12-F5A9DC89F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074" y="432423"/>
            <a:ext cx="8325851" cy="973230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 Them 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D65A90-308D-2C58-E355-AD6D6560570B}"/>
              </a:ext>
            </a:extLst>
          </p:cNvPr>
          <p:cNvSpPr/>
          <p:nvPr/>
        </p:nvSpPr>
        <p:spPr>
          <a:xfrm>
            <a:off x="0" y="1613647"/>
            <a:ext cx="9144000" cy="5244353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9D4F30-E047-3F2B-A1E4-CF990ED95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682" y="1942072"/>
            <a:ext cx="7959888" cy="4587501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Rechab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taught his family to live right 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(Pro. 20:7)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Disobediences has </a:t>
            </a:r>
            <a:r>
              <a:rPr lang="en-US" sz="36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consequences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parents fail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 Sam. 3:12-13)</a:t>
            </a:r>
          </a:p>
        </p:txBody>
      </p:sp>
    </p:spTree>
    <p:extLst>
      <p:ext uri="{BB962C8B-B14F-4D97-AF65-F5344CB8AC3E}">
        <p14:creationId xmlns:p14="http://schemas.microsoft.com/office/powerpoint/2010/main" val="23709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50513"/>
            <a:ext cx="8229600" cy="1143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rgbClr val="FFFF00"/>
            </a:solidFill>
          </a:ln>
        </p:spPr>
        <p:txBody>
          <a:bodyPr vert="horz" rtlCol="0" anchor="ctr">
            <a:normAutofit/>
            <a:scene3d>
              <a:camera prst="orthographicFront"/>
              <a:lightRig rig="threePt" dir="tl">
                <a:rot lat="0" lon="0" rev="7200000"/>
              </a:lightRig>
            </a:scene3d>
            <a:sp3d contourW="6350">
              <a:contourClr>
                <a:schemeClr val="accent1"/>
              </a:contourClr>
            </a:sp3d>
          </a:bodyPr>
          <a:lstStyle/>
          <a:p>
            <a:pPr marL="0" marR="0" lvl="0" indent="0" algn="ctr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altLang="en-US" sz="3700" b="1" i="0" u="none" strike="noStrike" kern="1200" cap="none" spc="0" normalizeH="0" baseline="0" noProof="0" dirty="0">
                <a:ln w="11430"/>
                <a:gradFill flip="none" rotWithShape="1">
                  <a:gsLst>
                    <a:gs pos="0">
                      <a:schemeClr val="accent2"/>
                    </a:gs>
                    <a:gs pos="45000">
                      <a:schemeClr val="accent2">
                        <a:tint val="60000"/>
                      </a:schemeClr>
                    </a:gs>
                    <a:gs pos="90000">
                      <a:schemeClr val="accent2">
                        <a:tint val="40000"/>
                      </a:schemeClr>
                    </a:gs>
                    <a:gs pos="100000">
                      <a:schemeClr val="accent2">
                        <a:tint val="2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4450" dist="41910" dir="360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12 Steps to Raising a  Juvenile Delinquent</a:t>
            </a:r>
          </a:p>
        </p:txBody>
      </p:sp>
      <p:pic>
        <p:nvPicPr>
          <p:cNvPr id="3074" name="Picture 2" descr="Amazon.com: Houston Police Department Colorized Challenge Art Coin : Toys &amp;  Games">
            <a:extLst>
              <a:ext uri="{FF2B5EF4-FFF2-40B4-BE49-F238E27FC236}">
                <a16:creationId xmlns:a16="http://schemas.microsoft.com/office/drawing/2014/main" id="{0F6FA2DF-3E95-3652-C651-3B5A1A856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025618"/>
            <a:ext cx="4038600" cy="367512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TextBox 5"/>
          <p:cNvSpPr txBox="1"/>
          <p:nvPr/>
        </p:nvSpPr>
        <p:spPr>
          <a:xfrm>
            <a:off x="4809565" y="1322294"/>
            <a:ext cx="4038600" cy="548519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marL="457200" marR="0" lvl="0" indent="-457200" defTabSz="914400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buFont typeface="Wingdings 2"/>
              <a:buAutoNum type="arabicPeriod"/>
              <a:tabLst/>
              <a:defRPr/>
            </a:pPr>
            <a:r>
              <a:rPr lang="en-US" sz="3200" b="1" i="0" u="none" strike="noStrike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Give him everything he wants</a:t>
            </a:r>
          </a:p>
          <a:p>
            <a:pPr marL="457200" marR="0" lvl="0" indent="-457200" defTabSz="914400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buFont typeface="Wingdings 2"/>
              <a:buAutoNum type="arabicPeriod"/>
              <a:tabLst/>
              <a:defRPr/>
            </a:pPr>
            <a:r>
              <a:rPr lang="en-US" sz="3200" b="1" i="0" u="none" strike="noStrike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Laugh when curses</a:t>
            </a:r>
          </a:p>
          <a:p>
            <a:pPr marL="457200" marR="0" lvl="0" indent="-457200" defTabSz="914400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buFont typeface="Wingdings 2"/>
              <a:buAutoNum type="arabicPeriod"/>
              <a:tabLst/>
              <a:defRPr/>
            </a:pPr>
            <a:r>
              <a:rPr lang="en-US" sz="3200" b="1" i="0" u="none" strike="noStrike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Never give him spiritual training</a:t>
            </a:r>
          </a:p>
          <a:p>
            <a:pPr marL="457200" marR="0" lvl="0" indent="-457200" defTabSz="914400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buFont typeface="Wingdings 2"/>
              <a:buAutoNum type="arabicPeriod"/>
              <a:tabLst/>
              <a:defRPr/>
            </a:pPr>
            <a:r>
              <a:rPr lang="en-US" sz="3200" b="1" i="0" u="none" strike="noStrike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Avoid use of word “wrong”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50513"/>
            <a:ext cx="8229600" cy="1143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rgbClr val="FFFF00"/>
            </a:solidFill>
          </a:ln>
        </p:spPr>
        <p:txBody>
          <a:bodyPr vert="horz" rtlCol="0" anchor="ctr">
            <a:normAutofit/>
            <a:scene3d>
              <a:camera prst="orthographicFront"/>
              <a:lightRig rig="threePt" dir="tl">
                <a:rot lat="0" lon="0" rev="7200000"/>
              </a:lightRig>
            </a:scene3d>
            <a:sp3d contourW="6350">
              <a:contourClr>
                <a:schemeClr val="accent1"/>
              </a:contourClr>
            </a:sp3d>
          </a:bodyPr>
          <a:lstStyle/>
          <a:p>
            <a:pPr marL="0" marR="0" lvl="0" indent="0" algn="ctr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altLang="en-US" sz="3700" b="1" i="0" u="none" strike="noStrike" kern="1200" cap="none" spc="0" normalizeH="0" baseline="0" noProof="0" dirty="0">
                <a:ln w="11430"/>
                <a:gradFill flip="none" rotWithShape="1">
                  <a:gsLst>
                    <a:gs pos="0">
                      <a:schemeClr val="accent2"/>
                    </a:gs>
                    <a:gs pos="45000">
                      <a:schemeClr val="accent2">
                        <a:tint val="60000"/>
                      </a:schemeClr>
                    </a:gs>
                    <a:gs pos="90000">
                      <a:schemeClr val="accent2">
                        <a:tint val="40000"/>
                      </a:schemeClr>
                    </a:gs>
                    <a:gs pos="100000">
                      <a:schemeClr val="accent2">
                        <a:tint val="2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4450" dist="41910" dir="360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12 Steps to Raising a  Juvenile Delinquent</a:t>
            </a:r>
          </a:p>
        </p:txBody>
      </p:sp>
      <p:pic>
        <p:nvPicPr>
          <p:cNvPr id="3074" name="Picture 2" descr="Amazon.com: Houston Police Department Colorized Challenge Art Coin : Toys &amp;  Games">
            <a:extLst>
              <a:ext uri="{FF2B5EF4-FFF2-40B4-BE49-F238E27FC236}">
                <a16:creationId xmlns:a16="http://schemas.microsoft.com/office/drawing/2014/main" id="{0F6FA2DF-3E95-3652-C651-3B5A1A856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025618"/>
            <a:ext cx="4038600" cy="367512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TextBox 5"/>
          <p:cNvSpPr txBox="1"/>
          <p:nvPr/>
        </p:nvSpPr>
        <p:spPr>
          <a:xfrm>
            <a:off x="4809565" y="1322294"/>
            <a:ext cx="4038600" cy="5485193"/>
          </a:xfrm>
          <a:prstGeom prst="rect">
            <a:avLst/>
          </a:prstGeom>
        </p:spPr>
        <p:txBody>
          <a:bodyPr vert="horz" rtlCol="0">
            <a:normAutofit lnSpcReduction="10000"/>
          </a:bodyPr>
          <a:lstStyle/>
          <a:p>
            <a:pPr marL="514350" marR="0" lvl="0" indent="-514350" defTabSz="914400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buFont typeface="+mj-lt"/>
              <a:buAutoNum type="arabicPeriod" startAt="5"/>
              <a:tabLst/>
              <a:defRPr/>
            </a:pPr>
            <a:r>
              <a:rPr lang="en-US" sz="3200" b="1" i="0" u="none" strike="noStrike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Pick up everything he leaves lying around</a:t>
            </a:r>
          </a:p>
          <a:p>
            <a:pPr marL="514350" marR="0" lvl="0" indent="-514350" defTabSz="914400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buFont typeface="+mj-lt"/>
              <a:buAutoNum type="arabicPeriod" startAt="5"/>
              <a:tabLst/>
              <a:defRPr/>
            </a:pPr>
            <a:r>
              <a:rPr lang="en-US" sz="3200" b="1" i="0" u="none" strike="noStrike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Take his part against neighbors, teachers…</a:t>
            </a:r>
          </a:p>
          <a:p>
            <a:pPr marL="457200" marR="0" lvl="0" indent="-457200" defTabSz="914400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buFont typeface="Wingdings 2"/>
              <a:buAutoNum type="arabicPeriod" startAt="7"/>
              <a:tabLst/>
              <a:defRPr/>
            </a:pPr>
            <a:r>
              <a:rPr lang="en-US" sz="3200" b="1" i="0" u="none" strike="noStrike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Quarrel in his presence</a:t>
            </a:r>
          </a:p>
          <a:p>
            <a:pPr marL="457200" marR="0" lvl="0" indent="-457200" defTabSz="914400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buFont typeface="Wingdings 2"/>
              <a:buAutoNum type="arabicPeriod" startAt="7"/>
              <a:tabLst/>
              <a:defRPr/>
            </a:pPr>
            <a:r>
              <a:rPr lang="en-US" sz="3200" b="1" i="0" u="none" strike="noStrike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Give all spending money he wants</a:t>
            </a:r>
          </a:p>
          <a:p>
            <a:pPr marR="0" lvl="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tabLst/>
              <a:defRPr/>
            </a:pPr>
            <a:endParaRPr lang="en-US" sz="2800" b="1" i="0" u="none" strike="noStrike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3811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68443"/>
            <a:ext cx="8229600" cy="1143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rgbClr val="FFFF00"/>
            </a:solidFill>
          </a:ln>
        </p:spPr>
        <p:txBody>
          <a:bodyPr vert="horz" rtlCol="0" anchor="ctr">
            <a:normAutofit/>
            <a:scene3d>
              <a:camera prst="orthographicFront"/>
              <a:lightRig rig="threePt" dir="tl">
                <a:rot lat="0" lon="0" rev="7200000"/>
              </a:lightRig>
            </a:scene3d>
            <a:sp3d contourW="6350">
              <a:contourClr>
                <a:schemeClr val="accent1"/>
              </a:contourClr>
            </a:sp3d>
          </a:bodyPr>
          <a:lstStyle/>
          <a:p>
            <a:pPr marL="0" marR="0" lvl="0" indent="0" algn="ctr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altLang="en-US" sz="3700" b="1" i="0" u="none" strike="noStrike" kern="1200" cap="none" spc="0" normalizeH="0" baseline="0" noProof="0" dirty="0">
                <a:ln w="11430"/>
                <a:gradFill flip="none" rotWithShape="1">
                  <a:gsLst>
                    <a:gs pos="0">
                      <a:schemeClr val="accent2"/>
                    </a:gs>
                    <a:gs pos="45000">
                      <a:schemeClr val="accent2">
                        <a:tint val="60000"/>
                      </a:schemeClr>
                    </a:gs>
                    <a:gs pos="90000">
                      <a:schemeClr val="accent2">
                        <a:tint val="40000"/>
                      </a:schemeClr>
                    </a:gs>
                    <a:gs pos="100000">
                      <a:schemeClr val="accent2">
                        <a:tint val="2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4450" dist="41910" dir="360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12 Steps to Raising a  Juvenile Delinquent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429865"/>
            <a:ext cx="4191000" cy="5437094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marL="457200" marR="0" lvl="0" indent="-457200" defTabSz="914400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buFont typeface="Wingdings 2"/>
              <a:buAutoNum type="arabicPeriod" startAt="7"/>
              <a:tabLst/>
              <a:defRPr/>
            </a:pPr>
            <a:r>
              <a:rPr lang="en-US" sz="3200" b="1" i="0" u="none" strike="noStrike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Satisfy every craving…</a:t>
            </a:r>
          </a:p>
          <a:p>
            <a:pPr marL="457200" marR="0" lvl="0" indent="-457200" defTabSz="914400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buFont typeface="Wingdings 2"/>
              <a:buAutoNum type="arabicPeriod" startAt="7"/>
              <a:tabLst/>
              <a:defRPr/>
            </a:pPr>
            <a:r>
              <a:rPr lang="en-US" sz="3200" b="1" i="0" u="none" strike="noStrike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Let him read anything he wants</a:t>
            </a:r>
          </a:p>
          <a:p>
            <a:pPr marL="457200" marR="0" lvl="0" indent="-457200" defTabSz="914400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buFont typeface="Wingdings 2"/>
              <a:buAutoNum type="arabicPeriod" startAt="7"/>
              <a:tabLst/>
              <a:defRPr/>
            </a:pPr>
            <a:r>
              <a:rPr lang="en-US" sz="3200" b="1" i="0" u="none" strike="noStrike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Apologize for his mistakes</a:t>
            </a:r>
          </a:p>
          <a:p>
            <a:pPr marL="457200" marR="0" lvl="0" indent="-4572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/>
              <a:buAutoNum type="arabicPeriod" startAt="7"/>
              <a:tabLst/>
              <a:defRPr/>
            </a:pPr>
            <a:r>
              <a:rPr lang="en-US" sz="3200" b="1" i="0" u="none" strike="noStrike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Prepare for a life of grief. You will likely have it. </a:t>
            </a:r>
          </a:p>
        </p:txBody>
      </p:sp>
      <p:pic>
        <p:nvPicPr>
          <p:cNvPr id="4098" name="Picture 2" descr="Amazon.com: Houston Police Department Colorized Challenge Art Coin : Toys &amp;  Games">
            <a:extLst>
              <a:ext uri="{FF2B5EF4-FFF2-40B4-BE49-F238E27FC236}">
                <a16:creationId xmlns:a16="http://schemas.microsoft.com/office/drawing/2014/main" id="{8BC7036F-16D9-011D-3E14-FCC67917B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025618"/>
            <a:ext cx="4038600" cy="3675126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34E575-A637-AE0B-9B12-F5A9DC89F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074" y="432423"/>
            <a:ext cx="8325851" cy="973230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 Them 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D65A90-308D-2C58-E355-AD6D6560570B}"/>
              </a:ext>
            </a:extLst>
          </p:cNvPr>
          <p:cNvSpPr/>
          <p:nvPr/>
        </p:nvSpPr>
        <p:spPr>
          <a:xfrm>
            <a:off x="0" y="1613647"/>
            <a:ext cx="9144000" cy="5244353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9D4F30-E047-3F2B-A1E4-CF990ED95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682" y="1942072"/>
            <a:ext cx="7959888" cy="4587501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Rechab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taught his family do right</a:t>
            </a:r>
          </a:p>
          <a:p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Disobediences has </a:t>
            </a:r>
            <a:r>
              <a:rPr lang="en-US" sz="36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consequences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parents fail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 Sam. 3:12-12)</a:t>
            </a:r>
          </a:p>
          <a:p>
            <a:pPr lvl="1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Defiance hurts </a:t>
            </a:r>
          </a:p>
          <a:p>
            <a:pPr lvl="2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Pro. 22:15</a:t>
            </a:r>
          </a:p>
          <a:p>
            <a:pPr lvl="2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Heb. 12:5-6, 11</a:t>
            </a:r>
          </a:p>
          <a:p>
            <a:pPr marL="337500" lvl="1" indent="0">
              <a:buNone/>
            </a:pP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566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34E575-A637-AE0B-9B12-F5A9DC89F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074" y="432423"/>
            <a:ext cx="8325851" cy="973230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 Them 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D65A90-308D-2C58-E355-AD6D6560570B}"/>
              </a:ext>
            </a:extLst>
          </p:cNvPr>
          <p:cNvSpPr/>
          <p:nvPr/>
        </p:nvSpPr>
        <p:spPr>
          <a:xfrm>
            <a:off x="0" y="1613647"/>
            <a:ext cx="9144000" cy="5244353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9D4F30-E047-3F2B-A1E4-CF990ED95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542" y="1942072"/>
            <a:ext cx="7924028" cy="4587501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Rechab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WON family’s respect</a:t>
            </a:r>
          </a:p>
          <a:p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we demonstrate real faith?</a:t>
            </a:r>
          </a:p>
          <a:p>
            <a:pPr lvl="1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Respect for God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(Deut. 11:18-21)</a:t>
            </a:r>
          </a:p>
          <a:p>
            <a:pPr lvl="1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Faithfulness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 Tim. 1:5)</a:t>
            </a:r>
          </a:p>
          <a:p>
            <a:r>
              <a:rPr lang="en-US" sz="3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make a difference!</a:t>
            </a:r>
          </a:p>
        </p:txBody>
      </p:sp>
    </p:spTree>
    <p:extLst>
      <p:ext uri="{BB962C8B-B14F-4D97-AF65-F5344CB8AC3E}">
        <p14:creationId xmlns:p14="http://schemas.microsoft.com/office/powerpoint/2010/main" val="175677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alman Rushdie Quote: “When you have children, your perspective on the  parent-child relationship alters.”">
            <a:extLst>
              <a:ext uri="{FF2B5EF4-FFF2-40B4-BE49-F238E27FC236}">
                <a16:creationId xmlns:a16="http://schemas.microsoft.com/office/drawing/2014/main" id="{646057C7-03D2-BBC3-920F-A1D778A41D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12"/>
          <a:stretch/>
        </p:blipFill>
        <p:spPr bwMode="auto">
          <a:xfrm>
            <a:off x="0" y="0"/>
            <a:ext cx="9144000" cy="209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705DE0-A28E-E356-1321-D09CCE72FF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412"/>
          <a:stretch/>
        </p:blipFill>
        <p:spPr>
          <a:xfrm>
            <a:off x="0" y="4760258"/>
            <a:ext cx="9144000" cy="20977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663A31-BC30-3355-2B7E-4ADD5A80CB73}"/>
              </a:ext>
            </a:extLst>
          </p:cNvPr>
          <p:cNvSpPr/>
          <p:nvPr/>
        </p:nvSpPr>
        <p:spPr>
          <a:xfrm>
            <a:off x="2913529" y="5253335"/>
            <a:ext cx="3140560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Pro. 17:6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635DF6-C6BF-F82B-6AF7-DA96D7851F1F}"/>
              </a:ext>
            </a:extLst>
          </p:cNvPr>
          <p:cNvSpPr txBox="1"/>
          <p:nvPr/>
        </p:nvSpPr>
        <p:spPr>
          <a:xfrm>
            <a:off x="198679" y="2459503"/>
            <a:ext cx="857025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Children’s children </a:t>
            </a:r>
            <a:r>
              <a:rPr lang="en-US" sz="4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are</a:t>
            </a:r>
            <a:r>
              <a:rPr lang="en-US" sz="40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 the crown of old men,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And the glory of children </a:t>
            </a:r>
            <a:r>
              <a:rPr lang="en-US" sz="4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is</a:t>
            </a:r>
            <a:r>
              <a:rPr lang="en-US" sz="40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 their father.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6034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bibleanswer.com/images/Steps%20of%20Salvation.jpg"/>
          <p:cNvPicPr>
            <a:picLocks noChangeAspect="1" noChangeArrowheads="1"/>
          </p:cNvPicPr>
          <p:nvPr/>
        </p:nvPicPr>
        <p:blipFill>
          <a:blip r:embed="rId3" cstate="print"/>
          <a:srcRect l="1282" t="49" r="1282" b="1282"/>
          <a:stretch>
            <a:fillRect/>
          </a:stretch>
        </p:blipFill>
        <p:spPr bwMode="auto">
          <a:xfrm>
            <a:off x="38100" y="152400"/>
            <a:ext cx="9029700" cy="60960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 rot="19917858">
            <a:off x="94810" y="3282928"/>
            <a:ext cx="2124560" cy="6096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 rot="19917858">
            <a:off x="4257630" y="1136672"/>
            <a:ext cx="2124560" cy="609600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200400" y="4267200"/>
            <a:ext cx="914400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114800" y="3810000"/>
            <a:ext cx="914400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105400" y="3276600"/>
            <a:ext cx="914400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19800" y="2819400"/>
            <a:ext cx="914400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934200" y="2362200"/>
            <a:ext cx="914400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924800" y="1828800"/>
            <a:ext cx="914400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04800" y="5715000"/>
            <a:ext cx="9144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9200" y="5257800"/>
            <a:ext cx="9144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209800" y="4724400"/>
            <a:ext cx="9144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newsfla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6C7CFE-1B40-4698-840C-9187AE931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19A311-DE57-40D4-851E-D2CE9EE59E79}"/>
              </a:ext>
            </a:extLst>
          </p:cNvPr>
          <p:cNvSpPr/>
          <p:nvPr/>
        </p:nvSpPr>
        <p:spPr>
          <a:xfrm>
            <a:off x="472752" y="266032"/>
            <a:ext cx="83291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Go to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"/>
                <a:ea typeface="+mn-ea"/>
                <a:cs typeface="+mn-cs"/>
              </a:rPr>
              <a:t>the house of the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"/>
                <a:ea typeface="+mn-ea"/>
                <a:cs typeface="+mn-cs"/>
              </a:rPr>
              <a:t>Rechabites,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"/>
                <a:ea typeface="+mn-ea"/>
                <a:cs typeface="+mn-cs"/>
              </a:rPr>
              <a:t> speak to them, and bring them into the house of the </a:t>
            </a:r>
            <a:r>
              <a:rPr kumimoji="0" lang="en-US" sz="36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&amp;quot"/>
                <a:ea typeface="+mn-ea"/>
                <a:cs typeface="+mn-cs"/>
              </a:rPr>
              <a:t>Lord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"/>
                <a:ea typeface="+mn-ea"/>
                <a:cs typeface="+mn-cs"/>
              </a:rPr>
              <a:t>, into one of the chambers, and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"/>
                <a:ea typeface="+mn-ea"/>
                <a:cs typeface="+mn-cs"/>
              </a:rPr>
              <a:t>give them wine to drink.”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B629B3-DAA8-429C-9D8D-39BC3FABEB0C}"/>
              </a:ext>
            </a:extLst>
          </p:cNvPr>
          <p:cNvSpPr/>
          <p:nvPr/>
        </p:nvSpPr>
        <p:spPr>
          <a:xfrm>
            <a:off x="3476195" y="4512484"/>
            <a:ext cx="1991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Jer. 35</a:t>
            </a:r>
          </a:p>
        </p:txBody>
      </p:sp>
    </p:spTree>
    <p:extLst>
      <p:ext uri="{BB962C8B-B14F-4D97-AF65-F5344CB8AC3E}">
        <p14:creationId xmlns:p14="http://schemas.microsoft.com/office/powerpoint/2010/main" val="100298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6C7CFE-1B40-4698-840C-9187AE931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19A311-DE57-40D4-851E-D2CE9EE59E79}"/>
              </a:ext>
            </a:extLst>
          </p:cNvPr>
          <p:cNvSpPr/>
          <p:nvPr/>
        </p:nvSpPr>
        <p:spPr>
          <a:xfrm>
            <a:off x="298575" y="266032"/>
            <a:ext cx="85779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But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"/>
                <a:ea typeface="+mn-ea"/>
                <a:cs typeface="+mn-cs"/>
              </a:rPr>
              <a:t>they said,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"/>
                <a:ea typeface="+mn-ea"/>
                <a:cs typeface="+mn-cs"/>
              </a:rPr>
              <a:t>“We will drink no wine,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"/>
                <a:ea typeface="+mn-ea"/>
                <a:cs typeface="+mn-cs"/>
              </a:rPr>
              <a:t>for Jonadab the son of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"/>
                <a:ea typeface="+mn-ea"/>
                <a:cs typeface="+mn-cs"/>
              </a:rPr>
              <a:t>Rechab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"/>
                <a:ea typeface="+mn-ea"/>
                <a:cs typeface="+mn-cs"/>
              </a:rPr>
              <a:t>our father, commanded us,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"/>
                <a:ea typeface="+mn-ea"/>
                <a:cs typeface="+mn-cs"/>
              </a:rPr>
              <a:t>saying, ‘You shall drink no wine, you nor your sons, forever.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B629B3-DAA8-429C-9D8D-39BC3FABEB0C}"/>
              </a:ext>
            </a:extLst>
          </p:cNvPr>
          <p:cNvSpPr/>
          <p:nvPr/>
        </p:nvSpPr>
        <p:spPr>
          <a:xfrm>
            <a:off x="3141217" y="4503775"/>
            <a:ext cx="25331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Jer. 35:6</a:t>
            </a:r>
          </a:p>
        </p:txBody>
      </p:sp>
    </p:spTree>
    <p:extLst>
      <p:ext uri="{BB962C8B-B14F-4D97-AF65-F5344CB8AC3E}">
        <p14:creationId xmlns:p14="http://schemas.microsoft.com/office/powerpoint/2010/main" val="3762973752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520228-5543-9FF3-03F8-D51B1AF9BA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740" b="4347"/>
          <a:stretch/>
        </p:blipFill>
        <p:spPr>
          <a:xfrm>
            <a:off x="20" y="8966"/>
            <a:ext cx="9143980" cy="3441672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B1011F-D308-6C77-640E-3B504FF09624}"/>
              </a:ext>
            </a:extLst>
          </p:cNvPr>
          <p:cNvSpPr txBox="1"/>
          <p:nvPr/>
        </p:nvSpPr>
        <p:spPr>
          <a:xfrm>
            <a:off x="430307" y="3183246"/>
            <a:ext cx="8531034" cy="3710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Aft>
                <a:spcPts val="1800"/>
              </a:spcAft>
            </a:pPr>
            <a:r>
              <a:rPr lang="en-US" sz="3600" b="1" i="0" baseline="30000" dirty="0">
                <a:effectLst/>
              </a:rPr>
              <a:t>8 </a:t>
            </a:r>
            <a:r>
              <a:rPr lang="en-US" sz="36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Thus we have obeyed </a:t>
            </a:r>
            <a:r>
              <a:rPr lang="en-US" sz="3600" b="0" i="0" dirty="0">
                <a:effectLst/>
              </a:rPr>
              <a:t>the voice of Jonadab the son of </a:t>
            </a:r>
            <a:r>
              <a:rPr lang="en-US" sz="3600" b="0" i="0" dirty="0" err="1">
                <a:effectLst/>
              </a:rPr>
              <a:t>Rechab</a:t>
            </a:r>
            <a:r>
              <a:rPr lang="en-US" sz="3600" b="0" i="0" dirty="0">
                <a:effectLst/>
              </a:rPr>
              <a:t>, our father, in all that he charged us, to drink no wine all our days, we, our wives, our sons, or our daughters...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b="1" i="0" baseline="30000" dirty="0">
                <a:effectLst/>
              </a:rPr>
              <a:t>10 </a:t>
            </a:r>
            <a:r>
              <a:rPr lang="en-US" sz="3600" b="0" i="0" dirty="0">
                <a:effectLst/>
              </a:rPr>
              <a:t>But we have dwelt in tents, and </a:t>
            </a:r>
            <a:r>
              <a:rPr lang="en-US" sz="36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obeyed </a:t>
            </a:r>
            <a:r>
              <a:rPr lang="en-US" sz="3600" b="0" i="0" dirty="0">
                <a:effectLst/>
              </a:rPr>
              <a:t>and done according to all that Jonadab our father commanded us. 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88082481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B1011F-D308-6C77-640E-3B504FF09624}"/>
              </a:ext>
            </a:extLst>
          </p:cNvPr>
          <p:cNvSpPr txBox="1"/>
          <p:nvPr/>
        </p:nvSpPr>
        <p:spPr>
          <a:xfrm>
            <a:off x="306483" y="3617258"/>
            <a:ext cx="8531034" cy="2909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b="1" i="0" baseline="30000" dirty="0">
                <a:effectLst/>
              </a:rPr>
              <a:t>13 </a:t>
            </a:r>
            <a:r>
              <a:rPr lang="en-US" sz="3600" b="0" i="0" dirty="0">
                <a:effectLst/>
              </a:rPr>
              <a:t>“Thus says the Lord of hosts, the God of Israel: ‘Go and tell the men of Judah and the inhabitants of Jerusalem, </a:t>
            </a:r>
            <a:r>
              <a:rPr lang="en-US" sz="36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“Will you not receive instruction to obey My words?”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DBF8BC-9BD0-2076-B73D-8D0F12DCEE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740" b="4347"/>
          <a:stretch/>
        </p:blipFill>
        <p:spPr>
          <a:xfrm>
            <a:off x="20" y="8966"/>
            <a:ext cx="9143980" cy="3441672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95177376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parating children and parents at the border causes lifelong damage -  Harvard Health">
            <a:extLst>
              <a:ext uri="{FF2B5EF4-FFF2-40B4-BE49-F238E27FC236}">
                <a16:creationId xmlns:a16="http://schemas.microsoft.com/office/drawing/2014/main" id="{7561E3F5-DE19-6151-EF3B-9AD52B5E97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" r="8564" b="-1"/>
          <a:stretch/>
        </p:blipFill>
        <p:spPr bwMode="auto">
          <a:xfrm>
            <a:off x="20" y="10"/>
            <a:ext cx="9143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A25B55F8-1605-4B43-A2C2-F6A89E99F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4441371" y="2876440"/>
            <a:ext cx="4702628" cy="3981559"/>
            <a:chOff x="0" y="0"/>
            <a:chExt cx="10800000" cy="6858000"/>
          </a:xfrm>
        </p:grpSpPr>
        <p:sp>
          <p:nvSpPr>
            <p:cNvPr id="2056" name="Rectangle 2055">
              <a:extLst>
                <a:ext uri="{FF2B5EF4-FFF2-40B4-BE49-F238E27FC236}">
                  <a16:creationId xmlns:a16="http://schemas.microsoft.com/office/drawing/2014/main" id="{3827E35D-5400-4C49-A2E4-F5247A36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057" name="Rectangle 2056">
              <a:extLst>
                <a:ext uri="{FF2B5EF4-FFF2-40B4-BE49-F238E27FC236}">
                  <a16:creationId xmlns:a16="http://schemas.microsoft.com/office/drawing/2014/main" id="{49EEEB7D-C9FB-4465-8B3E-D801A6792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2059" name="Group 2058">
            <a:extLst>
              <a:ext uri="{FF2B5EF4-FFF2-40B4-BE49-F238E27FC236}">
                <a16:creationId xmlns:a16="http://schemas.microsoft.com/office/drawing/2014/main" id="{2CC34A8A-40BB-4525-83DA-504D63B13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" y="-1"/>
            <a:ext cx="7021286" cy="4680857"/>
            <a:chOff x="0" y="0"/>
            <a:chExt cx="2880000" cy="1440000"/>
          </a:xfrm>
        </p:grpSpPr>
        <p:sp>
          <p:nvSpPr>
            <p:cNvPr id="2060" name="Rectangle 2059">
              <a:extLst>
                <a:ext uri="{FF2B5EF4-FFF2-40B4-BE49-F238E27FC236}">
                  <a16:creationId xmlns:a16="http://schemas.microsoft.com/office/drawing/2014/main" id="{BC1592F6-40DA-483F-A87A-984EFF549B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061" name="Rectangle 2060">
              <a:extLst>
                <a:ext uri="{FF2B5EF4-FFF2-40B4-BE49-F238E27FC236}">
                  <a16:creationId xmlns:a16="http://schemas.microsoft.com/office/drawing/2014/main" id="{C86D187B-14B1-4CA0-829C-0ABC48AADB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8F6A6582-12A7-41EA-B8C1-773D6FD7A8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2284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B1644656-49B1-42A3-A31E-92E99A60F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323095" y="3096793"/>
            <a:ext cx="2820904" cy="37612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77B76E-49A3-6FC3-B97F-C8E3DCC8C2EB}"/>
              </a:ext>
            </a:extLst>
          </p:cNvPr>
          <p:cNvSpPr txBox="1"/>
          <p:nvPr/>
        </p:nvSpPr>
        <p:spPr>
          <a:xfrm>
            <a:off x="658388" y="268287"/>
            <a:ext cx="818977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God wants His people to love &amp; obey Him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Children can be taught to 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avoid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alcohol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Children can be wise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…for generations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3B782-1BD3-81C0-FF4B-3FFFF4C5F5C1}"/>
              </a:ext>
            </a:extLst>
          </p:cNvPr>
          <p:cNvSpPr txBox="1"/>
          <p:nvPr/>
        </p:nvSpPr>
        <p:spPr>
          <a:xfrm>
            <a:off x="844664" y="5072312"/>
            <a:ext cx="7454671" cy="1200329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Parents have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profound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on children (grandchildren)</a:t>
            </a:r>
          </a:p>
        </p:txBody>
      </p:sp>
    </p:spTree>
    <p:extLst>
      <p:ext uri="{BB962C8B-B14F-4D97-AF65-F5344CB8AC3E}">
        <p14:creationId xmlns:p14="http://schemas.microsoft.com/office/powerpoint/2010/main" val="214455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B9B5A19-3592-48E2-BC31-90E092BD6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548C40-4C00-4E91-BFA6-84B4D6622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857250"/>
            <a:ext cx="9143999" cy="5146200"/>
            <a:chOff x="1" y="0"/>
            <a:chExt cx="12191999" cy="6861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6EE6BCA-C84E-4BED-B084-F599F7EE6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4695526-4BAA-4EFE-91C1-1E446117C0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0DF9B86-7987-40DC-85D6-479F5A2E87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5465368-1AF5-43D6-BAD2-6BE8B04D94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EB28D27-BDED-4D8C-94FC-58E9323571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7AC833D-449C-45F4-9851-216F3681F2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9528AAE-A1EB-446C-81BE-BA5E4490E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F7C0F2C-B581-402B-B4C4-6DFB713149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56A6B0D-707F-420B-BF4D-2CB60CCCA0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8B7A59E-D61A-4BEB-A38A-1E8E5EBB83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D99E1B6-CBC4-4306-9DFC-847D6D135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40000"/>
                </a:schemeClr>
              </a:gs>
              <a:gs pos="37000">
                <a:schemeClr val="bg2">
                  <a:alpha val="4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AB6015-34FD-B524-D55C-9000F74730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000" y="854550"/>
            <a:ext cx="4704882" cy="29554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Influencing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Our Family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Heaven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567A52-6997-DCBE-C182-EDFE99E4CB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000" y="4496850"/>
            <a:ext cx="4849753" cy="1292803"/>
          </a:xfrm>
          <a:solidFill>
            <a:srgbClr val="FFFFCC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How do I help my family Live for god?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C16EB93-E299-481D-A004-769603D37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3200" y="859950"/>
            <a:ext cx="5140800" cy="5140800"/>
            <a:chOff x="0" y="3600"/>
            <a:chExt cx="6854400" cy="68544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CD13B55-E709-4E18-924B-655433A928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36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A3B2E1D-0135-45FF-990A-436697D20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199202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2BD9E0F-507C-49AD-B619-B42B4D342D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</p:grpSp>
      <p:pic>
        <p:nvPicPr>
          <p:cNvPr id="4" name="Picture 3" descr="Abstract design of flower petals in pastel">
            <a:extLst>
              <a:ext uri="{FF2B5EF4-FFF2-40B4-BE49-F238E27FC236}">
                <a16:creationId xmlns:a16="http://schemas.microsoft.com/office/drawing/2014/main" id="{E3F625DF-E4A4-BB37-41E8-BAC3C5DA6D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76" r="6925" b="2"/>
          <a:stretch/>
        </p:blipFill>
        <p:spPr>
          <a:xfrm>
            <a:off x="3672572" y="1259549"/>
            <a:ext cx="5143500" cy="4741199"/>
          </a:xfrm>
          <a:custGeom>
            <a:avLst/>
            <a:gdLst/>
            <a:ahLst/>
            <a:cxnLst/>
            <a:rect l="l" t="t" r="r" b="b"/>
            <a:pathLst>
              <a:path w="6858000" h="6858000">
                <a:moveTo>
                  <a:pt x="3429001" y="0"/>
                </a:moveTo>
                <a:cubicBezTo>
                  <a:pt x="5322784" y="0"/>
                  <a:pt x="6858000" y="1535216"/>
                  <a:pt x="6858000" y="3429001"/>
                </a:cubicBezTo>
                <a:cubicBezTo>
                  <a:pt x="6858000" y="5322785"/>
                  <a:pt x="5322784" y="6858000"/>
                  <a:pt x="3429001" y="6858000"/>
                </a:cubicBezTo>
                <a:cubicBezTo>
                  <a:pt x="1535216" y="6858000"/>
                  <a:pt x="0" y="5322785"/>
                  <a:pt x="0" y="3429001"/>
                </a:cubicBezTo>
                <a:cubicBezTo>
                  <a:pt x="0" y="1535216"/>
                  <a:pt x="1535216" y="0"/>
                  <a:pt x="3429001" y="0"/>
                </a:cubicBezTo>
                <a:close/>
              </a:path>
            </a:pathLst>
          </a:custGeom>
          <a:effectLst>
            <a:softEdge rad="1016000"/>
          </a:effectLst>
        </p:spPr>
      </p:pic>
    </p:spTree>
    <p:extLst>
      <p:ext uri="{BB962C8B-B14F-4D97-AF65-F5344CB8AC3E}">
        <p14:creationId xmlns:p14="http://schemas.microsoft.com/office/powerpoint/2010/main" val="3620332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34E575-A637-AE0B-9B12-F5A9DC89F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074" y="432423"/>
            <a:ext cx="8325851" cy="973230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 Them 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Love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D65A90-308D-2C58-E355-AD6D6560570B}"/>
              </a:ext>
            </a:extLst>
          </p:cNvPr>
          <p:cNvSpPr/>
          <p:nvPr/>
        </p:nvSpPr>
        <p:spPr>
          <a:xfrm>
            <a:off x="0" y="1613647"/>
            <a:ext cx="9144000" cy="5244353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9D4F30-E047-3F2B-A1E4-CF990ED95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542" y="1942072"/>
            <a:ext cx="7924028" cy="4587501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Rechab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WON family’s affection</a:t>
            </a:r>
          </a:p>
          <a:p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Done only with </a:t>
            </a:r>
            <a:r>
              <a:rPr lang="en-US" sz="36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sacrificial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love</a:t>
            </a:r>
          </a:p>
          <a:p>
            <a:pPr lvl="1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spouse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 Pet. 3:5-7)</a:t>
            </a:r>
          </a:p>
          <a:p>
            <a:pPr lvl="1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family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(Pro. 31:10-15)</a:t>
            </a:r>
          </a:p>
          <a:p>
            <a:pPr lvl="1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others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(Pro. 31:19-20)</a:t>
            </a:r>
          </a:p>
          <a:p>
            <a:r>
              <a:rPr lang="en-US" sz="3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presence matters!</a:t>
            </a:r>
          </a:p>
        </p:txBody>
      </p:sp>
    </p:spTree>
    <p:extLst>
      <p:ext uri="{BB962C8B-B14F-4D97-AF65-F5344CB8AC3E}">
        <p14:creationId xmlns:p14="http://schemas.microsoft.com/office/powerpoint/2010/main" val="409589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E3E2E5-8F73-45D6-BA85-3AAFDB24A442}"/>
              </a:ext>
            </a:extLst>
          </p:cNvPr>
          <p:cNvSpPr txBox="1"/>
          <p:nvPr/>
        </p:nvSpPr>
        <p:spPr>
          <a:xfrm>
            <a:off x="3484497" y="162864"/>
            <a:ext cx="5489172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2633"/>
                </a:solidFill>
                <a:effectLst/>
                <a:uLnTx/>
                <a:uFillTx/>
                <a:latin typeface="Arvo"/>
                <a:ea typeface="+mn-ea"/>
                <a:cs typeface="+mn-cs"/>
              </a:rPr>
              <a:t>“My father’s absence created a huge hole in me, and I ached every day for a dad…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2633"/>
                </a:solidFill>
                <a:effectLst/>
                <a:uLnTx/>
                <a:uFillTx/>
                <a:latin typeface="Arvo"/>
                <a:ea typeface="+mn-ea"/>
                <a:cs typeface="+mn-cs"/>
              </a:rPr>
              <a:t>I grew up surrounded by women who said they didn’t need or want a man. Yet, as a little girl, I so desperately wanted a daddy. It is a strange and confusing thing to walk around with this deep-down unquenchable ache for a father, for a man, in a community that says that men are unnecessary.”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AF90D1-5234-4250-BBDF-0C6415A02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07" y="626683"/>
            <a:ext cx="2505076" cy="25003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56E091-6DED-4BB7-B4EE-2099567683C0}"/>
              </a:ext>
            </a:extLst>
          </p:cNvPr>
          <p:cNvSpPr txBox="1"/>
          <p:nvPr/>
        </p:nvSpPr>
        <p:spPr>
          <a:xfrm>
            <a:off x="1002485" y="3244334"/>
            <a:ext cx="1883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A1B2B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Heather Barwick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723D5E-E6A3-4F32-8BA8-2B0F6F2D9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37" y="3731004"/>
            <a:ext cx="2877424" cy="2877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1252933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GlowVTI">
  <a:themeElements>
    <a:clrScheme name="AnalogousFromRegularSeedLeftStep">
      <a:dk1>
        <a:srgbClr val="000000"/>
      </a:dk1>
      <a:lt1>
        <a:srgbClr val="FFFFFF"/>
      </a:lt1>
      <a:dk2>
        <a:srgbClr val="2E1B30"/>
      </a:dk2>
      <a:lt2>
        <a:srgbClr val="F0F3F2"/>
      </a:lt2>
      <a:accent1>
        <a:srgbClr val="E7295E"/>
      </a:accent1>
      <a:accent2>
        <a:srgbClr val="D5179B"/>
      </a:accent2>
      <a:accent3>
        <a:srgbClr val="D129E7"/>
      </a:accent3>
      <a:accent4>
        <a:srgbClr val="7117D5"/>
      </a:accent4>
      <a:accent5>
        <a:srgbClr val="372DE7"/>
      </a:accent5>
      <a:accent6>
        <a:srgbClr val="175CD5"/>
      </a:accent6>
      <a:hlink>
        <a:srgbClr val="349C7F"/>
      </a:hlink>
      <a:folHlink>
        <a:srgbClr val="7F7F7F"/>
      </a:folHlink>
    </a:clrScheme>
    <a:fontScheme name="Blur">
      <a:majorFont>
        <a:latin typeface="Bell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owVTI" id="{D5B5AA20-F6D3-43B8-AF6B-ECAF69256418}" vid="{93025AB5-1D44-4CD3-9BC3-729F6E11E040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elco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elcome">
      <a:fillStyleLst>
        <a:solidFill>
          <a:schemeClr val="phClr">
            <a:tint val="100000"/>
            <a:shade val="100000"/>
            <a:hueMod val="100000"/>
            <a:satMod val="150000"/>
          </a:schemeClr>
        </a:solidFill>
        <a:gradFill rotWithShape="1">
          <a:gsLst>
            <a:gs pos="0">
              <a:schemeClr val="phClr">
                <a:tint val="10000"/>
                <a:shade val="100000"/>
                <a:hueMod val="100000"/>
                <a:satMod val="100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300000"/>
              </a:schemeClr>
            </a:gs>
          </a:gsLst>
          <a:lin ang="16200000" scaled="1"/>
        </a:gradFill>
        <a:gradFill flip="none" rotWithShape="1">
          <a:gsLst>
            <a:gs pos="0">
              <a:schemeClr val="phClr">
                <a:tint val="70000"/>
              </a:schemeClr>
            </a:gs>
            <a:gs pos="30000">
              <a:schemeClr val="phClr">
                <a:tint val="90000"/>
              </a:schemeClr>
            </a:gs>
            <a:gs pos="88000">
              <a:schemeClr val="phClr">
                <a:shade val="30000"/>
              </a:schemeClr>
            </a:gs>
            <a:gs pos="100000">
              <a:schemeClr val="phClr">
                <a:shade val="20000"/>
              </a:schemeClr>
            </a:gs>
          </a:gsLst>
          <a:lin ang="5400000" scaled="1"/>
          <a:tileRect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outerShdw blurRad="39000" dist="25400" dir="5400000">
              <a:srgbClr val="000000">
                <a:alpha val="40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52400"/>
            <a:contourClr>
              <a:schemeClr val="phClr"/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30000"/>
                <a:hueMod val="100000"/>
              </a:schemeClr>
            </a:gs>
            <a:gs pos="20000">
              <a:schemeClr val="phClr">
                <a:tint val="100000"/>
                <a:shade val="100000"/>
                <a:hueMod val="100000"/>
              </a:schemeClr>
            </a:gs>
            <a:gs pos="100000">
              <a:schemeClr val="phClr">
                <a:tint val="90000"/>
                <a:shade val="100000"/>
                <a:hueMod val="100000"/>
                <a:satMod val="16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30000"/>
                <a:hueMod val="100000"/>
                <a:satMod val="1600000"/>
              </a:schemeClr>
            </a:gs>
            <a:gs pos="20000">
              <a:schemeClr val="phClr">
                <a:tint val="100000"/>
                <a:shade val="100000"/>
                <a:hueMod val="100000"/>
                <a:satMod val="500000"/>
              </a:schemeClr>
            </a:gs>
            <a:gs pos="100000">
              <a:schemeClr val="phClr">
                <a:tint val="90000"/>
                <a:shade val="100000"/>
                <a:hueMod val="100000"/>
                <a:satMod val="16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637</Words>
  <Application>Microsoft Office PowerPoint</Application>
  <PresentationFormat>On-screen Show (4:3)</PresentationFormat>
  <Paragraphs>68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&amp;quot</vt:lpstr>
      <vt:lpstr>Arial</vt:lpstr>
      <vt:lpstr>Arvo</vt:lpstr>
      <vt:lpstr>Avenir Next LT Pro</vt:lpstr>
      <vt:lpstr>Bell MT</vt:lpstr>
      <vt:lpstr>Calibri</vt:lpstr>
      <vt:lpstr>Calibri Light</vt:lpstr>
      <vt:lpstr>Cambria</vt:lpstr>
      <vt:lpstr>Helvetica Neue</vt:lpstr>
      <vt:lpstr>Roboto Condensed</vt:lpstr>
      <vt:lpstr>system-ui</vt:lpstr>
      <vt:lpstr>Wingdings 2</vt:lpstr>
      <vt:lpstr>GlowVTI</vt:lpstr>
      <vt:lpstr>2_Office Theme</vt:lpstr>
      <vt:lpstr>1_Office Theme</vt:lpstr>
      <vt:lpstr>Welcome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Influencing Our Family to Heaven</vt:lpstr>
      <vt:lpstr>Show Them Love</vt:lpstr>
      <vt:lpstr>PowerPoint Presentation</vt:lpstr>
      <vt:lpstr>Show Them Integrity</vt:lpstr>
      <vt:lpstr>PowerPoint Presentation</vt:lpstr>
      <vt:lpstr>PowerPoint Presentation</vt:lpstr>
      <vt:lpstr>PowerPoint Presentation</vt:lpstr>
      <vt:lpstr>Show Them Integrity</vt:lpstr>
      <vt:lpstr>Show Them Faith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Influencing Our Family to Heaven</dc:title>
  <dc:creator>Mike Thomas</dc:creator>
  <cp:lastModifiedBy>Mike Thomas</cp:lastModifiedBy>
  <cp:revision>26</cp:revision>
  <dcterms:created xsi:type="dcterms:W3CDTF">2023-05-07T18:38:16Z</dcterms:created>
  <dcterms:modified xsi:type="dcterms:W3CDTF">2023-11-17T17:45:08Z</dcterms:modified>
</cp:coreProperties>
</file>