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 snapToGrid="0">
      <p:cViewPr varScale="1">
        <p:scale>
          <a:sx n="109" d="100"/>
          <a:sy n="109" d="100"/>
        </p:scale>
        <p:origin x="7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11/4/23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0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1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7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3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9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8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4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11/4/23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5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1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ind Man Sees More than Pharisees | Marty Hale">
            <a:extLst>
              <a:ext uri="{FF2B5EF4-FFF2-40B4-BE49-F238E27FC236}">
                <a16:creationId xmlns:a16="http://schemas.microsoft.com/office/drawing/2014/main" id="{ECAD0E95-F7A0-2E89-8C5D-D4BB249A1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314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682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C6F47-4FC4-99B1-C80E-FCF61B61B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434" y="627600"/>
            <a:ext cx="5223162" cy="6217920"/>
          </a:xfrm>
        </p:spPr>
        <p:txBody>
          <a:bodyPr>
            <a:normAutofit fontScale="90000"/>
          </a:bodyPr>
          <a:lstStyle/>
          <a:p>
            <a:r>
              <a:rPr lang="en-US" sz="8900" dirty="0">
                <a:solidFill>
                  <a:schemeClr val="tx1"/>
                </a:solidFill>
              </a:rPr>
              <a:t>I </a:t>
            </a:r>
            <a:br>
              <a:rPr lang="en-US" sz="9800" dirty="0">
                <a:solidFill>
                  <a:schemeClr val="tx1"/>
                </a:solidFill>
              </a:rPr>
            </a:br>
            <a:r>
              <a:rPr lang="en-US" sz="8000" dirty="0">
                <a:solidFill>
                  <a:schemeClr val="tx1"/>
                </a:solidFill>
              </a:rPr>
              <a:t>was</a:t>
            </a:r>
            <a:r>
              <a:rPr lang="en-US" sz="9800" dirty="0">
                <a:solidFill>
                  <a:schemeClr val="tx1"/>
                </a:solidFill>
              </a:rPr>
              <a:t> </a:t>
            </a:r>
            <a:br>
              <a:rPr lang="en-US" sz="9800" dirty="0">
                <a:solidFill>
                  <a:schemeClr val="tx1"/>
                </a:solidFill>
              </a:rPr>
            </a:br>
            <a:r>
              <a:rPr lang="en-US" sz="8900" dirty="0">
                <a:solidFill>
                  <a:schemeClr val="tx1"/>
                </a:solidFill>
              </a:rPr>
              <a:t>Blind </a:t>
            </a:r>
            <a:br>
              <a:rPr lang="en-US" sz="9800" dirty="0">
                <a:solidFill>
                  <a:schemeClr val="tx1"/>
                </a:solidFill>
              </a:rPr>
            </a:br>
            <a:r>
              <a:rPr lang="en-US" sz="8900" dirty="0">
                <a:solidFill>
                  <a:schemeClr val="tx1"/>
                </a:solidFill>
              </a:rPr>
              <a:t>&amp; Now </a:t>
            </a:r>
            <a:br>
              <a:rPr lang="en-US" sz="9800" dirty="0">
                <a:solidFill>
                  <a:schemeClr val="tx1"/>
                </a:solidFill>
              </a:rPr>
            </a:br>
            <a:r>
              <a:rPr lang="en-US" sz="18400" b="1" i="1" dirty="0">
                <a:solidFill>
                  <a:schemeClr val="tx1"/>
                </a:solidFill>
              </a:rPr>
              <a:t>I See </a:t>
            </a:r>
            <a:br>
              <a:rPr lang="en-US" sz="4200" dirty="0">
                <a:solidFill>
                  <a:schemeClr val="tx1"/>
                </a:solidFill>
              </a:rPr>
            </a:b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415BB-F7F1-ADE3-8BE2-5EBA8D501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9425" y="6544199"/>
            <a:ext cx="5409468" cy="32004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John 9</a:t>
            </a:r>
          </a:p>
        </p:txBody>
      </p:sp>
    </p:spTree>
    <p:extLst>
      <p:ext uri="{BB962C8B-B14F-4D97-AF65-F5344CB8AC3E}">
        <p14:creationId xmlns:p14="http://schemas.microsoft.com/office/powerpoint/2010/main" val="14863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y Did Jesus heal? — Roberta Winter Institute">
            <a:extLst>
              <a:ext uri="{FF2B5EF4-FFF2-40B4-BE49-F238E27FC236}">
                <a16:creationId xmlns:a16="http://schemas.microsoft.com/office/drawing/2014/main" id="{4BF7B9D1-E11A-7CD4-CFEE-B4F162145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8" b="90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662082-EC6B-7DD6-8B3B-6F1A02F3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0140" y="237744"/>
            <a:ext cx="2937164" cy="1371600"/>
          </a:xfrm>
        </p:spPr>
        <p:txBody>
          <a:bodyPr>
            <a:normAutofit/>
          </a:bodyPr>
          <a:lstStyle/>
          <a:p>
            <a:r>
              <a:rPr lang="en-US" sz="7200" dirty="0"/>
              <a:t>John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34DA1-8787-B0ED-78F5-34A98721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1387671"/>
            <a:ext cx="11236036" cy="5262511"/>
          </a:xfrm>
        </p:spPr>
        <p:txBody>
          <a:bodyPr>
            <a:normAutofit/>
          </a:bodyPr>
          <a:lstStyle/>
          <a:p>
            <a:r>
              <a:rPr lang="en-US" sz="4400" dirty="0"/>
              <a:t>Blinded by Suffering: 1-7</a:t>
            </a:r>
          </a:p>
          <a:p>
            <a:r>
              <a:rPr lang="en-US" sz="4400" dirty="0"/>
              <a:t>Blinded by Truth: 8-17</a:t>
            </a:r>
          </a:p>
          <a:p>
            <a:r>
              <a:rPr lang="en-US" sz="4400" dirty="0"/>
              <a:t>Blinded by Fear: 18-23</a:t>
            </a:r>
          </a:p>
          <a:p>
            <a:r>
              <a:rPr lang="en-US" sz="4400" dirty="0"/>
              <a:t>Blinded by Pride: 24-34</a:t>
            </a:r>
          </a:p>
          <a:p>
            <a:r>
              <a:rPr lang="en-US" sz="4400" dirty="0"/>
              <a:t>Seeing Salvation: 35-38</a:t>
            </a:r>
          </a:p>
          <a:p>
            <a:r>
              <a:rPr lang="en-US" sz="4400" dirty="0"/>
              <a:t>Open your eyes so that you may see: 39-40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346625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ind Man Sees More than Pharisees | Marty Hale">
            <a:extLst>
              <a:ext uri="{FF2B5EF4-FFF2-40B4-BE49-F238E27FC236}">
                <a16:creationId xmlns:a16="http://schemas.microsoft.com/office/drawing/2014/main" id="{ECAD0E95-F7A0-2E89-8C5D-D4BB249A1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314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682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C6F47-4FC4-99B1-C80E-FCF61B61B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434" y="627600"/>
            <a:ext cx="5223162" cy="6217920"/>
          </a:xfrm>
        </p:spPr>
        <p:txBody>
          <a:bodyPr>
            <a:normAutofit fontScale="90000"/>
          </a:bodyPr>
          <a:lstStyle/>
          <a:p>
            <a:r>
              <a:rPr lang="en-US" sz="8900" dirty="0">
                <a:solidFill>
                  <a:schemeClr val="tx1"/>
                </a:solidFill>
              </a:rPr>
              <a:t>I </a:t>
            </a:r>
            <a:br>
              <a:rPr lang="en-US" sz="9800" dirty="0">
                <a:solidFill>
                  <a:schemeClr val="tx1"/>
                </a:solidFill>
              </a:rPr>
            </a:br>
            <a:r>
              <a:rPr lang="en-US" sz="8000" dirty="0">
                <a:solidFill>
                  <a:schemeClr val="tx1"/>
                </a:solidFill>
              </a:rPr>
              <a:t>was</a:t>
            </a:r>
            <a:r>
              <a:rPr lang="en-US" sz="9800" dirty="0">
                <a:solidFill>
                  <a:schemeClr val="tx1"/>
                </a:solidFill>
              </a:rPr>
              <a:t> </a:t>
            </a:r>
            <a:br>
              <a:rPr lang="en-US" sz="9800" dirty="0">
                <a:solidFill>
                  <a:schemeClr val="tx1"/>
                </a:solidFill>
              </a:rPr>
            </a:br>
            <a:r>
              <a:rPr lang="en-US" sz="8900" dirty="0">
                <a:solidFill>
                  <a:schemeClr val="tx1"/>
                </a:solidFill>
              </a:rPr>
              <a:t>Blind </a:t>
            </a:r>
            <a:br>
              <a:rPr lang="en-US" sz="9800" dirty="0">
                <a:solidFill>
                  <a:schemeClr val="tx1"/>
                </a:solidFill>
              </a:rPr>
            </a:br>
            <a:r>
              <a:rPr lang="en-US" sz="8900" dirty="0">
                <a:solidFill>
                  <a:schemeClr val="tx1"/>
                </a:solidFill>
              </a:rPr>
              <a:t>&amp; Now </a:t>
            </a:r>
            <a:br>
              <a:rPr lang="en-US" sz="9800" dirty="0">
                <a:solidFill>
                  <a:schemeClr val="tx1"/>
                </a:solidFill>
              </a:rPr>
            </a:br>
            <a:r>
              <a:rPr lang="en-US" sz="18400" b="1" i="1" dirty="0">
                <a:solidFill>
                  <a:schemeClr val="tx1"/>
                </a:solidFill>
              </a:rPr>
              <a:t>I See </a:t>
            </a:r>
            <a:br>
              <a:rPr lang="en-US" sz="4200" dirty="0">
                <a:solidFill>
                  <a:schemeClr val="tx1"/>
                </a:solidFill>
              </a:rPr>
            </a:b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415BB-F7F1-ADE3-8BE2-5EBA8D501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9425" y="6544199"/>
            <a:ext cx="5409468" cy="32004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John 9</a:t>
            </a:r>
          </a:p>
        </p:txBody>
      </p:sp>
    </p:spTree>
    <p:extLst>
      <p:ext uri="{BB962C8B-B14F-4D97-AF65-F5344CB8AC3E}">
        <p14:creationId xmlns:p14="http://schemas.microsoft.com/office/powerpoint/2010/main" val="28447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64</Words>
  <Application>Microsoft Macintosh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Garamond</vt:lpstr>
      <vt:lpstr>Gill Sans MT</vt:lpstr>
      <vt:lpstr>SavonVTI</vt:lpstr>
      <vt:lpstr>I  was  Blind  &amp; Now  I See  </vt:lpstr>
      <vt:lpstr>John 9</vt:lpstr>
      <vt:lpstr>I  was  Blind  &amp; Now  I See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 was  Blind  &amp; Now  I See  </dc:title>
  <dc:creator>Brad Burkhart</dc:creator>
  <cp:lastModifiedBy>Brad Burkhart</cp:lastModifiedBy>
  <cp:revision>3</cp:revision>
  <dcterms:created xsi:type="dcterms:W3CDTF">2023-11-04T14:35:37Z</dcterms:created>
  <dcterms:modified xsi:type="dcterms:W3CDTF">2023-11-04T22:55:09Z</dcterms:modified>
</cp:coreProperties>
</file>