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5"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1"/>
    <p:restoredTop sz="95964"/>
  </p:normalViewPr>
  <p:slideViewPr>
    <p:cSldViewPr snapToGrid="0">
      <p:cViewPr varScale="1">
        <p:scale>
          <a:sx n="116" d="100"/>
          <a:sy n="116"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F1B4-B65D-C4F9-A183-46535D5333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A6069A-D3A6-51BB-A206-91A4F6C1F7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723804-4A88-1571-1746-91BC1652FC57}"/>
              </a:ext>
            </a:extLst>
          </p:cNvPr>
          <p:cNvSpPr>
            <a:spLocks noGrp="1"/>
          </p:cNvSpPr>
          <p:nvPr>
            <p:ph type="dt" sz="half" idx="10"/>
          </p:nvPr>
        </p:nvSpPr>
        <p:spPr/>
        <p:txBody>
          <a:bodyPr/>
          <a:lstStyle/>
          <a:p>
            <a:fld id="{5DBDDF98-C922-483F-97E9-3E76B0201B42}" type="datetimeFigureOut">
              <a:rPr lang="en-US" smtClean="0"/>
              <a:t>11/5/23</a:t>
            </a:fld>
            <a:endParaRPr lang="en-US"/>
          </a:p>
        </p:txBody>
      </p:sp>
      <p:sp>
        <p:nvSpPr>
          <p:cNvPr id="5" name="Footer Placeholder 4">
            <a:extLst>
              <a:ext uri="{FF2B5EF4-FFF2-40B4-BE49-F238E27FC236}">
                <a16:creationId xmlns:a16="http://schemas.microsoft.com/office/drawing/2014/main" id="{F9E94B86-C877-63CF-E31A-BCC4EC6D2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4F5FC-C555-3BE4-20F3-F16BB688DEF7}"/>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415041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F9A6-B656-98A4-E516-0958FCC723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E9BD2C-49F1-D3E3-7AAA-CEDF585F09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FACBE-E776-656D-8655-DB0CC20C6C35}"/>
              </a:ext>
            </a:extLst>
          </p:cNvPr>
          <p:cNvSpPr>
            <a:spLocks noGrp="1"/>
          </p:cNvSpPr>
          <p:nvPr>
            <p:ph type="dt" sz="half" idx="10"/>
          </p:nvPr>
        </p:nvSpPr>
        <p:spPr/>
        <p:txBody>
          <a:bodyPr/>
          <a:lstStyle/>
          <a:p>
            <a:fld id="{5DBDDF98-C922-483F-97E9-3E76B0201B42}" type="datetimeFigureOut">
              <a:rPr lang="en-US" smtClean="0"/>
              <a:t>11/5/23</a:t>
            </a:fld>
            <a:endParaRPr lang="en-US"/>
          </a:p>
        </p:txBody>
      </p:sp>
      <p:sp>
        <p:nvSpPr>
          <p:cNvPr id="5" name="Footer Placeholder 4">
            <a:extLst>
              <a:ext uri="{FF2B5EF4-FFF2-40B4-BE49-F238E27FC236}">
                <a16:creationId xmlns:a16="http://schemas.microsoft.com/office/drawing/2014/main" id="{E64C8800-3DD0-1B78-3913-4B7BD84A97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054C87-1023-5A7B-D9B9-64617887C5B6}"/>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83845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252533-A147-AD92-EF7B-1C3247293C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C21F0F-0DDA-3A32-459A-D8EB9CC630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F8171D-CB1C-E60B-5B65-B21F3ED088D3}"/>
              </a:ext>
            </a:extLst>
          </p:cNvPr>
          <p:cNvSpPr>
            <a:spLocks noGrp="1"/>
          </p:cNvSpPr>
          <p:nvPr>
            <p:ph type="dt" sz="half" idx="10"/>
          </p:nvPr>
        </p:nvSpPr>
        <p:spPr/>
        <p:txBody>
          <a:bodyPr/>
          <a:lstStyle/>
          <a:p>
            <a:fld id="{5DBDDF98-C922-483F-97E9-3E76B0201B42}" type="datetimeFigureOut">
              <a:rPr lang="en-US" smtClean="0"/>
              <a:t>11/5/23</a:t>
            </a:fld>
            <a:endParaRPr lang="en-US"/>
          </a:p>
        </p:txBody>
      </p:sp>
      <p:sp>
        <p:nvSpPr>
          <p:cNvPr id="5" name="Footer Placeholder 4">
            <a:extLst>
              <a:ext uri="{FF2B5EF4-FFF2-40B4-BE49-F238E27FC236}">
                <a16:creationId xmlns:a16="http://schemas.microsoft.com/office/drawing/2014/main" id="{974775F4-44A8-1BBC-EF2D-D054F9180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32CA5-DE56-77BD-5281-430A1CD372B5}"/>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91684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9F14-1818-AF67-BD20-29078D2668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914104-D2A0-DAC5-CEE4-1781B0D691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7A10E9-03D5-8BD3-3A8C-72E57BEE6A75}"/>
              </a:ext>
            </a:extLst>
          </p:cNvPr>
          <p:cNvSpPr>
            <a:spLocks noGrp="1"/>
          </p:cNvSpPr>
          <p:nvPr>
            <p:ph type="dt" sz="half" idx="10"/>
          </p:nvPr>
        </p:nvSpPr>
        <p:spPr/>
        <p:txBody>
          <a:bodyPr/>
          <a:lstStyle/>
          <a:p>
            <a:fld id="{5DBDDF98-C922-483F-97E9-3E76B0201B42}" type="datetimeFigureOut">
              <a:rPr lang="en-US" smtClean="0"/>
              <a:t>11/5/23</a:t>
            </a:fld>
            <a:endParaRPr lang="en-US"/>
          </a:p>
        </p:txBody>
      </p:sp>
      <p:sp>
        <p:nvSpPr>
          <p:cNvPr id="5" name="Footer Placeholder 4">
            <a:extLst>
              <a:ext uri="{FF2B5EF4-FFF2-40B4-BE49-F238E27FC236}">
                <a16:creationId xmlns:a16="http://schemas.microsoft.com/office/drawing/2014/main" id="{0066B5D9-7EFC-29FE-FB42-1BDFF2127C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854B5B-503D-AF30-DA61-4985954D14F4}"/>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527447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8245F-665E-FD6F-0B8E-1FC258B049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4228B0-50D1-4543-6323-92D47BA047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99B44E-F3A8-6D99-5A83-58094F4A6A92}"/>
              </a:ext>
            </a:extLst>
          </p:cNvPr>
          <p:cNvSpPr>
            <a:spLocks noGrp="1"/>
          </p:cNvSpPr>
          <p:nvPr>
            <p:ph type="dt" sz="half" idx="10"/>
          </p:nvPr>
        </p:nvSpPr>
        <p:spPr/>
        <p:txBody>
          <a:bodyPr/>
          <a:lstStyle/>
          <a:p>
            <a:fld id="{5DBDDF98-C922-483F-97E9-3E76B0201B42}" type="datetimeFigureOut">
              <a:rPr lang="en-US" smtClean="0"/>
              <a:t>11/5/23</a:t>
            </a:fld>
            <a:endParaRPr lang="en-US"/>
          </a:p>
        </p:txBody>
      </p:sp>
      <p:sp>
        <p:nvSpPr>
          <p:cNvPr id="5" name="Footer Placeholder 4">
            <a:extLst>
              <a:ext uri="{FF2B5EF4-FFF2-40B4-BE49-F238E27FC236}">
                <a16:creationId xmlns:a16="http://schemas.microsoft.com/office/drawing/2014/main" id="{048E7BF8-5325-3275-3C13-6EA6BC76EA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C2C4A3-845E-E159-794C-FEC7FAD5E3D9}"/>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59610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3DA9B-76DB-4E34-0981-6CAF1ED744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D0065E-5C4E-8270-1500-9F0C43AFD2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D6B278-4F31-9F63-47EC-A024184894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0E59A3-145D-8ED6-019B-B7F7FF5C219D}"/>
              </a:ext>
            </a:extLst>
          </p:cNvPr>
          <p:cNvSpPr>
            <a:spLocks noGrp="1"/>
          </p:cNvSpPr>
          <p:nvPr>
            <p:ph type="dt" sz="half" idx="10"/>
          </p:nvPr>
        </p:nvSpPr>
        <p:spPr/>
        <p:txBody>
          <a:bodyPr/>
          <a:lstStyle/>
          <a:p>
            <a:fld id="{5DBDDF98-C922-483F-97E9-3E76B0201B42}" type="datetimeFigureOut">
              <a:rPr lang="en-US" smtClean="0"/>
              <a:t>11/5/23</a:t>
            </a:fld>
            <a:endParaRPr lang="en-US"/>
          </a:p>
        </p:txBody>
      </p:sp>
      <p:sp>
        <p:nvSpPr>
          <p:cNvPr id="6" name="Footer Placeholder 5">
            <a:extLst>
              <a:ext uri="{FF2B5EF4-FFF2-40B4-BE49-F238E27FC236}">
                <a16:creationId xmlns:a16="http://schemas.microsoft.com/office/drawing/2014/main" id="{2A76019E-462D-99C7-755F-C1724B50CA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626FEF-7D66-1643-3F41-57338EB807B3}"/>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52948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4D3BA-9752-1FA7-F03C-D3EEE8A5A2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ECC12B-2266-2915-8B0D-4C758894CE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44BFBA-13DF-581F-95A7-B39470A03B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B94377-136E-A91F-326A-DA051F64F6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14B71D-F07C-62D8-A2E6-9DFD4DDC30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D4A7BA-AA9A-460E-1CCF-D356E38BBA04}"/>
              </a:ext>
            </a:extLst>
          </p:cNvPr>
          <p:cNvSpPr>
            <a:spLocks noGrp="1"/>
          </p:cNvSpPr>
          <p:nvPr>
            <p:ph type="dt" sz="half" idx="10"/>
          </p:nvPr>
        </p:nvSpPr>
        <p:spPr/>
        <p:txBody>
          <a:bodyPr/>
          <a:lstStyle/>
          <a:p>
            <a:fld id="{5DBDDF98-C922-483F-97E9-3E76B0201B42}" type="datetimeFigureOut">
              <a:rPr lang="en-US" smtClean="0"/>
              <a:t>11/5/23</a:t>
            </a:fld>
            <a:endParaRPr lang="en-US"/>
          </a:p>
        </p:txBody>
      </p:sp>
      <p:sp>
        <p:nvSpPr>
          <p:cNvPr id="8" name="Footer Placeholder 7">
            <a:extLst>
              <a:ext uri="{FF2B5EF4-FFF2-40B4-BE49-F238E27FC236}">
                <a16:creationId xmlns:a16="http://schemas.microsoft.com/office/drawing/2014/main" id="{EB031279-4E7B-BC9C-A59D-26CB041C04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A89161-E493-71CF-4711-3FE91E427B12}"/>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4122979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4D58C-5311-E279-138D-EAA4FF08F9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E4C7DC-0C2A-6C1B-8AF7-03E15A12946A}"/>
              </a:ext>
            </a:extLst>
          </p:cNvPr>
          <p:cNvSpPr>
            <a:spLocks noGrp="1"/>
          </p:cNvSpPr>
          <p:nvPr>
            <p:ph type="dt" sz="half" idx="10"/>
          </p:nvPr>
        </p:nvSpPr>
        <p:spPr/>
        <p:txBody>
          <a:bodyPr/>
          <a:lstStyle/>
          <a:p>
            <a:fld id="{5DBDDF98-C922-483F-97E9-3E76B0201B42}" type="datetimeFigureOut">
              <a:rPr lang="en-US" smtClean="0"/>
              <a:t>11/5/23</a:t>
            </a:fld>
            <a:endParaRPr lang="en-US"/>
          </a:p>
        </p:txBody>
      </p:sp>
      <p:sp>
        <p:nvSpPr>
          <p:cNvPr id="4" name="Footer Placeholder 3">
            <a:extLst>
              <a:ext uri="{FF2B5EF4-FFF2-40B4-BE49-F238E27FC236}">
                <a16:creationId xmlns:a16="http://schemas.microsoft.com/office/drawing/2014/main" id="{95F116C3-5642-9595-0D7C-303A3B2DA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7CA8D5-91E7-310A-1294-BDC8D6651A4A}"/>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69745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99844D-DEC5-6A68-40BB-20E159AA7165}"/>
              </a:ext>
            </a:extLst>
          </p:cNvPr>
          <p:cNvSpPr>
            <a:spLocks noGrp="1"/>
          </p:cNvSpPr>
          <p:nvPr>
            <p:ph type="dt" sz="half" idx="10"/>
          </p:nvPr>
        </p:nvSpPr>
        <p:spPr/>
        <p:txBody>
          <a:bodyPr/>
          <a:lstStyle/>
          <a:p>
            <a:fld id="{5DBDDF98-C922-483F-97E9-3E76B0201B42}" type="datetimeFigureOut">
              <a:rPr lang="en-US" smtClean="0"/>
              <a:t>11/5/23</a:t>
            </a:fld>
            <a:endParaRPr lang="en-US"/>
          </a:p>
        </p:txBody>
      </p:sp>
      <p:sp>
        <p:nvSpPr>
          <p:cNvPr id="3" name="Footer Placeholder 2">
            <a:extLst>
              <a:ext uri="{FF2B5EF4-FFF2-40B4-BE49-F238E27FC236}">
                <a16:creationId xmlns:a16="http://schemas.microsoft.com/office/drawing/2014/main" id="{AEE82C0B-84FC-3FF2-C1A7-AA6A3C3465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74D7E3-731D-5AE7-895D-CBCBB4D981CA}"/>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77621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0132-14FF-6F69-30E7-1058A35478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96CDBB-F084-628D-56A4-DBB4966DD8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CB08B8-47C4-5F7C-8667-6D6DEBBB0A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6EB263-2EDB-FC9B-8C7F-4B0BF57F0802}"/>
              </a:ext>
            </a:extLst>
          </p:cNvPr>
          <p:cNvSpPr>
            <a:spLocks noGrp="1"/>
          </p:cNvSpPr>
          <p:nvPr>
            <p:ph type="dt" sz="half" idx="10"/>
          </p:nvPr>
        </p:nvSpPr>
        <p:spPr/>
        <p:txBody>
          <a:bodyPr/>
          <a:lstStyle/>
          <a:p>
            <a:fld id="{5DBDDF98-C922-483F-97E9-3E76B0201B42}" type="datetimeFigureOut">
              <a:rPr lang="en-US" smtClean="0"/>
              <a:t>11/5/23</a:t>
            </a:fld>
            <a:endParaRPr lang="en-US"/>
          </a:p>
        </p:txBody>
      </p:sp>
      <p:sp>
        <p:nvSpPr>
          <p:cNvPr id="6" name="Footer Placeholder 5">
            <a:extLst>
              <a:ext uri="{FF2B5EF4-FFF2-40B4-BE49-F238E27FC236}">
                <a16:creationId xmlns:a16="http://schemas.microsoft.com/office/drawing/2014/main" id="{80E9224D-6046-AEF1-CFF3-DE5CA22825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744D6D-BF64-8713-9673-EFD9CE818F78}"/>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415872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ADB50-2E1D-1838-E64E-F1DC17EE15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EF5154-CEC6-F667-80CB-AF2BCD3D00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E57967-92F2-BFE2-D4FA-84B02751B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5F5DD7-46AB-25D9-3416-9D07DD82F705}"/>
              </a:ext>
            </a:extLst>
          </p:cNvPr>
          <p:cNvSpPr>
            <a:spLocks noGrp="1"/>
          </p:cNvSpPr>
          <p:nvPr>
            <p:ph type="dt" sz="half" idx="10"/>
          </p:nvPr>
        </p:nvSpPr>
        <p:spPr/>
        <p:txBody>
          <a:bodyPr/>
          <a:lstStyle/>
          <a:p>
            <a:fld id="{5DBDDF98-C922-483F-97E9-3E76B0201B42}" type="datetimeFigureOut">
              <a:rPr lang="en-US" smtClean="0"/>
              <a:t>11/5/23</a:t>
            </a:fld>
            <a:endParaRPr lang="en-US"/>
          </a:p>
        </p:txBody>
      </p:sp>
      <p:sp>
        <p:nvSpPr>
          <p:cNvPr id="6" name="Footer Placeholder 5">
            <a:extLst>
              <a:ext uri="{FF2B5EF4-FFF2-40B4-BE49-F238E27FC236}">
                <a16:creationId xmlns:a16="http://schemas.microsoft.com/office/drawing/2014/main" id="{3A6E8669-25CB-C9D4-4067-672E1C326F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40107A-D582-DDA5-D7D8-4C0E2B5B06FE}"/>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422824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64E255-1675-03B4-2E1D-F7A6535E32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47AD8-E8A5-952E-B9EF-72AA9F4E20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334C30-286B-DF50-D73F-6315FC96B0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DDF98-C922-483F-97E9-3E76B0201B42}" type="datetimeFigureOut">
              <a:rPr lang="en-US" smtClean="0"/>
              <a:pPr/>
              <a:t>11/5/23</a:t>
            </a:fld>
            <a:endParaRPr lang="en-US"/>
          </a:p>
        </p:txBody>
      </p:sp>
      <p:sp>
        <p:nvSpPr>
          <p:cNvPr id="5" name="Footer Placeholder 4">
            <a:extLst>
              <a:ext uri="{FF2B5EF4-FFF2-40B4-BE49-F238E27FC236}">
                <a16:creationId xmlns:a16="http://schemas.microsoft.com/office/drawing/2014/main" id="{A274BEE5-6B1C-787B-B1D2-0F46300EDB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9DD23B4-DA5D-1E65-9B01-BF0CEB4918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352104299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descr="The Value Of Your Soul">
            <a:extLst>
              <a:ext uri="{FF2B5EF4-FFF2-40B4-BE49-F238E27FC236}">
                <a16:creationId xmlns:a16="http://schemas.microsoft.com/office/drawing/2014/main" id="{8FC3CD57-61DC-5B2F-80DE-B3E92E5391F1}"/>
              </a:ext>
            </a:extLst>
          </p:cNvPr>
          <p:cNvPicPr>
            <a:picLocks noChangeAspect="1" noChangeArrowheads="1"/>
          </p:cNvPicPr>
          <p:nvPr/>
        </p:nvPicPr>
        <p:blipFill rotWithShape="1">
          <a:blip r:embed="rId2">
            <a:alphaModFix amt="60000"/>
            <a:extLst>
              <a:ext uri="{28A0092B-C50C-407E-A947-70E740481C1C}">
                <a14:useLocalDpi xmlns:a14="http://schemas.microsoft.com/office/drawing/2010/main" val="0"/>
              </a:ext>
            </a:extLst>
          </a:blip>
          <a:srcRect l="24889"/>
          <a:stretch/>
        </p:blipFill>
        <p:spPr bwMode="auto">
          <a:xfrm>
            <a:off x="0" y="10"/>
            <a:ext cx="12191978"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E37D815-16A8-5B47-C880-46D7945D5262}"/>
              </a:ext>
            </a:extLst>
          </p:cNvPr>
          <p:cNvSpPr>
            <a:spLocks noGrp="1"/>
          </p:cNvSpPr>
          <p:nvPr>
            <p:ph type="ctrTitle"/>
          </p:nvPr>
        </p:nvSpPr>
        <p:spPr>
          <a:xfrm>
            <a:off x="6782305" y="2370826"/>
            <a:ext cx="4829475" cy="2116348"/>
          </a:xfrm>
          <a:noFill/>
        </p:spPr>
        <p:txBody>
          <a:bodyPr anchor="ctr">
            <a:noAutofit/>
          </a:bodyPr>
          <a:lstStyle/>
          <a:p>
            <a:pPr algn="ctr"/>
            <a:r>
              <a:rPr lang="en-US" sz="6000" dirty="0">
                <a:solidFill>
                  <a:srgbClr val="FFFFFF"/>
                </a:solidFill>
              </a:rPr>
              <a:t>The Value of a Soul </a:t>
            </a:r>
          </a:p>
        </p:txBody>
      </p:sp>
    </p:spTree>
    <p:extLst>
      <p:ext uri="{BB962C8B-B14F-4D97-AF65-F5344CB8AC3E}">
        <p14:creationId xmlns:p14="http://schemas.microsoft.com/office/powerpoint/2010/main" val="173950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The Value Of Your Soul">
            <a:extLst>
              <a:ext uri="{FF2B5EF4-FFF2-40B4-BE49-F238E27FC236}">
                <a16:creationId xmlns:a16="http://schemas.microsoft.com/office/drawing/2014/main" id="{978A5238-4256-C6B0-6588-0E6E206C94C4}"/>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l="24889"/>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374CEF3-3415-E217-E4C6-BA31B1523E6D}"/>
              </a:ext>
            </a:extLst>
          </p:cNvPr>
          <p:cNvSpPr>
            <a:spLocks noGrp="1"/>
          </p:cNvSpPr>
          <p:nvPr>
            <p:ph type="title"/>
          </p:nvPr>
        </p:nvSpPr>
        <p:spPr>
          <a:xfrm>
            <a:off x="838200" y="18255"/>
            <a:ext cx="10515600" cy="1325563"/>
          </a:xfrm>
        </p:spPr>
        <p:txBody>
          <a:bodyPr>
            <a:normAutofit/>
          </a:bodyPr>
          <a:lstStyle/>
          <a:p>
            <a:pPr algn="ctr"/>
            <a:r>
              <a:rPr lang="en-US" sz="7200" b="1" dirty="0">
                <a:solidFill>
                  <a:srgbClr val="FFFFFF"/>
                </a:solidFill>
                <a:latin typeface="Book Antiqua" panose="02040602050305030304" pitchFamily="18" charset="0"/>
              </a:rPr>
              <a:t>The Value of A Soul</a:t>
            </a:r>
          </a:p>
        </p:txBody>
      </p:sp>
      <p:sp>
        <p:nvSpPr>
          <p:cNvPr id="3" name="Content Placeholder 2">
            <a:extLst>
              <a:ext uri="{FF2B5EF4-FFF2-40B4-BE49-F238E27FC236}">
                <a16:creationId xmlns:a16="http://schemas.microsoft.com/office/drawing/2014/main" id="{8D2CB5ED-82A8-8EF7-856B-01D31D7FA641}"/>
              </a:ext>
            </a:extLst>
          </p:cNvPr>
          <p:cNvSpPr>
            <a:spLocks noGrp="1"/>
          </p:cNvSpPr>
          <p:nvPr>
            <p:ph idx="1"/>
          </p:nvPr>
        </p:nvSpPr>
        <p:spPr>
          <a:xfrm>
            <a:off x="159327" y="1440385"/>
            <a:ext cx="11651673" cy="5357392"/>
          </a:xfrm>
        </p:spPr>
        <p:txBody>
          <a:bodyPr>
            <a:normAutofit fontScale="85000" lnSpcReduction="10000"/>
          </a:bodyPr>
          <a:lstStyle/>
          <a:p>
            <a:r>
              <a:rPr lang="en-US" sz="3800" b="1" dirty="0">
                <a:solidFill>
                  <a:srgbClr val="FFFFFF"/>
                </a:solidFill>
                <a:latin typeface="Book Antiqua" panose="02040602050305030304" pitchFamily="18" charset="0"/>
              </a:rPr>
              <a:t>Mark 8:36- </a:t>
            </a:r>
            <a:r>
              <a:rPr lang="en-US" sz="3800" dirty="0">
                <a:solidFill>
                  <a:srgbClr val="FFFFFF"/>
                </a:solidFill>
                <a:effectLst/>
                <a:latin typeface="Book Antiqua" panose="02040602050305030304" pitchFamily="18" charset="0"/>
              </a:rPr>
              <a:t>For what does it profit a man to gain the whole world and forfeit his soul? For what can a man give in return for his soul.</a:t>
            </a:r>
          </a:p>
          <a:p>
            <a:pPr marL="0" indent="0">
              <a:buNone/>
            </a:pPr>
            <a:endParaRPr lang="en-US" sz="3800" dirty="0">
              <a:solidFill>
                <a:srgbClr val="FFFFFF"/>
              </a:solidFill>
              <a:latin typeface="Book Antiqua" panose="02040602050305030304" pitchFamily="18" charset="0"/>
            </a:endParaRPr>
          </a:p>
          <a:p>
            <a:r>
              <a:rPr lang="en-US" sz="3800" b="1" dirty="0">
                <a:solidFill>
                  <a:srgbClr val="FFFFFF"/>
                </a:solidFill>
                <a:latin typeface="Book Antiqua" panose="02040602050305030304" pitchFamily="18" charset="0"/>
              </a:rPr>
              <a:t>Psalm 139:14- </a:t>
            </a:r>
            <a:r>
              <a:rPr lang="en-US" sz="3800" dirty="0">
                <a:solidFill>
                  <a:srgbClr val="FFFFFF"/>
                </a:solidFill>
                <a:effectLst/>
                <a:latin typeface="Book Antiqua" panose="02040602050305030304" pitchFamily="18" charset="0"/>
              </a:rPr>
              <a:t>I praise you, for I am fearfully and wonderfully made. Wonderful are your works; my soul knows it very well.</a:t>
            </a:r>
          </a:p>
          <a:p>
            <a:pPr marL="0" indent="0">
              <a:buNone/>
            </a:pPr>
            <a:endParaRPr lang="en-US" sz="3800" dirty="0">
              <a:solidFill>
                <a:srgbClr val="FFFFFF"/>
              </a:solidFill>
              <a:latin typeface="Book Antiqua" panose="02040602050305030304" pitchFamily="18" charset="0"/>
            </a:endParaRPr>
          </a:p>
          <a:p>
            <a:r>
              <a:rPr lang="en-US" sz="3800" b="1" dirty="0">
                <a:solidFill>
                  <a:srgbClr val="FFFFFF"/>
                </a:solidFill>
                <a:latin typeface="Book Antiqua" panose="02040602050305030304" pitchFamily="18" charset="0"/>
              </a:rPr>
              <a:t>Mark 12:30-31- </a:t>
            </a:r>
            <a:r>
              <a:rPr lang="en-US" sz="3800" dirty="0">
                <a:solidFill>
                  <a:srgbClr val="FFFFFF"/>
                </a:solidFill>
                <a:effectLst/>
                <a:latin typeface="Book Antiqua" panose="02040602050305030304" pitchFamily="18" charset="0"/>
              </a:rPr>
              <a:t>And you shall love the Lord your God with all your heart and with all your soul and with all your mind and with all your strength.’ The second is this: ‘You shall love your neighbor as yourself.’ There is no other commandment greater than these.”</a:t>
            </a:r>
          </a:p>
          <a:p>
            <a:endParaRPr lang="en-US" sz="2600" dirty="0">
              <a:solidFill>
                <a:srgbClr val="FFFFFF"/>
              </a:solidFill>
            </a:endParaRPr>
          </a:p>
        </p:txBody>
      </p:sp>
    </p:spTree>
    <p:extLst>
      <p:ext uri="{BB962C8B-B14F-4D97-AF65-F5344CB8AC3E}">
        <p14:creationId xmlns:p14="http://schemas.microsoft.com/office/powerpoint/2010/main" val="1680870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Gospel-Grace-Glory: An Examination of G3 Ministries | SHARPER IRON">
            <a:extLst>
              <a:ext uri="{FF2B5EF4-FFF2-40B4-BE49-F238E27FC236}">
                <a16:creationId xmlns:a16="http://schemas.microsoft.com/office/drawing/2014/main" id="{87CD6042-3A59-8EA0-7993-23C4FE31784E}"/>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8537"/>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374CEF3-3415-E217-E4C6-BA31B1523E6D}"/>
              </a:ext>
            </a:extLst>
          </p:cNvPr>
          <p:cNvSpPr>
            <a:spLocks noGrp="1"/>
          </p:cNvSpPr>
          <p:nvPr>
            <p:ph type="title"/>
          </p:nvPr>
        </p:nvSpPr>
        <p:spPr>
          <a:xfrm>
            <a:off x="838200" y="250036"/>
            <a:ext cx="10515600" cy="1325563"/>
          </a:xfrm>
        </p:spPr>
        <p:txBody>
          <a:bodyPr>
            <a:normAutofit/>
          </a:bodyPr>
          <a:lstStyle/>
          <a:p>
            <a:pPr algn="ctr"/>
            <a:r>
              <a:rPr lang="en-US" sz="8000" b="1" dirty="0">
                <a:solidFill>
                  <a:srgbClr val="FFFFFF"/>
                </a:solidFill>
                <a:latin typeface="Book Antiqua" panose="02040602050305030304" pitchFamily="18" charset="0"/>
              </a:rPr>
              <a:t>What do we value?</a:t>
            </a:r>
          </a:p>
        </p:txBody>
      </p:sp>
      <p:sp>
        <p:nvSpPr>
          <p:cNvPr id="3" name="Content Placeholder 2">
            <a:extLst>
              <a:ext uri="{FF2B5EF4-FFF2-40B4-BE49-F238E27FC236}">
                <a16:creationId xmlns:a16="http://schemas.microsoft.com/office/drawing/2014/main" id="{8D2CB5ED-82A8-8EF7-856B-01D31D7FA641}"/>
              </a:ext>
            </a:extLst>
          </p:cNvPr>
          <p:cNvSpPr>
            <a:spLocks noGrp="1"/>
          </p:cNvSpPr>
          <p:nvPr>
            <p:ph idx="1"/>
          </p:nvPr>
        </p:nvSpPr>
        <p:spPr>
          <a:xfrm>
            <a:off x="235527" y="1825624"/>
            <a:ext cx="11526982" cy="5032365"/>
          </a:xfrm>
        </p:spPr>
        <p:txBody>
          <a:bodyPr>
            <a:normAutofit lnSpcReduction="10000"/>
          </a:bodyPr>
          <a:lstStyle/>
          <a:p>
            <a:r>
              <a:rPr lang="en-US" sz="4800" b="1" dirty="0">
                <a:solidFill>
                  <a:srgbClr val="FFFFFF"/>
                </a:solidFill>
                <a:latin typeface="Book Antiqua" panose="02040602050305030304" pitchFamily="18" charset="0"/>
              </a:rPr>
              <a:t>Physical Relationships </a:t>
            </a:r>
          </a:p>
          <a:p>
            <a:pPr lvl="1"/>
            <a:r>
              <a:rPr lang="en-US" sz="4000" dirty="0">
                <a:solidFill>
                  <a:srgbClr val="FFFFFF"/>
                </a:solidFill>
                <a:latin typeface="Book Antiqua" panose="02040602050305030304" pitchFamily="18" charset="0"/>
              </a:rPr>
              <a:t>Mark 8:27-33</a:t>
            </a:r>
          </a:p>
          <a:p>
            <a:pPr lvl="1"/>
            <a:r>
              <a:rPr lang="en-US" sz="4000" dirty="0">
                <a:solidFill>
                  <a:srgbClr val="FFFFFF"/>
                </a:solidFill>
                <a:latin typeface="Book Antiqua" panose="02040602050305030304" pitchFamily="18" charset="0"/>
              </a:rPr>
              <a:t>Matthew 3:20-34</a:t>
            </a:r>
          </a:p>
          <a:p>
            <a:r>
              <a:rPr lang="en-US" sz="4800" b="1" dirty="0">
                <a:solidFill>
                  <a:srgbClr val="FFFFFF"/>
                </a:solidFill>
                <a:latin typeface="Book Antiqua" panose="02040602050305030304" pitchFamily="18" charset="0"/>
              </a:rPr>
              <a:t>Comfort </a:t>
            </a:r>
          </a:p>
          <a:p>
            <a:pPr lvl="1"/>
            <a:r>
              <a:rPr lang="en-US" sz="4000" dirty="0">
                <a:solidFill>
                  <a:srgbClr val="FFFFFF"/>
                </a:solidFill>
                <a:latin typeface="Book Antiqua" panose="02040602050305030304" pitchFamily="18" charset="0"/>
              </a:rPr>
              <a:t>Matthew 8:20, John 2:11, Mark 1:35-39</a:t>
            </a:r>
          </a:p>
          <a:p>
            <a:pPr lvl="1"/>
            <a:r>
              <a:rPr lang="en-US" sz="4000" dirty="0">
                <a:solidFill>
                  <a:srgbClr val="FFFFFF"/>
                </a:solidFill>
                <a:latin typeface="Book Antiqua" panose="02040602050305030304" pitchFamily="18" charset="0"/>
              </a:rPr>
              <a:t>John 9:25</a:t>
            </a:r>
          </a:p>
          <a:p>
            <a:r>
              <a:rPr lang="en-US" sz="4800" b="1" dirty="0">
                <a:solidFill>
                  <a:srgbClr val="FFFFFF"/>
                </a:solidFill>
                <a:latin typeface="Book Antiqua" panose="02040602050305030304" pitchFamily="18" charset="0"/>
              </a:rPr>
              <a:t>Self</a:t>
            </a:r>
          </a:p>
          <a:p>
            <a:pPr lvl="1"/>
            <a:r>
              <a:rPr lang="en-US" sz="4000" dirty="0">
                <a:solidFill>
                  <a:srgbClr val="FFFFFF"/>
                </a:solidFill>
                <a:latin typeface="Book Antiqua" panose="02040602050305030304" pitchFamily="18" charset="0"/>
              </a:rPr>
              <a:t>Mark 8:34-38</a:t>
            </a:r>
          </a:p>
        </p:txBody>
      </p:sp>
    </p:spTree>
    <p:extLst>
      <p:ext uri="{BB962C8B-B14F-4D97-AF65-F5344CB8AC3E}">
        <p14:creationId xmlns:p14="http://schemas.microsoft.com/office/powerpoint/2010/main" val="30008772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descr="The Value Of Your Soul">
            <a:extLst>
              <a:ext uri="{FF2B5EF4-FFF2-40B4-BE49-F238E27FC236}">
                <a16:creationId xmlns:a16="http://schemas.microsoft.com/office/drawing/2014/main" id="{8FC3CD57-61DC-5B2F-80DE-B3E92E5391F1}"/>
              </a:ext>
            </a:extLst>
          </p:cNvPr>
          <p:cNvPicPr>
            <a:picLocks noChangeAspect="1" noChangeArrowheads="1"/>
          </p:cNvPicPr>
          <p:nvPr/>
        </p:nvPicPr>
        <p:blipFill rotWithShape="1">
          <a:blip r:embed="rId2">
            <a:alphaModFix amt="60000"/>
            <a:extLst>
              <a:ext uri="{28A0092B-C50C-407E-A947-70E740481C1C}">
                <a14:useLocalDpi xmlns:a14="http://schemas.microsoft.com/office/drawing/2010/main" val="0"/>
              </a:ext>
            </a:extLst>
          </a:blip>
          <a:srcRect l="24889"/>
          <a:stretch/>
        </p:blipFill>
        <p:spPr bwMode="auto">
          <a:xfrm>
            <a:off x="0" y="10"/>
            <a:ext cx="12191978"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E37D815-16A8-5B47-C880-46D7945D5262}"/>
              </a:ext>
            </a:extLst>
          </p:cNvPr>
          <p:cNvSpPr>
            <a:spLocks noGrp="1"/>
          </p:cNvSpPr>
          <p:nvPr>
            <p:ph type="ctrTitle"/>
          </p:nvPr>
        </p:nvSpPr>
        <p:spPr>
          <a:xfrm>
            <a:off x="6782305" y="2370826"/>
            <a:ext cx="4829475" cy="2116348"/>
          </a:xfrm>
          <a:noFill/>
        </p:spPr>
        <p:txBody>
          <a:bodyPr anchor="ctr">
            <a:noAutofit/>
          </a:bodyPr>
          <a:lstStyle/>
          <a:p>
            <a:pPr algn="ctr"/>
            <a:r>
              <a:rPr lang="en-US" sz="6000" dirty="0">
                <a:solidFill>
                  <a:srgbClr val="FFFFFF"/>
                </a:solidFill>
              </a:rPr>
              <a:t>The Value of a Soul </a:t>
            </a:r>
          </a:p>
        </p:txBody>
      </p:sp>
    </p:spTree>
    <p:extLst>
      <p:ext uri="{BB962C8B-B14F-4D97-AF65-F5344CB8AC3E}">
        <p14:creationId xmlns:p14="http://schemas.microsoft.com/office/powerpoint/2010/main" val="90972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TotalTime>
  <Words>150</Words>
  <Application>Microsoft Macintosh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Book Antiqua</vt:lpstr>
      <vt:lpstr>Calibri</vt:lpstr>
      <vt:lpstr>Calibri Light</vt:lpstr>
      <vt:lpstr>Office Theme</vt:lpstr>
      <vt:lpstr>The Value of a Soul </vt:lpstr>
      <vt:lpstr>The Value of A Soul</vt:lpstr>
      <vt:lpstr>What do we value?</vt:lpstr>
      <vt:lpstr>The Value of a Soul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a Soul </dc:title>
  <dc:creator>Brad Burkhart</dc:creator>
  <cp:lastModifiedBy>Brad Burkhart</cp:lastModifiedBy>
  <cp:revision>2</cp:revision>
  <dcterms:created xsi:type="dcterms:W3CDTF">2023-11-04T22:55:17Z</dcterms:created>
  <dcterms:modified xsi:type="dcterms:W3CDTF">2023-11-05T12:05:14Z</dcterms:modified>
</cp:coreProperties>
</file>